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7"/>
  </p:notesMasterIdLst>
  <p:handoutMasterIdLst>
    <p:handoutMasterId r:id="rId18"/>
  </p:handout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421" r:id="rId14"/>
    <p:sldId id="393" r:id="rId15"/>
    <p:sldId id="394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1164" y="-9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2017/4/7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2358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240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741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7448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4314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186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200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323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306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930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64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696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21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627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260128"/>
            <a:ext cx="4572000" cy="3416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    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038224" y="1702626"/>
            <a:ext cx="6870945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应用子集公理给出的子集来定义两个集合差，只要取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便可有：</a:t>
            </a:r>
          </a:p>
          <a:p>
            <a:pPr marL="342900" indent="-342900" algn="just">
              <a:spcBef>
                <a:spcPct val="50000"/>
              </a:spcBef>
              <a:spcAft>
                <a:spcPct val="50000"/>
              </a:spcAft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的差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，也称为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相对于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的补。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6670" y="117869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ea typeface="微软雅黑" pitchFamily="34" charset="-122"/>
              </a:rPr>
              <a:t>集合的</a:t>
            </a:r>
            <a:r>
              <a:rPr lang="zh-CN" altLang="en-US" sz="1600" b="1" dirty="0">
                <a:latin typeface="Arial" charset="0"/>
                <a:ea typeface="微软雅黑" pitchFamily="34" charset="-122"/>
              </a:rPr>
              <a:t>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260128"/>
            <a:ext cx="4572000" cy="3416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    </a:t>
            </a:r>
            <a:endParaRPr lang="zh-CN" altLang="en-US" sz="1600" dirty="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58671" y="1453703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917" y="1356835"/>
            <a:ext cx="57340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{5}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6}}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</a:t>
            </a: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            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={5}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{5}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6}}</a:t>
            </a:r>
          </a:p>
          <a:p>
            <a:pPr>
              <a:lnSpc>
                <a:spcPct val="125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={4}</a:t>
            </a:r>
          </a:p>
          <a:p>
            <a:pPr>
              <a:lnSpc>
                <a:spcPct val="125000"/>
              </a:lnSpc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700" y="1238696"/>
            <a:ext cx="7524750" cy="279082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3741" y="1314248"/>
            <a:ext cx="4572000" cy="15142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③∪(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= (∪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)∪(∪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40771" y="141916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3071" y="954758"/>
            <a:ext cx="4572000" cy="4172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∈∪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40771" y="105967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3.4.1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2768" y="1510725"/>
            <a:ext cx="582930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① 在</a:t>
            </a:r>
            <a:r>
              <a:rPr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定义模式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3.3.1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{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 =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   (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 ∨ (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∧┐(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  )</a:t>
            </a: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令</a:t>
            </a:r>
            <a:r>
              <a:rPr lang="zh-CN" altLang="en-US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5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，由</a:t>
            </a:r>
            <a:r>
              <a:rPr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联集公理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可得：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 = {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 (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}=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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(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)(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↔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∧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15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42083" y="3406082"/>
            <a:ext cx="600868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又知    </a:t>
            </a:r>
            <a:endParaRPr lang="en-US" altLang="zh-CN" sz="1500" dirty="0" smtClean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zh-CN" altLang="en-US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｛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(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｝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algn="just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因此有，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(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)( 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∈∪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↔ 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（即为永真式）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        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∈∪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15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286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3082" y="1080436"/>
            <a:ext cx="50628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26012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3369" y="2239335"/>
            <a:ext cx="5438775" cy="207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证明：③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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endParaRPr lang="en-US" altLang="zh-CN" sz="14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剪去对角的矩形 14"/>
          <p:cNvSpPr/>
          <p:nvPr/>
        </p:nvSpPr>
        <p:spPr>
          <a:xfrm>
            <a:off x="766507" y="1199847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3.4.2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260128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8421" y="1057570"/>
            <a:ext cx="5676900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)-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)∩(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④ 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)∪(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386225" y="2019447"/>
            <a:ext cx="3440112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②令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为任意元，则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5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)-</a:t>
            </a:r>
            <a:r>
              <a:rPr lang="en-US" altLang="zh-CN" sz="15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 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5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en-US" altLang="zh-CN" sz="15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 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en-US" altLang="zh-CN" sz="1500" b="1" i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 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b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 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 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5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)-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945151" y="1988034"/>
            <a:ext cx="3737718" cy="254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</a:pP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③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为任意元，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lang="zh-CN" altLang="en-US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5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 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C</a:t>
            </a:r>
            <a:endParaRPr lang="en-US" altLang="zh-CN" sz="1500" i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)∧(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5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 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A-B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)∧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A-C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 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A-B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)∩(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A-C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5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所以， 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)=(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)∩(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5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5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16" name="剪去对角的矩形 15"/>
          <p:cNvSpPr/>
          <p:nvPr/>
        </p:nvSpPr>
        <p:spPr>
          <a:xfrm>
            <a:off x="838200" y="1147092"/>
            <a:ext cx="1079182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3.4.4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5622" y="1282437"/>
            <a:ext cx="7602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偶集公理：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对于给定的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任何两个集合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成员恰是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形式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地表为：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0473" y="1168799"/>
            <a:ext cx="5882239" cy="371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偶集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即二元集，当且仅当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是集合。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862473" y="121669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6068" y="1764993"/>
            <a:ext cx="6540818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本定义可形式地表为：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由同一个集合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给出的偶集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，按外延公理它是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从而可定义：</a:t>
            </a: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它是由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构成的单元集。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3812" y="1304139"/>
            <a:ext cx="706486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联集公理：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对于任何一个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的成员恰是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的成员的成员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本公理形式地表为：</a:t>
            </a:r>
          </a:p>
          <a:p>
            <a:pPr marL="342900" indent="-342900" algn="just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1022" y="1145257"/>
            <a:ext cx="6207069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集合的一个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，当且仅当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集合常用并运算符号∪表为：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233613" y="3144378"/>
            <a:ext cx="4572000" cy="361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052257" y="119032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1063318" y="317210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9995" y="2641078"/>
            <a:ext cx="3340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于是，集合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的联集按抽象法又可给出：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613" y="1536039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6140" y="1453849"/>
            <a:ext cx="4572000" cy="1910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令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={{1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{3}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{5}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{5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6}}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则∪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3}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∪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={5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700" y="1353811"/>
            <a:ext cx="7524750" cy="2108403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两个集合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的初等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并运算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，可定义为以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为成员的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偶集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联集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，即：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   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∪{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说明：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just">
              <a:lnSpc>
                <a:spcPct val="125000"/>
              </a:lnSpc>
              <a:spcBef>
                <a:spcPts val="18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所以又可给出集合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并集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定义如下：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963613" y="303801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3.4.4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6925" y="3005617"/>
            <a:ext cx="41529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3613" y="1265062"/>
            <a:ext cx="7094049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有了偶集与并集的定义，对于任何集合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，容易构成三元集、四元集如下：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}∪{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}∪{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偶集公理与联集公理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3425" y="1120541"/>
            <a:ext cx="7677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8675" y="1265062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725" y="1159327"/>
            <a:ext cx="6953250" cy="372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100" y="1260128"/>
            <a:ext cx="4572000" cy="3416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ea typeface="微软雅黑" pitchFamily="34" charset="-122"/>
                <a:cs typeface="Times New Roman" pitchFamily="18" charset="0"/>
              </a:rPr>
              <a:t>    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796670" y="117869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ea typeface="微软雅黑" pitchFamily="34" charset="-122"/>
              </a:rPr>
              <a:t>集合的交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039876" y="1676795"/>
            <a:ext cx="4572000" cy="1869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 (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5" name="剪去对角的矩形 14"/>
          <p:cNvSpPr/>
          <p:nvPr/>
        </p:nvSpPr>
        <p:spPr>
          <a:xfrm>
            <a:off x="906463" y="178859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3.4.5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剪去对角的矩形 15"/>
          <p:cNvSpPr/>
          <p:nvPr/>
        </p:nvSpPr>
        <p:spPr>
          <a:xfrm>
            <a:off x="895350" y="2890325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3.4.6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1578</Words>
  <Application>Microsoft Office PowerPoint</Application>
  <PresentationFormat>全屏显示(16:9)</PresentationFormat>
  <Paragraphs>143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311</cp:revision>
  <dcterms:created xsi:type="dcterms:W3CDTF">2016-09-26T06:45:17Z</dcterms:created>
  <dcterms:modified xsi:type="dcterms:W3CDTF">2017-04-06T16:42:22Z</dcterms:modified>
</cp:coreProperties>
</file>