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9"/>
  </p:notesMasterIdLst>
  <p:handoutMasterIdLst>
    <p:handoutMasterId r:id="rId10"/>
  </p:handoutMasterIdLst>
  <p:sldIdLst>
    <p:sldId id="402" r:id="rId2"/>
    <p:sldId id="401" r:id="rId3"/>
    <p:sldId id="403" r:id="rId4"/>
    <p:sldId id="404" r:id="rId5"/>
    <p:sldId id="405" r:id="rId6"/>
    <p:sldId id="406" r:id="rId7"/>
    <p:sldId id="407" r:id="rId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2" autoAdjust="0"/>
    <p:restoredTop sz="83525" autoAdjust="0"/>
  </p:normalViewPr>
  <p:slideViewPr>
    <p:cSldViewPr snapToGrid="0" showGuides="1">
      <p:cViewPr varScale="1">
        <p:scale>
          <a:sx n="122" d="100"/>
          <a:sy n="122" d="100"/>
        </p:scale>
        <p:origin x="-972" y="-90"/>
      </p:cViewPr>
      <p:guideLst>
        <p:guide orient="horz" pos="1597"/>
        <p:guide pos="2857"/>
        <p:guide pos="408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2017/3/30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2017/3/30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0664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6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8044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5122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7460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5019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无穷公理</a:t>
            </a:r>
          </a:p>
        </p:txBody>
      </p:sp>
    </p:spTree>
    <p:extLst>
      <p:ext uri="{BB962C8B-B14F-4D97-AF65-F5344CB8AC3E}">
        <p14:creationId xmlns="" xmlns:p14="http://schemas.microsoft.com/office/powerpoint/2010/main" val="722931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无穷公理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3772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6675" y="1359382"/>
            <a:ext cx="619125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对任意集合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，其后继记为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6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，定义为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∪{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6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∪{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en-US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6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的前驱，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6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的后继，并称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+”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为后继运算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6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70731" y="140715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3.6.1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934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无穷公理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880" y="1373998"/>
            <a:ext cx="6191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0:=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1:=0</a:t>
            </a:r>
            <a:r>
              <a:rPr lang="en-US" altLang="zh-CN" sz="16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2:=1</a:t>
            </a:r>
            <a:r>
              <a:rPr lang="en-US" altLang="zh-CN" sz="16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，一般地，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+ 1:= 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6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6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5448" y="1887032"/>
            <a:ext cx="656260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由此可见，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不单是书写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自然数符号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，而且也是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用空集与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后继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的各个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23305" y="2751388"/>
            <a:ext cx="6124575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显然，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自然数集合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就是用后继定义的无穷集合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由上面定义可知，对于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</a:t>
            </a:r>
          </a:p>
        </p:txBody>
      </p:sp>
      <p:sp>
        <p:nvSpPr>
          <p:cNvPr id="19" name="剪去对角的矩形 18"/>
          <p:cNvSpPr/>
          <p:nvPr/>
        </p:nvSpPr>
        <p:spPr>
          <a:xfrm>
            <a:off x="770731" y="140715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3.6.2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32893" y="3540863"/>
            <a:ext cx="382905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      ②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934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无穷公理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8155" y="1367118"/>
            <a:ext cx="619125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若集合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有性质：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∧(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归纳集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换句话说，若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是在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后继运算“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+”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下封闭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包含有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 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是一个归纳集。   </a:t>
            </a: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770731" y="140715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3.6.3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934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无穷公理</a:t>
            </a: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6896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61194" y="1200534"/>
            <a:ext cx="7210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由本定义可知，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归纳集是个无穷集合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存在性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由下面公理提供了保证。</a:t>
            </a: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874" y="1696576"/>
            <a:ext cx="6915151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无穷公理：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有一个归纳集的存在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形式可表为：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∧(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 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endParaRPr kumimoji="1"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85610" y="3063458"/>
            <a:ext cx="54956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若用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Ind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是一个归纳集，则无穷公理又可表成：</a:t>
            </a:r>
            <a:endParaRPr kumimoji="1"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83660" y="3527022"/>
            <a:ext cx="41968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kumimoji="1"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Ind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1"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934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无穷公理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0782" y="1027252"/>
            <a:ext cx="2743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下面证明最小归纳集的存在性。 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22570" y="1436274"/>
            <a:ext cx="3034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</a:t>
            </a:r>
            <a:r>
              <a:rPr kumimoji="1"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 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Ind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Ind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 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kumimoji="1" lang="en-US" altLang="zh-CN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43504" y="1876073"/>
            <a:ext cx="6305551" cy="319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4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证明：根据无穷公理，确有某归纳集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的存在。</a:t>
            </a: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现在取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是所有归纳集的交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，它是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的一个子集，所以它是一个集合，</a:t>
            </a: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故可得：</a:t>
            </a:r>
            <a:r>
              <a:rPr kumimoji="1"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｛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|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Ind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先证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是一个归纳集。</a:t>
            </a: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因为若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Ind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是所有归纳集的交，故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 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又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kumimoji="1"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，则对于每个归纳集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因此，对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所有的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，这就表明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。所以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是一个归纳集。</a:t>
            </a:r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</a:pP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再证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是一个最小归纳集。</a:t>
            </a: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令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Ind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则容易看出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Ind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</a:pP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是被任何归纳集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所包含的一个归纳集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，称该集合为最小集合，</a:t>
            </a: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故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是一个最小归纳集。</a:t>
            </a:r>
            <a:endParaRPr kumimoji="1"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851993" y="1453703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3.6.1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934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无穷公理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0100" y="1107965"/>
            <a:ext cx="6524625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从外延公理知，这个最小归纳集是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唯一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的，并称它是   一个自然数集合。</a:t>
            </a: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9159" y="1623697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最小归纳集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ω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{ 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(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Ind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 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}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是自然数集合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ω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的元称为自然数。</a:t>
            </a:r>
            <a:endParaRPr kumimoji="1"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69159" y="2553639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自然数集合常用</a:t>
            </a:r>
            <a:r>
              <a:rPr kumimoji="1"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49640" y="3144690"/>
            <a:ext cx="662940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依据定义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3.6.2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可知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都是自然数，并且从自然数集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ω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的最小归纳集性质，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得到关于一般数学归纳法的根据。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关于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ω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的归纳原理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</a:t>
            </a:r>
            <a:endParaRPr kumimoji="1"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剪去对角的矩形 15"/>
          <p:cNvSpPr/>
          <p:nvPr/>
        </p:nvSpPr>
        <p:spPr>
          <a:xfrm>
            <a:off x="890332" y="163799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3.6.4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60069" y="4054568"/>
            <a:ext cx="28087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ω </a:t>
            </a:r>
            <a:r>
              <a:rPr kumimoji="1"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的任何一个归纳子集与</a:t>
            </a:r>
            <a:r>
              <a:rPr kumimoji="1"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ω</a:t>
            </a:r>
            <a:r>
              <a:rPr kumimoji="1"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重合。</a:t>
            </a:r>
          </a:p>
        </p:txBody>
      </p:sp>
    </p:spTree>
    <p:extLst>
      <p:ext uri="{BB962C8B-B14F-4D97-AF65-F5344CB8AC3E}">
        <p14:creationId xmlns="" xmlns:p14="http://schemas.microsoft.com/office/powerpoint/2010/main" val="2018934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677</Words>
  <Application>Microsoft Office PowerPoint</Application>
  <PresentationFormat>全屏显示(16:9)</PresentationFormat>
  <Paragraphs>68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309</cp:revision>
  <dcterms:created xsi:type="dcterms:W3CDTF">2016-09-26T06:45:17Z</dcterms:created>
  <dcterms:modified xsi:type="dcterms:W3CDTF">2017-03-30T09:15:20Z</dcterms:modified>
</cp:coreProperties>
</file>