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5" d="100"/>
          <a:sy n="135" d="100"/>
        </p:scale>
        <p:origin x="-414" y="-84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00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488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 关系与函数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27585" y="1059582"/>
            <a:ext cx="698477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关系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当今世界里，不论在社会科学，还是在自然科学中，也不论在人们日常生活中，    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关系无处不在无处不有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。因此研究关系是十分必要的。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关系在集合论中给出简明形式化定义，并且取得了一些重要结果。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函数是一种特殊的二元关系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，在集合论中给出一个精确而又非常一般的定义以及     相关的定理。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0346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第四章 关系与函数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微软雅黑" pitchFamily="34" charset="-122"/>
                <a:ea typeface="微软雅黑"/>
                <a:cs typeface="+mj-cs"/>
              </a:rPr>
              <a:t>4.1   </a:t>
            </a:r>
            <a:r>
              <a:rPr lang="zh-CN" altLang="en-US" sz="2800" kern="0" dirty="0" smtClean="0">
                <a:solidFill>
                  <a:srgbClr val="000000"/>
                </a:solidFill>
                <a:latin typeface="微软雅黑" pitchFamily="34" charset="-122"/>
                <a:ea typeface="微软雅黑"/>
                <a:cs typeface="+mj-cs"/>
              </a:rPr>
              <a:t>有序对</a:t>
            </a:r>
            <a:endParaRPr lang="zh-CN" altLang="en-US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27584" y="1177929"/>
            <a:ext cx="72728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恰好有两个元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，而且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在前，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在后，这种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集合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有序对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，它的元有确定的次序，记作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41513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有序对</a:t>
            </a:r>
            <a:endParaRPr lang="zh-CN" altLang="en-US" sz="18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971600" y="235572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4.1.1                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2045321" y="2237370"/>
            <a:ext cx="6055071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&gt;:={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通常，称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为有序对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前驱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或第一个成员，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为有序对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或第二个成员。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41513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有序对</a:t>
            </a:r>
            <a:endParaRPr lang="zh-CN" altLang="en-US" sz="18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827942" y="130935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290" y="1851670"/>
            <a:ext cx="548013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=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，则有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按集合相等的定义，它们应该是具有相同的元，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故   或者是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或者是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u,v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}.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由①得到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。②则给出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所以都有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62260" y="1289710"/>
            <a:ext cx="3103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= &lt;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41513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4.1  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有序对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714348" y="121442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4500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&gt;∈P(P(A∪B))</a:t>
            </a:r>
            <a:endParaRPr lang="en-US" altLang="zh-C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76" y="1779662"/>
            <a:ext cx="628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证明：因为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所以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∈A∪B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A∪B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}∈P(A∪B);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∈A∪B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A∪B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}∈P(A∪B);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}}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(A∪B);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于是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}}∈P(P(A∪B))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&gt;∈P(P(A∪B))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41513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有序对</a:t>
            </a:r>
            <a:endParaRPr lang="zh-CN" altLang="en-US" sz="18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714348" y="121442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5731" y="1202110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①∪&lt;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= 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</a:p>
          <a:p>
            <a:pPr algn="just"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∩&lt;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= 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∩∩&lt;A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B&gt; = A    </a:t>
            </a:r>
          </a:p>
          <a:p>
            <a:pPr algn="just"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∩∪&lt;A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B&gt; = A∩B </a:t>
            </a:r>
          </a:p>
        </p:txBody>
      </p:sp>
      <p:sp>
        <p:nvSpPr>
          <p:cNvPr id="12" name="矩形 11"/>
          <p:cNvSpPr/>
          <p:nvPr/>
        </p:nvSpPr>
        <p:spPr>
          <a:xfrm>
            <a:off x="1285852" y="2490146"/>
            <a:ext cx="6072230" cy="2240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证明：①∪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∪{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}={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∪{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②∩&lt;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 ∩ {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}={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∩{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=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④∩∪&lt;A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B&gt;  = ∩∪ { {A},{A, B} }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= ∩( {A} ∪{A, B} ) 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= ∩{A, B}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= A ∩ B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55576" y="1058670"/>
            <a:ext cx="61206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把有序对概念推广到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有序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元组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∈ω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≥1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415131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4.1  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有序对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898892" y="17346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98892" y="304356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4.1.4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3017813"/>
            <a:ext cx="6192738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=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… ∧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041279" y="1688113"/>
            <a:ext cx="531680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&gt;:=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，且对任意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≥1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 : =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+1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709</Words>
  <Application>Microsoft Office PowerPoint</Application>
  <PresentationFormat>全屏显示(16:9)</PresentationFormat>
  <Paragraphs>55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243</cp:revision>
  <dcterms:created xsi:type="dcterms:W3CDTF">2016-10-26T13:53:50Z</dcterms:created>
  <dcterms:modified xsi:type="dcterms:W3CDTF">2017-04-14T00:55:07Z</dcterms:modified>
</cp:coreProperties>
</file>