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5" d="100"/>
          <a:sy n="135" d="100"/>
        </p:scale>
        <p:origin x="-414" y="-84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060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 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95327" y="1114559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573829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4.2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746220" y="142803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4.2.1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2820" y="1347614"/>
            <a:ext cx="5861014" cy="255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给定二集合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组成的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有序对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为成员的集合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二集合的笛卡尔积，记作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A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 { &lt;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相当于集合的乘法运算。</a:t>
            </a: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688" y="95479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6415" y="840620"/>
            <a:ext cx="7466035" cy="50006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1939847"/>
            <a:ext cx="4572000" cy="10369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ts val="21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 = { &lt;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,1&gt;, &lt;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,2&gt;, &lt;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,1&gt;, &lt;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,2&gt; }</a:t>
            </a:r>
          </a:p>
          <a:p>
            <a:pPr marL="742950" lvl="1" indent="-285750">
              <a:lnSpc>
                <a:spcPts val="21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 = { &lt;1,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&gt;, &lt;1,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&gt;, &lt;2,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&gt;, &lt;2,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&gt; }</a:t>
            </a:r>
          </a:p>
          <a:p>
            <a:pPr marL="742950" lvl="1" indent="-285750">
              <a:lnSpc>
                <a:spcPts val="21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altLang="zh-CN" sz="1600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fr-FR" altLang="zh-CN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51" y="1779662"/>
            <a:ext cx="7483499" cy="135732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1916" y="936434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 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1,2 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则有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827584" y="1121696"/>
            <a:ext cx="5256584" cy="3772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笛卡尔乘积的性质：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573829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4.2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94128" y="183808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4.2.1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702" y="1759703"/>
            <a:ext cx="4572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①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&gt;∈A×B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② A×B=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 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B=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A×B=B×A 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(A=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B=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A=B)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A×(B∩C)=(A×B)∩(A×C)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⑤ 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A×A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573829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4.2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0100" y="108226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③ A×B=B×A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A=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B=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A=B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616" y="1631515"/>
            <a:ext cx="717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A×B=B×A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，反证法，假设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∨B=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∨A=B),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于是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或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不妨假设前者成立。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，所以存在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∈ A×B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A×B=B×A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&gt;∈B×A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则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矛盾。结论成立。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392" y="3893030"/>
            <a:ext cx="574069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B=A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结论成立。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573829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4.2 </a:t>
            </a:r>
            <a:r>
              <a:rPr lang="zh-CN" altLang="en-US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9" name="矩形 8"/>
          <p:cNvSpPr/>
          <p:nvPr/>
        </p:nvSpPr>
        <p:spPr>
          <a:xfrm>
            <a:off x="1691680" y="120359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7848" y="1178671"/>
            <a:ext cx="4572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A×(B∩C)=(A×B)∩(A×C)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14" y="1652841"/>
            <a:ext cx="5040560" cy="256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证明：对于任意有序对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&gt;∈A×(B∩C)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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∈(B∩C)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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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 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∈A×B 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&gt;∈A×C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∈A×B ∩ A×C   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A×(B∩C)=(A×B)∩(A×C)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482</Words>
  <Application>Microsoft Office PowerPoint</Application>
  <PresentationFormat>全屏显示(16:9)</PresentationFormat>
  <Paragraphs>41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240</cp:revision>
  <dcterms:created xsi:type="dcterms:W3CDTF">2016-10-26T13:53:50Z</dcterms:created>
  <dcterms:modified xsi:type="dcterms:W3CDTF">2017-04-14T00:57:19Z</dcterms:modified>
</cp:coreProperties>
</file>