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5" r:id="rId1"/>
    <p:sldMasterId id="2147483666" r:id="rId2"/>
  </p:sldMasterIdLst>
  <p:notesMasterIdLst>
    <p:notesMasterId r:id="rId9"/>
  </p:notesMasterIdLst>
  <p:handoutMasterIdLst>
    <p:handoutMasterId r:id="rId10"/>
  </p:handoutMasterIdLst>
  <p:sldIdLst>
    <p:sldId id="640" r:id="rId3"/>
    <p:sldId id="639" r:id="rId4"/>
    <p:sldId id="607" r:id="rId5"/>
    <p:sldId id="644" r:id="rId6"/>
    <p:sldId id="642" r:id="rId7"/>
    <p:sldId id="643" r:id="rId8"/>
  </p:sldIdLst>
  <p:sldSz cx="9144000" cy="5145088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800" b="1" u="sng" kern="1200">
        <a:solidFill>
          <a:srgbClr val="000099"/>
        </a:solidFill>
        <a:latin typeface="Times New Roman" pitchFamily="18" charset="0"/>
        <a:ea typeface="微软雅黑" pitchFamily="34" charset="-122"/>
        <a:cs typeface="Times New Roman" pitchFamily="18" charset="0"/>
      </a:defRPr>
    </a:lvl1pPr>
    <a:lvl2pPr marL="457200" algn="l" rtl="0" fontAlgn="base">
      <a:spcBef>
        <a:spcPct val="0"/>
      </a:spcBef>
      <a:spcAft>
        <a:spcPct val="0"/>
      </a:spcAft>
      <a:defRPr sz="2800" b="1" u="sng" kern="1200">
        <a:solidFill>
          <a:srgbClr val="000099"/>
        </a:solidFill>
        <a:latin typeface="Times New Roman" pitchFamily="18" charset="0"/>
        <a:ea typeface="微软雅黑" pitchFamily="34" charset="-122"/>
        <a:cs typeface="Times New Roman" pitchFamily="18" charset="0"/>
      </a:defRPr>
    </a:lvl2pPr>
    <a:lvl3pPr marL="914400" algn="l" rtl="0" fontAlgn="base">
      <a:spcBef>
        <a:spcPct val="0"/>
      </a:spcBef>
      <a:spcAft>
        <a:spcPct val="0"/>
      </a:spcAft>
      <a:defRPr sz="2800" b="1" u="sng" kern="1200">
        <a:solidFill>
          <a:srgbClr val="000099"/>
        </a:solidFill>
        <a:latin typeface="Times New Roman" pitchFamily="18" charset="0"/>
        <a:ea typeface="微软雅黑" pitchFamily="34" charset="-122"/>
        <a:cs typeface="Times New Roman" pitchFamily="18" charset="0"/>
      </a:defRPr>
    </a:lvl3pPr>
    <a:lvl4pPr marL="1371600" algn="l" rtl="0" fontAlgn="base">
      <a:spcBef>
        <a:spcPct val="0"/>
      </a:spcBef>
      <a:spcAft>
        <a:spcPct val="0"/>
      </a:spcAft>
      <a:defRPr sz="2800" b="1" u="sng" kern="1200">
        <a:solidFill>
          <a:srgbClr val="000099"/>
        </a:solidFill>
        <a:latin typeface="Times New Roman" pitchFamily="18" charset="0"/>
        <a:ea typeface="微软雅黑" pitchFamily="34" charset="-122"/>
        <a:cs typeface="Times New Roman" pitchFamily="18" charset="0"/>
      </a:defRPr>
    </a:lvl4pPr>
    <a:lvl5pPr marL="1828800" algn="l" rtl="0" fontAlgn="base">
      <a:spcBef>
        <a:spcPct val="0"/>
      </a:spcBef>
      <a:spcAft>
        <a:spcPct val="0"/>
      </a:spcAft>
      <a:defRPr sz="2800" b="1" u="sng" kern="1200">
        <a:solidFill>
          <a:srgbClr val="000099"/>
        </a:solidFill>
        <a:latin typeface="Times New Roman" pitchFamily="18" charset="0"/>
        <a:ea typeface="微软雅黑" pitchFamily="34" charset="-122"/>
        <a:cs typeface="Times New Roman" pitchFamily="18" charset="0"/>
      </a:defRPr>
    </a:lvl5pPr>
    <a:lvl6pPr marL="2286000" algn="l" defTabSz="914400" rtl="0" eaLnBrk="1" latinLnBrk="0" hangingPunct="1">
      <a:defRPr sz="2800" b="1" u="sng" kern="1200">
        <a:solidFill>
          <a:srgbClr val="000099"/>
        </a:solidFill>
        <a:latin typeface="Times New Roman" pitchFamily="18" charset="0"/>
        <a:ea typeface="微软雅黑" pitchFamily="34" charset="-122"/>
        <a:cs typeface="Times New Roman" pitchFamily="18" charset="0"/>
      </a:defRPr>
    </a:lvl6pPr>
    <a:lvl7pPr marL="2743200" algn="l" defTabSz="914400" rtl="0" eaLnBrk="1" latinLnBrk="0" hangingPunct="1">
      <a:defRPr sz="2800" b="1" u="sng" kern="1200">
        <a:solidFill>
          <a:srgbClr val="000099"/>
        </a:solidFill>
        <a:latin typeface="Times New Roman" pitchFamily="18" charset="0"/>
        <a:ea typeface="微软雅黑" pitchFamily="34" charset="-122"/>
        <a:cs typeface="Times New Roman" pitchFamily="18" charset="0"/>
      </a:defRPr>
    </a:lvl7pPr>
    <a:lvl8pPr marL="3200400" algn="l" defTabSz="914400" rtl="0" eaLnBrk="1" latinLnBrk="0" hangingPunct="1">
      <a:defRPr sz="2800" b="1" u="sng" kern="1200">
        <a:solidFill>
          <a:srgbClr val="000099"/>
        </a:solidFill>
        <a:latin typeface="Times New Roman" pitchFamily="18" charset="0"/>
        <a:ea typeface="微软雅黑" pitchFamily="34" charset="-122"/>
        <a:cs typeface="Times New Roman" pitchFamily="18" charset="0"/>
      </a:defRPr>
    </a:lvl8pPr>
    <a:lvl9pPr marL="3657600" algn="l" defTabSz="914400" rtl="0" eaLnBrk="1" latinLnBrk="0" hangingPunct="1">
      <a:defRPr sz="2800" b="1" u="sng" kern="1200">
        <a:solidFill>
          <a:srgbClr val="000099"/>
        </a:solidFill>
        <a:latin typeface="Times New Roman" pitchFamily="18" charset="0"/>
        <a:ea typeface="微软雅黑" pitchFamily="34" charset="-122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BFB"/>
    <a:srgbClr val="99CCFF"/>
    <a:srgbClr val="6699FF"/>
    <a:srgbClr val="3399FF"/>
    <a:srgbClr val="0099FF"/>
    <a:srgbClr val="C0C0C0"/>
    <a:srgbClr val="008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75325" autoAdjust="0"/>
  </p:normalViewPr>
  <p:slideViewPr>
    <p:cSldViewPr>
      <p:cViewPr>
        <p:scale>
          <a:sx n="100" d="100"/>
          <a:sy n="100" d="100"/>
        </p:scale>
        <p:origin x="902" y="254"/>
      </p:cViewPr>
      <p:guideLst>
        <p:guide orient="horz" pos="1621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932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kumimoji="1" sz="1200" b="0" u="none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b="0" u="none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kumimoji="1" sz="1200" b="0" u="none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b="0" u="none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037CB3D3-6090-400B-9C17-63C3DAE55D4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93358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kumimoji="1" sz="1200" b="0" u="none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b="0" u="none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kumimoji="1" sz="1200" b="0" u="none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b="0" u="none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88DEC99F-D353-4A1A-9283-1B263106A2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86802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DEC99F-D353-4A1A-9283-1B263106A2BB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397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DEC99F-D353-4A1A-9283-1B263106A2BB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9277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B23629-A28B-4C60-9068-1227529AC3A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51208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BCF846-43FD-4AC9-A690-178B8168A859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5" name="页眉占位符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6741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331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6238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5108575" y="428625"/>
            <a:ext cx="1606550" cy="41449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85750" y="428625"/>
            <a:ext cx="4670425" cy="41449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331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6238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316BB-17AF-4015-ADFB-1CA90D633C5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2AD38D-2D8B-4A72-913A-B8F962605D9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6763"/>
            <a:ext cx="7772400" cy="10207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1225"/>
            <a:ext cx="7772400" cy="112553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6A909C-D03F-45F4-A6E1-A10726384CB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57188" y="1485900"/>
            <a:ext cx="3101975" cy="3087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611563" y="1485900"/>
            <a:ext cx="3103562" cy="3087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E155F7-77E7-4579-A33E-0C7A39D4853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3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3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EBBFFC-A02F-487B-AA43-250DBD4DE0E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BEF199-67C3-4A0B-BD94-A51464D8BC4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656FA7-0B2D-4446-961C-C0F284EF61B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91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9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46B683-D2D3-44BC-A74C-F69214C1EE1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2038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7488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74103A-BE37-4EE0-BD65-5FD5E35D0ED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993F9D-EB4C-493B-8857-FF016A8DDC8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5108575" y="428625"/>
            <a:ext cx="1606550" cy="41449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85750" y="428625"/>
            <a:ext cx="4670425" cy="41449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A5988F-5D27-4623-8D93-A228F828C0F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6763"/>
            <a:ext cx="7772400" cy="10207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1225"/>
            <a:ext cx="7772400" cy="112553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57188" y="1485900"/>
            <a:ext cx="3101975" cy="3087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611563" y="1485900"/>
            <a:ext cx="3103562" cy="3087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3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3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91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9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2038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7488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5750" y="428625"/>
            <a:ext cx="642937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一级标题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7188" y="1485900"/>
            <a:ext cx="6357937" cy="308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二级标题</a:t>
            </a:r>
            <a:endParaRPr lang="en-US" altLang="zh-CN" smtClean="0"/>
          </a:p>
          <a:p>
            <a:pPr lvl="1"/>
            <a:r>
              <a:rPr lang="zh-CN" altLang="en-US" smtClean="0"/>
              <a:t>三级标题</a:t>
            </a:r>
          </a:p>
          <a:p>
            <a:pPr lvl="2"/>
            <a:r>
              <a:rPr lang="zh-CN" altLang="en-US" smtClean="0"/>
              <a:t>四级标题</a:t>
            </a:r>
          </a:p>
          <a:p>
            <a:pPr lvl="3"/>
            <a:r>
              <a:rPr lang="zh-CN" altLang="en-US" smtClean="0"/>
              <a:t>五级标题</a:t>
            </a:r>
          </a:p>
          <a:p>
            <a:pPr lvl="4"/>
            <a:r>
              <a:rPr lang="zh-CN" altLang="en-US" smtClean="0"/>
              <a:t>六级标题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94D1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94D19"/>
          </a:solidFill>
          <a:latin typeface="Constantia" pitchFamily="18" charset="0"/>
          <a:ea typeface="微软雅黑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94D19"/>
          </a:solidFill>
          <a:latin typeface="Constantia" pitchFamily="18" charset="0"/>
          <a:ea typeface="微软雅黑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94D19"/>
          </a:solidFill>
          <a:latin typeface="Constantia" pitchFamily="18" charset="0"/>
          <a:ea typeface="微软雅黑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94D19"/>
          </a:solidFill>
          <a:latin typeface="Constantia" pitchFamily="18" charset="0"/>
          <a:ea typeface="微软雅黑" pitchFamily="34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94D19"/>
          </a:solidFill>
          <a:latin typeface="Constantia" pitchFamily="18" charset="0"/>
          <a:ea typeface="微软雅黑" pitchFamily="34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94D19"/>
          </a:solidFill>
          <a:latin typeface="Constantia" pitchFamily="18" charset="0"/>
          <a:ea typeface="微软雅黑" pitchFamily="34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94D19"/>
          </a:solidFill>
          <a:latin typeface="Constantia" pitchFamily="18" charset="0"/>
          <a:ea typeface="微软雅黑" pitchFamily="34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94D19"/>
          </a:solidFill>
          <a:latin typeface="Constantia" pitchFamily="18" charset="0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26732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267326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267326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267326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267326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267326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267326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267326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267326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5750" y="428625"/>
            <a:ext cx="642937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一级标题</a:t>
            </a:r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7188" y="1485900"/>
            <a:ext cx="6357937" cy="308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二级标题</a:t>
            </a:r>
            <a:endParaRPr lang="en-US" altLang="zh-CN" smtClean="0"/>
          </a:p>
          <a:p>
            <a:pPr lvl="1"/>
            <a:r>
              <a:rPr lang="zh-CN" altLang="en-US" smtClean="0"/>
              <a:t>三级标题</a:t>
            </a:r>
          </a:p>
          <a:p>
            <a:pPr lvl="2"/>
            <a:r>
              <a:rPr lang="zh-CN" altLang="en-US" smtClean="0"/>
              <a:t>四级标题</a:t>
            </a:r>
          </a:p>
          <a:p>
            <a:pPr lvl="3"/>
            <a:r>
              <a:rPr lang="zh-CN" altLang="en-US" smtClean="0"/>
              <a:t>五级标题</a:t>
            </a:r>
          </a:p>
          <a:p>
            <a:pPr lvl="4"/>
            <a:r>
              <a:rPr lang="zh-CN" altLang="en-US" smtClean="0"/>
              <a:t>六级标题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13475" y="4856163"/>
            <a:ext cx="2895600" cy="236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u="none"/>
            </a:lvl1pPr>
          </a:lstStyle>
          <a:p>
            <a:pPr>
              <a:defRPr/>
            </a:pPr>
            <a:fld id="{7C438EE2-9449-45B5-AC9D-18C0C1F785E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94D1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94D19"/>
          </a:solidFill>
          <a:latin typeface="Constantia" pitchFamily="18" charset="0"/>
          <a:ea typeface="微软雅黑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94D19"/>
          </a:solidFill>
          <a:latin typeface="Constantia" pitchFamily="18" charset="0"/>
          <a:ea typeface="微软雅黑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94D19"/>
          </a:solidFill>
          <a:latin typeface="Constantia" pitchFamily="18" charset="0"/>
          <a:ea typeface="微软雅黑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94D19"/>
          </a:solidFill>
          <a:latin typeface="Constantia" pitchFamily="18" charset="0"/>
          <a:ea typeface="微软雅黑" pitchFamily="34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94D19"/>
          </a:solidFill>
          <a:latin typeface="Constantia" pitchFamily="18" charset="0"/>
          <a:ea typeface="微软雅黑" pitchFamily="34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94D19"/>
          </a:solidFill>
          <a:latin typeface="Constantia" pitchFamily="18" charset="0"/>
          <a:ea typeface="微软雅黑" pitchFamily="34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94D19"/>
          </a:solidFill>
          <a:latin typeface="Constantia" pitchFamily="18" charset="0"/>
          <a:ea typeface="微软雅黑" pitchFamily="34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94D19"/>
          </a:solidFill>
          <a:latin typeface="Constantia" pitchFamily="18" charset="0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26732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267326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267326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267326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267326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267326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267326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267326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267326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wangyuxin@263.net" TargetMode="Externa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标题 1"/>
          <p:cNvSpPr>
            <a:spLocks noGrp="1"/>
          </p:cNvSpPr>
          <p:nvPr>
            <p:ph type="ctrTitle"/>
          </p:nvPr>
        </p:nvSpPr>
        <p:spPr>
          <a:xfrm>
            <a:off x="2571736" y="2026447"/>
            <a:ext cx="5448321" cy="1046163"/>
          </a:xfrm>
        </p:spPr>
        <p:txBody>
          <a:bodyPr/>
          <a:lstStyle/>
          <a:p>
            <a:r>
              <a:rPr lang="zh-CN" altLang="en-US" sz="4000" dirty="0" smtClean="0">
                <a:solidFill>
                  <a:srgbClr val="003366"/>
                </a:solidFill>
                <a:latin typeface="华文新魏" pitchFamily="2" charset="-122"/>
              </a:rPr>
              <a:t>计算机网络</a:t>
            </a:r>
            <a:endParaRPr lang="zh-CN" altLang="en-US" sz="4000" dirty="0" smtClean="0">
              <a:solidFill>
                <a:srgbClr val="003366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987824" y="3580656"/>
            <a:ext cx="4914900" cy="1014413"/>
          </a:xfrm>
        </p:spPr>
        <p:txBody>
          <a:bodyPr/>
          <a:lstStyle/>
          <a:p>
            <a:r>
              <a:rPr lang="zh-CN" altLang="en-US" sz="28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王宇新</a:t>
            </a:r>
          </a:p>
          <a:p>
            <a:r>
              <a:rPr lang="zh-CN" altLang="en-US" sz="28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大连理工大学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11560" y="1204392"/>
            <a:ext cx="5184576" cy="338437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26732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26732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267326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267326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267326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267326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267326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267326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267326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b="1" u="none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主讲教师：</a:t>
            </a:r>
            <a:r>
              <a:rPr lang="zh-CN" altLang="en-US" b="0" u="none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b="0" u="none" kern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zh-CN" altLang="en-US" b="0" u="none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zh-CN" altLang="en-US" sz="2400" b="1" u="none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王宇新</a:t>
            </a:r>
            <a:r>
              <a:rPr lang="zh-CN" altLang="en-US" sz="2400" b="0" u="none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2400" b="0" u="none" kern="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wangyuxin@263.net</a:t>
            </a:r>
            <a:r>
              <a:rPr lang="en-US" altLang="zh-CN" sz="2400" b="0" u="none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altLang="zh-CN" sz="1600" b="0" u="none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</a:p>
          <a:p>
            <a:pPr marL="344488"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b="1" u="none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创新园大厦 </a:t>
            </a:r>
            <a:r>
              <a:rPr lang="en-US" altLang="zh-CN" sz="2400" b="1" u="none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A0827</a:t>
            </a:r>
            <a:r>
              <a:rPr lang="zh-CN" altLang="en-US" sz="2400" b="1" u="none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房间</a:t>
            </a:r>
            <a:endParaRPr lang="en-US" altLang="zh-CN" sz="2400" b="1" u="none" kern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4488"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u="none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QQ: 305789254</a:t>
            </a:r>
          </a:p>
          <a:p>
            <a:pPr marL="344488"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zh-CN" sz="1600" b="0" u="none" kern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 1"/>
          <p:cNvSpPr>
            <a:spLocks noGrp="1"/>
          </p:cNvSpPr>
          <p:nvPr>
            <p:ph type="title" idx="4294967295"/>
          </p:nvPr>
        </p:nvSpPr>
        <p:spPr>
          <a:xfrm>
            <a:off x="467544" y="844352"/>
            <a:ext cx="6429375" cy="722312"/>
          </a:xfrm>
        </p:spPr>
        <p:txBody>
          <a:bodyPr/>
          <a:lstStyle/>
          <a:p>
            <a:pPr algn="l"/>
            <a:r>
              <a:rPr lang="zh-CN" altLang="en-US" dirty="0">
                <a:ea typeface="黑体" panose="02010609060101010101" pitchFamily="2" charset="-122"/>
              </a:rPr>
              <a:t>参考书</a:t>
            </a:r>
            <a:endParaRPr lang="en-US" altLang="zh-CN" dirty="0">
              <a:ea typeface="黑体" panose="02010609060101010101" pitchFamily="2" charset="-122"/>
            </a:endParaRPr>
          </a:p>
        </p:txBody>
      </p:sp>
      <p:sp>
        <p:nvSpPr>
          <p:cNvPr id="18434" name="内容占位符 2"/>
          <p:cNvSpPr>
            <a:spLocks noGrp="1"/>
          </p:cNvSpPr>
          <p:nvPr>
            <p:ph idx="4294967295"/>
          </p:nvPr>
        </p:nvSpPr>
        <p:spPr>
          <a:xfrm>
            <a:off x="323851" y="1636440"/>
            <a:ext cx="3672085" cy="2936368"/>
          </a:xfrm>
        </p:spPr>
        <p:txBody>
          <a:bodyPr/>
          <a:lstStyle/>
          <a:p>
            <a:r>
              <a:rPr lang="zh-CN" altLang="en-US" sz="2000" dirty="0" smtClean="0">
                <a:latin typeface="Arial" panose="020B0604020202020204" pitchFamily="34" charset="0"/>
                <a:ea typeface="黑体" panose="02010609060101010101" pitchFamily="2" charset="-122"/>
                <a:cs typeface="Arial" panose="020B0604020202020204" pitchFamily="34" charset="0"/>
              </a:rPr>
              <a:t>谢</a:t>
            </a:r>
            <a:r>
              <a:rPr lang="zh-CN" altLang="en-US" sz="2000" dirty="0">
                <a:latin typeface="Arial" panose="020B0604020202020204" pitchFamily="34" charset="0"/>
                <a:ea typeface="黑体" panose="02010609060101010101" pitchFamily="2" charset="-122"/>
                <a:cs typeface="Arial" panose="020B0604020202020204" pitchFamily="34" charset="0"/>
              </a:rPr>
              <a:t>希仁编著 计算机网络（</a:t>
            </a:r>
            <a:r>
              <a:rPr lang="zh-CN" altLang="en-US" sz="2000" dirty="0" smtClean="0">
                <a:latin typeface="Arial" panose="020B0604020202020204" pitchFamily="34" charset="0"/>
                <a:ea typeface="黑体" panose="02010609060101010101" pitchFamily="2" charset="-122"/>
                <a:cs typeface="Arial" panose="020B0604020202020204" pitchFamily="34" charset="0"/>
              </a:rPr>
              <a:t>第</a:t>
            </a:r>
            <a:r>
              <a:rPr lang="en-US" altLang="zh-CN" sz="2000" dirty="0" smtClean="0">
                <a:latin typeface="Arial" panose="020B0604020202020204" pitchFamily="34" charset="0"/>
                <a:ea typeface="黑体" panose="02010609060101010101" pitchFamily="2" charset="-122"/>
                <a:cs typeface="Arial" panose="020B0604020202020204" pitchFamily="34" charset="0"/>
              </a:rPr>
              <a:t>7</a:t>
            </a:r>
            <a:r>
              <a:rPr lang="zh-CN" altLang="en-US" sz="2000" dirty="0" smtClean="0">
                <a:latin typeface="Arial" panose="020B0604020202020204" pitchFamily="34" charset="0"/>
                <a:ea typeface="黑体" panose="02010609060101010101" pitchFamily="2" charset="-122"/>
                <a:cs typeface="Arial" panose="020B0604020202020204" pitchFamily="34" charset="0"/>
              </a:rPr>
              <a:t>版</a:t>
            </a:r>
            <a:r>
              <a:rPr lang="zh-CN" altLang="en-US" sz="2000" dirty="0">
                <a:latin typeface="Arial" panose="020B0604020202020204" pitchFamily="34" charset="0"/>
                <a:ea typeface="黑体" panose="02010609060101010101" pitchFamily="2" charset="-122"/>
                <a:cs typeface="Arial" panose="020B0604020202020204" pitchFamily="34" charset="0"/>
              </a:rPr>
              <a:t>） 电子工业</a:t>
            </a:r>
            <a:r>
              <a:rPr lang="zh-CN" altLang="en-US" sz="2000" dirty="0" smtClean="0">
                <a:latin typeface="Arial" panose="020B0604020202020204" pitchFamily="34" charset="0"/>
                <a:ea typeface="黑体" panose="02010609060101010101" pitchFamily="2" charset="-122"/>
                <a:cs typeface="Arial" panose="020B0604020202020204" pitchFamily="34" charset="0"/>
              </a:rPr>
              <a:t>出版社 </a:t>
            </a:r>
            <a:r>
              <a:rPr lang="en-US" altLang="zh-CN" sz="2000" dirty="0" smtClean="0">
                <a:latin typeface="Arial" panose="020B0604020202020204" pitchFamily="34" charset="0"/>
                <a:ea typeface="黑体" panose="02010609060101010101" pitchFamily="2" charset="-122"/>
                <a:cs typeface="Arial" panose="020B0604020202020204" pitchFamily="34" charset="0"/>
              </a:rPr>
              <a:t>2017</a:t>
            </a:r>
            <a:endParaRPr lang="en-US" altLang="zh-CN" sz="2000" dirty="0" smtClean="0">
              <a:latin typeface="Arial" panose="020B0604020202020204" pitchFamily="34" charset="0"/>
              <a:ea typeface="黑体" panose="02010609060101010101" pitchFamily="2" charset="-122"/>
              <a:cs typeface="Arial" panose="020B0604020202020204" pitchFamily="34" charset="0"/>
            </a:endParaRPr>
          </a:p>
          <a:p>
            <a:pPr marL="263525" indent="-263525">
              <a:spcBef>
                <a:spcPts val="600"/>
              </a:spcBef>
              <a:spcAft>
                <a:spcPts val="600"/>
              </a:spcAft>
            </a:pPr>
            <a:endParaRPr lang="zh-CN" altLang="en-US" sz="2000" kern="1200" dirty="0">
              <a:solidFill>
                <a:srgbClr val="1A3868"/>
              </a:solidFill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499559"/>
            <a:ext cx="1934800" cy="266798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7984" y="772344"/>
            <a:ext cx="2115632" cy="2806272"/>
          </a:xfrm>
          <a:prstGeom prst="rect">
            <a:avLst/>
          </a:prstGeom>
        </p:spPr>
      </p:pic>
      <p:sp>
        <p:nvSpPr>
          <p:cNvPr id="6" name="内容占位符 2"/>
          <p:cNvSpPr txBox="1">
            <a:spLocks/>
          </p:cNvSpPr>
          <p:nvPr/>
        </p:nvSpPr>
        <p:spPr bwMode="auto">
          <a:xfrm>
            <a:off x="2591941" y="3892031"/>
            <a:ext cx="3672085" cy="856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26732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26732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267326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267326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267326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267326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267326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267326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267326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sz="2000" b="0" u="none" kern="0" dirty="0" smtClean="0">
                <a:latin typeface="Arial" panose="020B0604020202020204" pitchFamily="34" charset="0"/>
                <a:ea typeface="黑体" panose="02010609060101010101" pitchFamily="2" charset="-122"/>
                <a:cs typeface="Arial" panose="020B0604020202020204" pitchFamily="34" charset="0"/>
              </a:rPr>
              <a:t>吴功宜编著 计算机网络（第</a:t>
            </a:r>
            <a:r>
              <a:rPr lang="en-US" altLang="zh-CN" sz="2000" b="0" u="none" kern="0" dirty="0" smtClean="0">
                <a:latin typeface="Arial" panose="020B0604020202020204" pitchFamily="34" charset="0"/>
                <a:ea typeface="黑体" panose="02010609060101010101" pitchFamily="2" charset="-122"/>
                <a:cs typeface="Arial" panose="020B0604020202020204" pitchFamily="34" charset="0"/>
              </a:rPr>
              <a:t>3</a:t>
            </a:r>
            <a:r>
              <a:rPr lang="zh-CN" altLang="en-US" sz="2000" b="0" u="none" kern="0" dirty="0" smtClean="0">
                <a:latin typeface="Arial" panose="020B0604020202020204" pitchFamily="34" charset="0"/>
                <a:ea typeface="黑体" panose="02010609060101010101" pitchFamily="2" charset="-122"/>
                <a:cs typeface="Arial" panose="020B0604020202020204" pitchFamily="34" charset="0"/>
              </a:rPr>
              <a:t>版） 清华大学出版社 </a:t>
            </a:r>
            <a:r>
              <a:rPr lang="en-US" altLang="zh-CN" sz="2000" b="0" u="none" kern="0" dirty="0" smtClean="0">
                <a:latin typeface="Arial" panose="020B0604020202020204" pitchFamily="34" charset="0"/>
                <a:ea typeface="黑体" panose="02010609060101010101" pitchFamily="2" charset="-122"/>
                <a:cs typeface="Arial" panose="020B0604020202020204" pitchFamily="34" charset="0"/>
              </a:rPr>
              <a:t>2011</a:t>
            </a:r>
          </a:p>
          <a:p>
            <a:pPr marL="263525" indent="-263525">
              <a:spcBef>
                <a:spcPts val="600"/>
              </a:spcBef>
              <a:spcAft>
                <a:spcPts val="600"/>
              </a:spcAft>
            </a:pPr>
            <a:endParaRPr lang="zh-CN" altLang="en-US" sz="2000" b="0" u="none" kern="1200" dirty="0">
              <a:solidFill>
                <a:srgbClr val="1A3868"/>
              </a:solidFill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 1"/>
          <p:cNvSpPr>
            <a:spLocks noGrp="1"/>
          </p:cNvSpPr>
          <p:nvPr>
            <p:ph type="title" idx="4294967295"/>
          </p:nvPr>
        </p:nvSpPr>
        <p:spPr>
          <a:xfrm>
            <a:off x="467544" y="844352"/>
            <a:ext cx="6429375" cy="722312"/>
          </a:xfrm>
        </p:spPr>
        <p:txBody>
          <a:bodyPr/>
          <a:lstStyle/>
          <a:p>
            <a:pPr algn="l"/>
            <a:r>
              <a:rPr lang="zh-CN" altLang="en-US" dirty="0">
                <a:ea typeface="黑体" panose="02010609060101010101" pitchFamily="2" charset="-122"/>
              </a:rPr>
              <a:t>参考书</a:t>
            </a:r>
            <a:endParaRPr lang="en-US" altLang="zh-CN" dirty="0">
              <a:ea typeface="黑体" panose="02010609060101010101" pitchFamily="2" charset="-122"/>
            </a:endParaRPr>
          </a:p>
        </p:txBody>
      </p:sp>
      <p:sp>
        <p:nvSpPr>
          <p:cNvPr id="18434" name="内容占位符 2"/>
          <p:cNvSpPr>
            <a:spLocks noGrp="1"/>
          </p:cNvSpPr>
          <p:nvPr>
            <p:ph idx="4294967295"/>
          </p:nvPr>
        </p:nvSpPr>
        <p:spPr>
          <a:xfrm>
            <a:off x="323851" y="1636440"/>
            <a:ext cx="3672085" cy="2936368"/>
          </a:xfrm>
        </p:spPr>
        <p:txBody>
          <a:bodyPr/>
          <a:lstStyle/>
          <a:p>
            <a:r>
              <a:rPr lang="zh-CN" altLang="en-US" sz="2000" dirty="0">
                <a:latin typeface="Arial" panose="020B0604020202020204" pitchFamily="34" charset="0"/>
                <a:ea typeface="黑体" panose="02010609060101010101" pitchFamily="2" charset="-122"/>
                <a:cs typeface="Arial" panose="020B0604020202020204" pitchFamily="34" charset="0"/>
              </a:rPr>
              <a:t>计算机网络 自顶向下方法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2" charset="-122"/>
                <a:cs typeface="Arial" panose="020B0604020202020204" pitchFamily="34" charset="0"/>
              </a:rPr>
              <a:t> </a:t>
            </a:r>
            <a:r>
              <a:rPr lang="zh-CN" altLang="en-US" sz="2000" dirty="0">
                <a:latin typeface="Arial" panose="020B0604020202020204" pitchFamily="34" charset="0"/>
                <a:ea typeface="黑体" panose="02010609060101010101" pitchFamily="2" charset="-122"/>
                <a:cs typeface="Arial" panose="020B0604020202020204" pitchFamily="34" charset="0"/>
              </a:rPr>
              <a:t>机械</a:t>
            </a:r>
            <a:r>
              <a:rPr lang="zh-CN" altLang="en-US" sz="2000" dirty="0">
                <a:latin typeface="Arial" panose="020B0604020202020204" pitchFamily="34" charset="0"/>
                <a:ea typeface="黑体" panose="02010609060101010101" pitchFamily="2" charset="-122"/>
                <a:cs typeface="Arial" panose="020B0604020202020204" pitchFamily="34" charset="0"/>
              </a:rPr>
              <a:t>工业出版社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2591941" y="3892031"/>
            <a:ext cx="3996283" cy="856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26732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26732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267326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267326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267326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267326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267326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267326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267326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000" b="0" u="none" dirty="0" smtClean="0">
                <a:latin typeface="Arial" panose="020B0604020202020204" pitchFamily="34" charset="0"/>
                <a:ea typeface="黑体" panose="02010609060101010101" pitchFamily="2" charset="-122"/>
                <a:cs typeface="Arial" panose="020B0604020202020204" pitchFamily="34" charset="0"/>
              </a:rPr>
              <a:t>TCP/IP</a:t>
            </a:r>
            <a:r>
              <a:rPr lang="zh-CN" altLang="en-US" sz="2000" b="0" u="none" dirty="0" smtClean="0">
                <a:latin typeface="Arial" panose="020B0604020202020204" pitchFamily="34" charset="0"/>
                <a:ea typeface="黑体" panose="02010609060101010101" pitchFamily="2" charset="-122"/>
                <a:cs typeface="Arial" panose="020B0604020202020204" pitchFamily="34" charset="0"/>
              </a:rPr>
              <a:t>详解，</a:t>
            </a:r>
            <a:r>
              <a:rPr lang="zh-CN" altLang="en-US" sz="2000" b="0" u="none" dirty="0">
                <a:latin typeface="Arial" panose="020B0604020202020204" pitchFamily="34" charset="0"/>
                <a:ea typeface="黑体" panose="02010609060101010101" pitchFamily="2" charset="-122"/>
                <a:cs typeface="Arial" panose="020B0604020202020204" pitchFamily="34" charset="0"/>
              </a:rPr>
              <a:t>著名</a:t>
            </a:r>
            <a:r>
              <a:rPr lang="zh-CN" altLang="en-US" sz="2000" b="0" u="none" dirty="0">
                <a:latin typeface="Arial" panose="020B0604020202020204" pitchFamily="34" charset="0"/>
                <a:ea typeface="黑体" panose="02010609060101010101" pitchFamily="2" charset="-122"/>
                <a:cs typeface="Arial" panose="020B0604020202020204" pitchFamily="34" charset="0"/>
              </a:rPr>
              <a:t>技术作家</a:t>
            </a:r>
            <a:r>
              <a:rPr lang="en-US" altLang="zh-CN" sz="2000" b="0" u="none" dirty="0">
                <a:latin typeface="Arial" panose="020B0604020202020204" pitchFamily="34" charset="0"/>
                <a:ea typeface="黑体" panose="02010609060101010101" pitchFamily="2" charset="-122"/>
                <a:cs typeface="Arial" panose="020B0604020202020204" pitchFamily="34" charset="0"/>
              </a:rPr>
              <a:t>W. Richard Stevens</a:t>
            </a:r>
            <a:r>
              <a:rPr lang="zh-CN" altLang="en-US" sz="2000" b="0" u="none" dirty="0">
                <a:latin typeface="Arial" panose="020B0604020202020204" pitchFamily="34" charset="0"/>
                <a:ea typeface="黑体" panose="02010609060101010101" pitchFamily="2" charset="-122"/>
                <a:cs typeface="Arial" panose="020B0604020202020204" pitchFamily="34" charset="0"/>
              </a:rPr>
              <a:t>的传世之作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3718" y="772344"/>
            <a:ext cx="2082458" cy="293826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840" y="2505094"/>
            <a:ext cx="2059250" cy="2443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19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65311"/>
            <a:ext cx="5616624" cy="3022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标题 1"/>
          <p:cNvSpPr txBox="1">
            <a:spLocks/>
          </p:cNvSpPr>
          <p:nvPr/>
        </p:nvSpPr>
        <p:spPr bwMode="auto">
          <a:xfrm>
            <a:off x="395536" y="700336"/>
            <a:ext cx="2880320" cy="96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94D19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94D19"/>
                </a:solidFill>
                <a:latin typeface="Constantia" pitchFamily="18" charset="0"/>
                <a:ea typeface="微软雅黑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94D19"/>
                </a:solidFill>
                <a:latin typeface="Constantia" pitchFamily="18" charset="0"/>
                <a:ea typeface="微软雅黑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94D19"/>
                </a:solidFill>
                <a:latin typeface="Constantia" pitchFamily="18" charset="0"/>
                <a:ea typeface="微软雅黑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94D19"/>
                </a:solidFill>
                <a:latin typeface="Constantia" pitchFamily="18" charset="0"/>
                <a:ea typeface="微软雅黑" pitchFamily="34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94D19"/>
                </a:solidFill>
                <a:latin typeface="Constantia" pitchFamily="18" charset="0"/>
                <a:ea typeface="微软雅黑" pitchFamily="34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94D19"/>
                </a:solidFill>
                <a:latin typeface="Constantia" pitchFamily="18" charset="0"/>
                <a:ea typeface="微软雅黑" pitchFamily="34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94D19"/>
                </a:solidFill>
                <a:latin typeface="Constantia" pitchFamily="18" charset="0"/>
                <a:ea typeface="微软雅黑" pitchFamily="34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94D19"/>
                </a:solidFill>
                <a:latin typeface="Constantia" pitchFamily="18" charset="0"/>
                <a:ea typeface="微软雅黑" pitchFamily="34" charset="-122"/>
              </a:defRPr>
            </a:lvl9pPr>
          </a:lstStyle>
          <a:p>
            <a:r>
              <a:rPr lang="zh-CN" altLang="en-US" u="none" kern="0" dirty="0" smtClean="0"/>
              <a:t>课件：大工云盘</a:t>
            </a:r>
          </a:p>
        </p:txBody>
      </p:sp>
    </p:spTree>
    <p:extLst>
      <p:ext uri="{BB962C8B-B14F-4D97-AF65-F5344CB8AC3E}">
        <p14:creationId xmlns:p14="http://schemas.microsoft.com/office/powerpoint/2010/main" val="80651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700336"/>
            <a:ext cx="6429375" cy="857250"/>
          </a:xfrm>
        </p:spPr>
        <p:txBody>
          <a:bodyPr/>
          <a:lstStyle/>
          <a:p>
            <a:pPr algn="l"/>
            <a:r>
              <a:rPr lang="zh-CN" altLang="en-US" dirty="0" smtClean="0">
                <a:ea typeface="黑体" panose="02010609060101010101" pitchFamily="2" charset="-122"/>
              </a:rPr>
              <a:t>课程成绩</a:t>
            </a:r>
            <a:endParaRPr lang="zh-CN" altLang="en-US" dirty="0">
              <a:ea typeface="黑体" panose="0201060906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708448"/>
            <a:ext cx="6357937" cy="3087688"/>
          </a:xfrm>
        </p:spPr>
        <p:txBody>
          <a:bodyPr>
            <a:normAutofit/>
          </a:bodyPr>
          <a:lstStyle/>
          <a:p>
            <a:pPr marL="344488" lvl="1" indent="0" eaLnBrk="1" hangingPunct="1">
              <a:lnSpc>
                <a:spcPct val="150000"/>
              </a:lnSpc>
              <a:buNone/>
            </a:pP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平时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20%+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期末考试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80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</a:p>
          <a:p>
            <a:pPr marL="344488" lvl="1" indent="0" eaLnBrk="1" hangingPunct="1">
              <a:lnSpc>
                <a:spcPct val="150000"/>
              </a:lnSpc>
              <a:buNone/>
            </a:pP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课堂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小考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作业</a:t>
            </a:r>
          </a:p>
          <a:p>
            <a:endParaRPr lang="zh-CN" altLang="en-US" dirty="0">
              <a:ea typeface="黑体" panose="0201060906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185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16比9模版">
  <a:themeElements>
    <a:clrScheme name="1_16比9模版 3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1_16比9模版">
      <a:majorFont>
        <a:latin typeface="Constantia"/>
        <a:ea typeface="微软雅黑"/>
        <a:cs typeface=""/>
      </a:majorFont>
      <a:minorFont>
        <a:latin typeface="Constantia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800" b="1" i="0" u="sng" strike="noStrike" cap="none" normalizeH="0" baseline="0" smtClean="0">
            <a:ln>
              <a:noFill/>
            </a:ln>
            <a:solidFill>
              <a:srgbClr val="000099"/>
            </a:solidFill>
            <a:effectLst/>
            <a:latin typeface="Times New Roman" pitchFamily="18" charset="0"/>
            <a:ea typeface="微软雅黑" pitchFamily="34" charset="-122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800" b="1" i="0" u="sng" strike="noStrike" cap="none" normalizeH="0" baseline="0" smtClean="0">
            <a:ln>
              <a:noFill/>
            </a:ln>
            <a:solidFill>
              <a:srgbClr val="000099"/>
            </a:solidFill>
            <a:effectLst/>
            <a:latin typeface="Times New Roman" pitchFamily="18" charset="0"/>
            <a:ea typeface="微软雅黑" pitchFamily="34" charset="-122"/>
            <a:cs typeface="Times New Roman" pitchFamily="18" charset="0"/>
          </a:defRPr>
        </a:defPPr>
      </a:lstStyle>
    </a:lnDef>
  </a:objectDefaults>
  <a:extraClrSchemeLst>
    <a:extraClrScheme>
      <a:clrScheme name="1_16比9模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16比9模版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16比9模版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16比9模版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16比9模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16比9模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16比9模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16比9模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2_16比9模版">
      <a:majorFont>
        <a:latin typeface="Constantia"/>
        <a:ea typeface="微软雅黑"/>
        <a:cs typeface=""/>
      </a:majorFont>
      <a:minorFont>
        <a:latin typeface="Constantia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800" b="1" i="0" u="sng" strike="noStrike" cap="none" normalizeH="0" baseline="0" smtClean="0">
            <a:ln>
              <a:noFill/>
            </a:ln>
            <a:solidFill>
              <a:srgbClr val="000099"/>
            </a:solidFill>
            <a:effectLst/>
            <a:latin typeface="Times New Roman" pitchFamily="18" charset="0"/>
            <a:ea typeface="微软雅黑" pitchFamily="34" charset="-122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800" b="1" i="0" u="sng" strike="noStrike" cap="none" normalizeH="0" baseline="0" smtClean="0">
            <a:ln>
              <a:noFill/>
            </a:ln>
            <a:solidFill>
              <a:srgbClr val="000099"/>
            </a:solidFill>
            <a:effectLst/>
            <a:latin typeface="Times New Roman" pitchFamily="18" charset="0"/>
            <a:ea typeface="微软雅黑" pitchFamily="34" charset="-122"/>
            <a:cs typeface="Times New Roman" pitchFamily="18" charset="0"/>
          </a:defRPr>
        </a:defPPr>
      </a:lstStyle>
    </a:lnDef>
  </a:objectDefaults>
  <a:extraClrSchemeLst>
    <a:extraClrScheme>
      <a:clrScheme name="2_16比9模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16比9模版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16比9模版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16比9模版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16比9模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16比9模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16比9模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16比9模版</Template>
  <TotalTime>8407</TotalTime>
  <Words>93</Words>
  <Application>Microsoft Office PowerPoint</Application>
  <PresentationFormat>自定义</PresentationFormat>
  <Paragraphs>21</Paragraphs>
  <Slides>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黑体</vt:lpstr>
      <vt:lpstr>华文新魏</vt:lpstr>
      <vt:lpstr>宋体</vt:lpstr>
      <vt:lpstr>微软雅黑</vt:lpstr>
      <vt:lpstr>Arial</vt:lpstr>
      <vt:lpstr>Constantia</vt:lpstr>
      <vt:lpstr>Times New Roman</vt:lpstr>
      <vt:lpstr>Wingdings</vt:lpstr>
      <vt:lpstr>1_16比9模版</vt:lpstr>
      <vt:lpstr>2_16比9模版</vt:lpstr>
      <vt:lpstr>计算机网络</vt:lpstr>
      <vt:lpstr>PowerPoint 演示文稿</vt:lpstr>
      <vt:lpstr>参考书</vt:lpstr>
      <vt:lpstr>参考书</vt:lpstr>
      <vt:lpstr>PowerPoint 演示文稿</vt:lpstr>
      <vt:lpstr>课程成绩</vt:lpstr>
    </vt:vector>
  </TitlesOfParts>
  <Company>tonecom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文件传输协议（一）</dc:title>
  <dc:creator>xjd</dc:creator>
  <cp:lastModifiedBy>Microsoft</cp:lastModifiedBy>
  <cp:revision>1033</cp:revision>
  <cp:lastPrinted>1999-06-03T07:41:47Z</cp:lastPrinted>
  <dcterms:created xsi:type="dcterms:W3CDTF">1999-05-31T06:37:31Z</dcterms:created>
  <dcterms:modified xsi:type="dcterms:W3CDTF">2017-09-05T06:20:14Z</dcterms:modified>
</cp:coreProperties>
</file>