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66" r:id="rId2"/>
    <p:sldMasterId id="2147483667" r:id="rId3"/>
    <p:sldMasterId id="2147483668" r:id="rId4"/>
    <p:sldMasterId id="2147483669" r:id="rId5"/>
  </p:sldMasterIdLst>
  <p:notesMasterIdLst>
    <p:notesMasterId r:id="rId55"/>
  </p:notesMasterIdLst>
  <p:handoutMasterIdLst>
    <p:handoutMasterId r:id="rId56"/>
  </p:handoutMasterIdLst>
  <p:sldIdLst>
    <p:sldId id="683" r:id="rId6"/>
    <p:sldId id="681" r:id="rId7"/>
    <p:sldId id="658" r:id="rId8"/>
    <p:sldId id="659" r:id="rId9"/>
    <p:sldId id="695" r:id="rId10"/>
    <p:sldId id="696" r:id="rId11"/>
    <p:sldId id="660" r:id="rId12"/>
    <p:sldId id="661" r:id="rId13"/>
    <p:sldId id="662" r:id="rId14"/>
    <p:sldId id="664" r:id="rId15"/>
    <p:sldId id="663" r:id="rId16"/>
    <p:sldId id="665" r:id="rId17"/>
    <p:sldId id="697" r:id="rId18"/>
    <p:sldId id="708" r:id="rId19"/>
    <p:sldId id="709" r:id="rId20"/>
    <p:sldId id="699" r:id="rId21"/>
    <p:sldId id="700" r:id="rId22"/>
    <p:sldId id="701" r:id="rId23"/>
    <p:sldId id="667" r:id="rId24"/>
    <p:sldId id="704" r:id="rId25"/>
    <p:sldId id="706" r:id="rId26"/>
    <p:sldId id="707" r:id="rId27"/>
    <p:sldId id="668" r:id="rId28"/>
    <p:sldId id="669" r:id="rId29"/>
    <p:sldId id="710" r:id="rId30"/>
    <p:sldId id="670" r:id="rId31"/>
    <p:sldId id="712" r:id="rId32"/>
    <p:sldId id="713" r:id="rId33"/>
    <p:sldId id="671" r:id="rId34"/>
    <p:sldId id="672" r:id="rId35"/>
    <p:sldId id="673" r:id="rId36"/>
    <p:sldId id="711" r:id="rId37"/>
    <p:sldId id="684" r:id="rId38"/>
    <p:sldId id="685" r:id="rId39"/>
    <p:sldId id="714" r:id="rId40"/>
    <p:sldId id="715" r:id="rId41"/>
    <p:sldId id="716" r:id="rId42"/>
    <p:sldId id="717" r:id="rId43"/>
    <p:sldId id="686" r:id="rId44"/>
    <p:sldId id="687" r:id="rId45"/>
    <p:sldId id="678" r:id="rId46"/>
    <p:sldId id="680" r:id="rId47"/>
    <p:sldId id="688" r:id="rId48"/>
    <p:sldId id="690" r:id="rId49"/>
    <p:sldId id="689" r:id="rId50"/>
    <p:sldId id="691" r:id="rId51"/>
    <p:sldId id="693" r:id="rId52"/>
    <p:sldId id="694" r:id="rId53"/>
    <p:sldId id="692" r:id="rId54"/>
  </p:sldIdLst>
  <p:sldSz cx="9144000" cy="5145088"/>
  <p:notesSz cx="6858000" cy="9144000"/>
  <p:defaultTextStyle>
    <a:defPPr>
      <a:defRPr lang="zh-CN"/>
    </a:defPPr>
    <a:lvl1pPr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1pPr>
    <a:lvl2pPr marL="4572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2pPr>
    <a:lvl3pPr marL="9144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3pPr>
    <a:lvl4pPr marL="13716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4pPr>
    <a:lvl5pPr marL="18288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5pPr>
    <a:lvl6pPr marL="22860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6pPr>
    <a:lvl7pPr marL="27432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7pPr>
    <a:lvl8pPr marL="32004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8pPr>
    <a:lvl9pPr marL="36576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BF4"/>
    <a:srgbClr val="18386B"/>
    <a:srgbClr val="0033CC"/>
    <a:srgbClr val="FBFBFB"/>
    <a:srgbClr val="99CCFF"/>
    <a:srgbClr val="6699FF"/>
    <a:srgbClr val="3399FF"/>
    <a:srgbClr val="0099FF"/>
    <a:srgbClr val="C0C0C0"/>
    <a:srgbClr val="6B9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9" autoAdjust="0"/>
    <p:restoredTop sz="91995" autoAdjust="0"/>
  </p:normalViewPr>
  <p:slideViewPr>
    <p:cSldViewPr>
      <p:cViewPr varScale="1">
        <p:scale>
          <a:sx n="102" d="100"/>
          <a:sy n="102" d="100"/>
        </p:scale>
        <p:origin x="350" y="72"/>
      </p:cViewPr>
      <p:guideLst>
        <p:guide orient="horz" pos="162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20"/>
    </p:cViewPr>
  </p:sorterViewPr>
  <p:notesViewPr>
    <p:cSldViewPr>
      <p:cViewPr varScale="1">
        <p:scale>
          <a:sx n="58" d="100"/>
          <a:sy n="58" d="100"/>
        </p:scale>
        <p:origin x="-19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66291457-4558-4C29-A729-ACBDE1EB9CE0}" type="slidenum">
              <a:rPr lang="en-US" altLang="zh-CN"/>
              <a:pPr>
                <a:defRPr/>
              </a:pPr>
              <a:t>‹#›</a:t>
            </a:fld>
            <a:endParaRPr lang="en-US" altLang="zh-CN"/>
          </a:p>
        </p:txBody>
      </p:sp>
    </p:spTree>
    <p:extLst>
      <p:ext uri="{BB962C8B-B14F-4D97-AF65-F5344CB8AC3E}">
        <p14:creationId xmlns:p14="http://schemas.microsoft.com/office/powerpoint/2010/main" val="2863922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D12F44CF-313F-45A5-817F-3F35428074B0}" type="slidenum">
              <a:rPr lang="en-US" altLang="zh-CN"/>
              <a:pPr>
                <a:defRPr/>
              </a:pPr>
              <a:t>‹#›</a:t>
            </a:fld>
            <a:endParaRPr lang="en-US" altLang="zh-CN"/>
          </a:p>
        </p:txBody>
      </p:sp>
    </p:spTree>
    <p:extLst>
      <p:ext uri="{BB962C8B-B14F-4D97-AF65-F5344CB8AC3E}">
        <p14:creationId xmlns:p14="http://schemas.microsoft.com/office/powerpoint/2010/main" val="12317684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1" name="幻灯片图像占位符 1"/>
          <p:cNvSpPr>
            <a:spLocks noGrp="1" noRot="1" noChangeAspect="1" noTextEdit="1"/>
          </p:cNvSpPr>
          <p:nvPr>
            <p:ph type="sldImg"/>
          </p:nvPr>
        </p:nvSpPr>
        <p:spPr>
          <a:ln/>
        </p:spPr>
      </p:sp>
      <p:sp>
        <p:nvSpPr>
          <p:cNvPr id="394242" name="备注占位符 2"/>
          <p:cNvSpPr>
            <a:spLocks noGrp="1"/>
          </p:cNvSpPr>
          <p:nvPr>
            <p:ph type="body" idx="1"/>
          </p:nvPr>
        </p:nvSpPr>
        <p:spPr>
          <a:noFill/>
          <a:ln/>
        </p:spPr>
        <p:txBody>
          <a:bodyPr/>
          <a:lstStyle/>
          <a:p>
            <a:r>
              <a:rPr lang="zh-CN" altLang="en-US" dirty="0" smtClean="0">
                <a:ea typeface="宋体" charset="-122"/>
              </a:rPr>
              <a:t>初期的网络是研究性质的，覆盖的网络规模比较小，</a:t>
            </a:r>
            <a:r>
              <a:rPr lang="en-US" altLang="zh-CN" dirty="0" smtClean="0">
                <a:ea typeface="宋体" charset="-122"/>
              </a:rPr>
              <a:t>ABC</a:t>
            </a:r>
            <a:r>
              <a:rPr lang="zh-CN" altLang="en-US" dirty="0" smtClean="0">
                <a:ea typeface="宋体" charset="-122"/>
              </a:rPr>
              <a:t>分配的也不合理。</a:t>
            </a:r>
            <a:endParaRPr lang="en-US" altLang="zh-CN" dirty="0" smtClean="0">
              <a:ea typeface="宋体" charset="-122"/>
            </a:endParaRPr>
          </a:p>
          <a:p>
            <a:r>
              <a:rPr lang="zh-CN" altLang="en-US" dirty="0" smtClean="0">
                <a:ea typeface="宋体" charset="-122"/>
              </a:rPr>
              <a:t>第二阶段增加了子网号的三级地址结构，“网络号</a:t>
            </a:r>
            <a:r>
              <a:rPr lang="en-US" altLang="zh-CN" dirty="0" smtClean="0">
                <a:ea typeface="宋体" charset="-122"/>
              </a:rPr>
              <a:t>-</a:t>
            </a:r>
            <a:r>
              <a:rPr lang="zh-CN" altLang="en-US" dirty="0" smtClean="0">
                <a:ea typeface="宋体" charset="-122"/>
              </a:rPr>
              <a:t>子网号</a:t>
            </a:r>
            <a:r>
              <a:rPr lang="en-US" altLang="zh-CN" dirty="0" smtClean="0">
                <a:ea typeface="宋体" charset="-122"/>
              </a:rPr>
              <a:t>-</a:t>
            </a:r>
            <a:r>
              <a:rPr lang="zh-CN" altLang="en-US" dirty="0" smtClean="0">
                <a:ea typeface="宋体" charset="-122"/>
              </a:rPr>
              <a:t>主机号”。</a:t>
            </a:r>
          </a:p>
          <a:p>
            <a:r>
              <a:rPr lang="zh-CN" altLang="en-US" dirty="0" smtClean="0">
                <a:ea typeface="宋体" charset="-122"/>
              </a:rPr>
              <a:t>第三阶段：构成超网的无类别域间路由</a:t>
            </a:r>
            <a:r>
              <a:rPr lang="en-US" altLang="zh-CN" dirty="0" smtClean="0">
                <a:ea typeface="宋体" charset="-122"/>
              </a:rPr>
              <a:t>CIDR</a:t>
            </a:r>
            <a:r>
              <a:rPr lang="zh-CN" altLang="en-US" dirty="0" smtClean="0">
                <a:ea typeface="宋体" charset="-122"/>
              </a:rPr>
              <a:t>技术，消除</a:t>
            </a:r>
            <a:r>
              <a:rPr lang="en-US" altLang="zh-CN" dirty="0" smtClean="0">
                <a:ea typeface="宋体" charset="-122"/>
              </a:rPr>
              <a:t>ABC</a:t>
            </a:r>
            <a:r>
              <a:rPr lang="zh-CN" altLang="en-US" dirty="0" smtClean="0">
                <a:ea typeface="宋体" charset="-122"/>
              </a:rPr>
              <a:t>类地址与子网划分概念；</a:t>
            </a:r>
            <a:endParaRPr lang="en-US" altLang="zh-CN" dirty="0" smtClean="0">
              <a:ea typeface="宋体" charset="-122"/>
            </a:endParaRPr>
          </a:p>
          <a:p>
            <a:r>
              <a:rPr lang="zh-CN" altLang="en-US" dirty="0" smtClean="0">
                <a:ea typeface="宋体" charset="-122"/>
              </a:rPr>
              <a:t>第四阶段：</a:t>
            </a:r>
            <a:r>
              <a:rPr lang="en-US" altLang="zh-CN" dirty="0" smtClean="0">
                <a:ea typeface="宋体" charset="-122"/>
              </a:rPr>
              <a:t>NAT</a:t>
            </a:r>
            <a:r>
              <a:rPr lang="zh-CN" altLang="en-US" dirty="0" smtClean="0">
                <a:ea typeface="宋体" charset="-122"/>
              </a:rPr>
              <a:t>，</a:t>
            </a:r>
            <a:r>
              <a:rPr kumimoji="0" lang="zh-CN" altLang="en-US" dirty="0" smtClean="0">
                <a:solidFill>
                  <a:srgbClr val="FFFF00"/>
                </a:solidFill>
                <a:ea typeface="宋体" charset="-122"/>
              </a:rPr>
              <a:t>快速修补</a:t>
            </a:r>
            <a:r>
              <a:rPr kumimoji="0" lang="en-US" altLang="zh-CN" dirty="0" smtClean="0">
                <a:solidFill>
                  <a:srgbClr val="FFFF00"/>
                </a:solidFill>
                <a:ea typeface="宋体" charset="-122"/>
              </a:rPr>
              <a:t>IP</a:t>
            </a:r>
            <a:r>
              <a:rPr kumimoji="0" lang="zh-CN" altLang="en-US" dirty="0" smtClean="0">
                <a:solidFill>
                  <a:srgbClr val="FFFF00"/>
                </a:solidFill>
                <a:ea typeface="宋体" charset="-122"/>
              </a:rPr>
              <a:t>地址短缺问题</a:t>
            </a:r>
          </a:p>
        </p:txBody>
      </p:sp>
      <p:sp>
        <p:nvSpPr>
          <p:cNvPr id="4" name="灯片编号占位符 3"/>
          <p:cNvSpPr txBox="1">
            <a:spLocks noGrp="1"/>
          </p:cNvSpPr>
          <p:nvPr/>
        </p:nvSpPr>
        <p:spPr bwMode="auto">
          <a:xfrm>
            <a:off x="3886200" y="8686800"/>
            <a:ext cx="2971800" cy="457200"/>
          </a:xfrm>
          <a:prstGeom prst="rect">
            <a:avLst/>
          </a:prstGeom>
          <a:noFill/>
          <a:ln>
            <a:miter lim="800000"/>
            <a:headEnd/>
            <a:tailEnd/>
          </a:ln>
        </p:spPr>
        <p:txBody>
          <a:bodyPr anchor="b"/>
          <a:lstStyle/>
          <a:p>
            <a:pPr algn="r">
              <a:defRPr/>
            </a:pPr>
            <a:fld id="{F9B340A5-96AD-4FD5-94D3-7C4F41DF16ED}" type="slidenum">
              <a:rPr kumimoji="1" lang="en-US" altLang="zh-CN" sz="1200" b="0" u="none">
                <a:solidFill>
                  <a:schemeClr val="tx1"/>
                </a:solidFill>
                <a:ea typeface="宋体" pitchFamily="2" charset="-122"/>
                <a:cs typeface="+mn-cs"/>
              </a:rPr>
              <a:pPr algn="r">
                <a:defRPr/>
              </a:pPr>
              <a:t>2</a:t>
            </a:fld>
            <a:endParaRPr kumimoji="1" lang="en-US" altLang="zh-CN" sz="1200" b="0" u="none">
              <a:solidFill>
                <a:schemeClr val="tx1"/>
              </a:solidFill>
              <a:ea typeface="宋体" pitchFamily="2" charset="-122"/>
              <a:cs typeface="+mn-cs"/>
            </a:endParaRPr>
          </a:p>
        </p:txBody>
      </p:sp>
    </p:spTree>
    <p:extLst>
      <p:ext uri="{BB962C8B-B14F-4D97-AF65-F5344CB8AC3E}">
        <p14:creationId xmlns:p14="http://schemas.microsoft.com/office/powerpoint/2010/main" val="1982127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6189FDFD-24EA-4CEA-8E49-12BC842284EF}" type="slidenum">
              <a:rPr kumimoji="1" lang="zh-CN" altLang="en-US" sz="1200" b="0" u="none">
                <a:solidFill>
                  <a:schemeClr val="tx1"/>
                </a:solidFill>
                <a:ea typeface="宋体" charset="-122"/>
              </a:rPr>
              <a:pPr algn="r"/>
              <a:t>13</a:t>
            </a:fld>
            <a:endParaRPr kumimoji="1" lang="en-US" altLang="zh-CN" sz="1200" b="0" u="none">
              <a:solidFill>
                <a:schemeClr val="tx1"/>
              </a:solidFill>
              <a:ea typeface="宋体" charset="-122"/>
            </a:endParaRPr>
          </a:p>
        </p:txBody>
      </p:sp>
      <p:sp>
        <p:nvSpPr>
          <p:cNvPr id="4096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735106B-F6C2-422E-91A5-088E043C44AE}" type="slidenum">
              <a:rPr lang="zh-CN" altLang="en-US" sz="1200" b="0" u="none">
                <a:solidFill>
                  <a:schemeClr val="tx1"/>
                </a:solidFill>
                <a:latin typeface="Arial" charset="0"/>
                <a:ea typeface="宋体" charset="-122"/>
              </a:rPr>
              <a:pPr algn="r"/>
              <a:t>13</a:t>
            </a:fld>
            <a:endParaRPr lang="en-US" altLang="zh-CN" sz="1200" b="0" u="none">
              <a:solidFill>
                <a:schemeClr val="tx1"/>
              </a:solidFill>
              <a:latin typeface="Arial" charset="0"/>
              <a:ea typeface="宋体" charset="-122"/>
            </a:endParaRPr>
          </a:p>
        </p:txBody>
      </p:sp>
      <p:sp>
        <p:nvSpPr>
          <p:cNvPr id="409603" name="Rectangle 2"/>
          <p:cNvSpPr>
            <a:spLocks noGrp="1" noRot="1" noChangeAspect="1" noChangeArrowheads="1" noTextEdit="1"/>
          </p:cNvSpPr>
          <p:nvPr>
            <p:ph type="sldImg"/>
          </p:nvPr>
        </p:nvSpPr>
        <p:spPr>
          <a:ln/>
        </p:spPr>
      </p:sp>
      <p:sp>
        <p:nvSpPr>
          <p:cNvPr id="409604"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b="1" dirty="0" smtClean="0">
              <a:solidFill>
                <a:schemeClr val="hlink"/>
              </a:solidFill>
              <a:ea typeface="宋体" charset="-122"/>
            </a:endParaRPr>
          </a:p>
        </p:txBody>
      </p:sp>
    </p:spTree>
    <p:extLst>
      <p:ext uri="{BB962C8B-B14F-4D97-AF65-F5344CB8AC3E}">
        <p14:creationId xmlns:p14="http://schemas.microsoft.com/office/powerpoint/2010/main" val="390518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12F44CF-313F-45A5-817F-3F35428074B0}" type="slidenum">
              <a:rPr lang="en-US" altLang="zh-CN" smtClean="0"/>
              <a:pPr>
                <a:defRPr/>
              </a:pPr>
              <a:t>15</a:t>
            </a:fld>
            <a:endParaRPr lang="en-US" altLang="zh-CN"/>
          </a:p>
        </p:txBody>
      </p:sp>
    </p:spTree>
    <p:extLst>
      <p:ext uri="{BB962C8B-B14F-4D97-AF65-F5344CB8AC3E}">
        <p14:creationId xmlns:p14="http://schemas.microsoft.com/office/powerpoint/2010/main" val="3629004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Times New Roman" pitchFamily="18" charset="0"/>
                <a:ea typeface="宋体" pitchFamily="2" charset="-122"/>
                <a:cs typeface="+mn-cs"/>
              </a:rPr>
              <a:t>RFC 950 August 1985</a:t>
            </a:r>
          </a:p>
          <a:p>
            <a:r>
              <a:rPr kumimoji="1" lang="en-US" altLang="zh-CN" sz="1200" b="0" i="0" kern="1200" dirty="0" smtClean="0">
                <a:solidFill>
                  <a:schemeClr val="tx1"/>
                </a:solidFill>
                <a:effectLst/>
                <a:latin typeface="Times New Roman" pitchFamily="18" charset="0"/>
                <a:ea typeface="宋体" pitchFamily="2" charset="-122"/>
                <a:cs typeface="+mn-cs"/>
              </a:rPr>
              <a:t>RFC 1878 Subnet Table December 1995</a:t>
            </a:r>
            <a:endParaRPr lang="zh-CN" altLang="en-US" dirty="0"/>
          </a:p>
        </p:txBody>
      </p:sp>
      <p:sp>
        <p:nvSpPr>
          <p:cNvPr id="4" name="灯片编号占位符 3"/>
          <p:cNvSpPr>
            <a:spLocks noGrp="1"/>
          </p:cNvSpPr>
          <p:nvPr>
            <p:ph type="sldNum" sz="quarter" idx="10"/>
          </p:nvPr>
        </p:nvSpPr>
        <p:spPr/>
        <p:txBody>
          <a:bodyPr/>
          <a:lstStyle/>
          <a:p>
            <a:pPr>
              <a:defRPr/>
            </a:pPr>
            <a:fld id="{D12F44CF-313F-45A5-817F-3F35428074B0}" type="slidenum">
              <a:rPr lang="en-US" altLang="zh-CN" smtClean="0"/>
              <a:pPr>
                <a:defRPr/>
              </a:pPr>
              <a:t>18</a:t>
            </a:fld>
            <a:endParaRPr lang="en-US" altLang="zh-CN"/>
          </a:p>
        </p:txBody>
      </p:sp>
    </p:spTree>
    <p:extLst>
      <p:ext uri="{BB962C8B-B14F-4D97-AF65-F5344CB8AC3E}">
        <p14:creationId xmlns:p14="http://schemas.microsoft.com/office/powerpoint/2010/main" val="2145464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49" name="Rectangle 2"/>
          <p:cNvSpPr>
            <a:spLocks noGrp="1" noRot="1" noChangeAspect="1" noChangeArrowheads="1" noTextEdit="1"/>
          </p:cNvSpPr>
          <p:nvPr>
            <p:ph type="sldImg"/>
          </p:nvPr>
        </p:nvSpPr>
        <p:spPr>
          <a:ln/>
        </p:spPr>
      </p:sp>
      <p:sp>
        <p:nvSpPr>
          <p:cNvPr id="411650" name="Rectangle 3"/>
          <p:cNvSpPr>
            <a:spLocks noGrp="1" noChangeArrowheads="1"/>
          </p:cNvSpPr>
          <p:nvPr>
            <p:ph type="body" idx="1"/>
          </p:nvPr>
        </p:nvSpPr>
        <p:spPr>
          <a:noFill/>
          <a:ln/>
        </p:spPr>
        <p:txBody>
          <a:bodyPr/>
          <a:lstStyle/>
          <a:p>
            <a:r>
              <a:rPr lang="en-US" altLang="zh-CN" smtClean="0">
                <a:ea typeface="宋体" charset="-122"/>
              </a:rPr>
              <a:t>65534</a:t>
            </a:r>
            <a:r>
              <a:rPr lang="zh-CN" altLang="en-US" smtClean="0">
                <a:ea typeface="宋体" charset="-122"/>
              </a:rPr>
              <a:t>个主机</a:t>
            </a:r>
          </a:p>
        </p:txBody>
      </p:sp>
    </p:spTree>
    <p:extLst>
      <p:ext uri="{BB962C8B-B14F-4D97-AF65-F5344CB8AC3E}">
        <p14:creationId xmlns:p14="http://schemas.microsoft.com/office/powerpoint/2010/main" val="2330094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12F44CF-313F-45A5-817F-3F35428074B0}" type="slidenum">
              <a:rPr lang="en-US" altLang="zh-CN" smtClean="0"/>
              <a:pPr>
                <a:defRPr/>
              </a:pPr>
              <a:t>22</a:t>
            </a:fld>
            <a:endParaRPr lang="en-US" altLang="zh-CN"/>
          </a:p>
        </p:txBody>
      </p:sp>
    </p:spTree>
    <p:extLst>
      <p:ext uri="{BB962C8B-B14F-4D97-AF65-F5344CB8AC3E}">
        <p14:creationId xmlns:p14="http://schemas.microsoft.com/office/powerpoint/2010/main" val="1806433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7" name="Rectangle 2"/>
          <p:cNvSpPr>
            <a:spLocks noGrp="1" noRot="1" noChangeAspect="1" noChangeArrowheads="1" noTextEdit="1"/>
          </p:cNvSpPr>
          <p:nvPr>
            <p:ph type="sldImg"/>
          </p:nvPr>
        </p:nvSpPr>
        <p:spPr>
          <a:ln/>
        </p:spPr>
      </p:sp>
      <p:sp>
        <p:nvSpPr>
          <p:cNvPr id="413698" name="Rectangle 3"/>
          <p:cNvSpPr>
            <a:spLocks noGrp="1" noChangeArrowheads="1"/>
          </p:cNvSpPr>
          <p:nvPr>
            <p:ph type="body" idx="1"/>
          </p:nvPr>
        </p:nvSpPr>
        <p:spPr>
          <a:noFill/>
          <a:ln/>
        </p:spPr>
        <p:txBody>
          <a:bodyPr/>
          <a:lstStyle/>
          <a:p>
            <a:r>
              <a:rPr lang="zh-CN" altLang="en-US" smtClean="0">
                <a:ea typeface="宋体" charset="-122"/>
              </a:rPr>
              <a:t>有些情况下，固定长度的子网掩码不灵活。</a:t>
            </a:r>
          </a:p>
        </p:txBody>
      </p:sp>
    </p:spTree>
    <p:extLst>
      <p:ext uri="{BB962C8B-B14F-4D97-AF65-F5344CB8AC3E}">
        <p14:creationId xmlns:p14="http://schemas.microsoft.com/office/powerpoint/2010/main" val="1689769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5" name="Rectangle 2"/>
          <p:cNvSpPr>
            <a:spLocks noGrp="1" noRot="1" noChangeAspect="1" noChangeArrowheads="1" noTextEdit="1"/>
          </p:cNvSpPr>
          <p:nvPr>
            <p:ph type="sldImg"/>
          </p:nvPr>
        </p:nvSpPr>
        <p:spPr>
          <a:ln/>
        </p:spPr>
      </p:sp>
      <p:sp>
        <p:nvSpPr>
          <p:cNvPr id="415746" name="Rectangle 3"/>
          <p:cNvSpPr>
            <a:spLocks noGrp="1" noChangeArrowheads="1"/>
          </p:cNvSpPr>
          <p:nvPr>
            <p:ph type="body" idx="1"/>
          </p:nvPr>
        </p:nvSpPr>
        <p:spPr>
          <a:noFill/>
          <a:ln/>
        </p:spPr>
        <p:txBody>
          <a:bodyPr/>
          <a:lstStyle/>
          <a:p>
            <a:pPr>
              <a:lnSpc>
                <a:spcPct val="110000"/>
              </a:lnSpc>
              <a:spcAft>
                <a:spcPct val="20000"/>
              </a:spcAft>
            </a:pPr>
            <a:r>
              <a:rPr lang="zh-CN" altLang="en-US" sz="1000" dirty="0" smtClean="0">
                <a:solidFill>
                  <a:srgbClr val="1A3868"/>
                </a:solidFill>
                <a:ea typeface="宋体" charset="-122"/>
                <a:cs typeface="Times New Roman" pitchFamily="18" charset="0"/>
              </a:rPr>
              <a:t>使用子网掩码</a:t>
            </a:r>
            <a:r>
              <a:rPr lang="en-US" altLang="zh-CN" sz="1000" dirty="0" smtClean="0">
                <a:solidFill>
                  <a:srgbClr val="1A3868"/>
                </a:solidFill>
                <a:ea typeface="宋体" charset="-122"/>
                <a:cs typeface="Times New Roman" pitchFamily="18" charset="0"/>
              </a:rPr>
              <a:t>255.255.255.128</a:t>
            </a:r>
            <a:r>
              <a:rPr lang="zh-CN" altLang="en-US" sz="1000" dirty="0" smtClean="0">
                <a:solidFill>
                  <a:srgbClr val="1A3868"/>
                </a:solidFill>
                <a:ea typeface="宋体" charset="-122"/>
                <a:cs typeface="Times New Roman" pitchFamily="18" charset="0"/>
              </a:rPr>
              <a:t>，将一个</a:t>
            </a:r>
            <a:r>
              <a:rPr lang="en-US" altLang="zh-CN" sz="1000" dirty="0" smtClean="0">
                <a:solidFill>
                  <a:srgbClr val="1A3868"/>
                </a:solidFill>
                <a:ea typeface="宋体" charset="-122"/>
                <a:cs typeface="Times New Roman" pitchFamily="18" charset="0"/>
              </a:rPr>
              <a:t>C</a:t>
            </a:r>
            <a:r>
              <a:rPr lang="zh-CN" altLang="en-US" sz="1000" dirty="0" smtClean="0">
                <a:solidFill>
                  <a:srgbClr val="1A3868"/>
                </a:solidFill>
                <a:ea typeface="宋体" charset="-122"/>
                <a:cs typeface="Times New Roman" pitchFamily="18" charset="0"/>
              </a:rPr>
              <a:t>类</a:t>
            </a:r>
            <a:r>
              <a:rPr lang="en-US" altLang="zh-CN" sz="1000" dirty="0" smtClean="0">
                <a:solidFill>
                  <a:srgbClr val="1A3868"/>
                </a:solidFill>
                <a:ea typeface="宋体" charset="-122"/>
                <a:cs typeface="Times New Roman" pitchFamily="18" charset="0"/>
              </a:rPr>
              <a:t>IP</a:t>
            </a:r>
            <a:r>
              <a:rPr lang="zh-CN" altLang="en-US" sz="1000" dirty="0" smtClean="0">
                <a:solidFill>
                  <a:srgbClr val="1A3868"/>
                </a:solidFill>
                <a:ea typeface="宋体" charset="-122"/>
                <a:cs typeface="Times New Roman" pitchFamily="18" charset="0"/>
              </a:rPr>
              <a:t>地址划分为两半；</a:t>
            </a:r>
            <a:r>
              <a:rPr lang="en-US" altLang="zh-CN" sz="1000" dirty="0" smtClean="0">
                <a:solidFill>
                  <a:srgbClr val="1A3868"/>
                </a:solidFill>
                <a:ea typeface="宋体" charset="-122"/>
                <a:cs typeface="Times New Roman" pitchFamily="18" charset="0"/>
              </a:rPr>
              <a:t>202.60.31.1</a:t>
            </a:r>
            <a:r>
              <a:rPr lang="zh-CN" altLang="en-US" sz="1000" dirty="0" smtClean="0">
                <a:solidFill>
                  <a:srgbClr val="1A3868"/>
                </a:solidFill>
                <a:ea typeface="宋体" charset="-122"/>
                <a:cs typeface="Times New Roman" pitchFamily="18" charset="0"/>
              </a:rPr>
              <a:t>～</a:t>
            </a:r>
            <a:r>
              <a:rPr lang="en-US" altLang="zh-CN" sz="1000" dirty="0" smtClean="0">
                <a:solidFill>
                  <a:srgbClr val="1A3868"/>
                </a:solidFill>
                <a:ea typeface="宋体" charset="-122"/>
                <a:cs typeface="Times New Roman" pitchFamily="18" charset="0"/>
              </a:rPr>
              <a:t>202.60.31.126 </a:t>
            </a:r>
            <a:r>
              <a:rPr lang="zh-CN" altLang="en-US" sz="1000" dirty="0" smtClean="0">
                <a:solidFill>
                  <a:srgbClr val="1A3868"/>
                </a:solidFill>
                <a:ea typeface="宋体" charset="-122"/>
                <a:cs typeface="Times New Roman" pitchFamily="18" charset="0"/>
              </a:rPr>
              <a:t>作为子网</a:t>
            </a:r>
            <a:r>
              <a:rPr lang="en-US" altLang="zh-CN" sz="1000" dirty="0" smtClean="0">
                <a:solidFill>
                  <a:srgbClr val="1A3868"/>
                </a:solidFill>
                <a:ea typeface="宋体" charset="-122"/>
                <a:cs typeface="Times New Roman" pitchFamily="18" charset="0"/>
              </a:rPr>
              <a:t>1</a:t>
            </a:r>
            <a:r>
              <a:rPr lang="zh-CN" altLang="en-US" sz="1000" dirty="0" smtClean="0">
                <a:solidFill>
                  <a:srgbClr val="1A3868"/>
                </a:solidFill>
                <a:ea typeface="宋体" charset="-122"/>
                <a:cs typeface="Times New Roman" pitchFamily="18" charset="0"/>
              </a:rPr>
              <a:t>的</a:t>
            </a:r>
            <a:r>
              <a:rPr lang="en-US" altLang="zh-CN" sz="1000" dirty="0" smtClean="0">
                <a:solidFill>
                  <a:srgbClr val="1A3868"/>
                </a:solidFill>
                <a:ea typeface="宋体" charset="-122"/>
                <a:cs typeface="Times New Roman" pitchFamily="18" charset="0"/>
              </a:rPr>
              <a:t>IP</a:t>
            </a:r>
            <a:r>
              <a:rPr lang="zh-CN" altLang="en-US" sz="1000" dirty="0" smtClean="0">
                <a:solidFill>
                  <a:srgbClr val="1A3868"/>
                </a:solidFill>
                <a:ea typeface="宋体" charset="-122"/>
                <a:cs typeface="Times New Roman" pitchFamily="18" charset="0"/>
              </a:rPr>
              <a:t>地址（子网号为</a:t>
            </a:r>
            <a:r>
              <a:rPr lang="en-US" altLang="zh-CN" sz="1000" dirty="0" smtClean="0">
                <a:solidFill>
                  <a:srgbClr val="1A3868"/>
                </a:solidFill>
                <a:ea typeface="宋体" charset="-122"/>
                <a:cs typeface="Times New Roman" pitchFamily="18" charset="0"/>
              </a:rPr>
              <a:t>0</a:t>
            </a:r>
            <a:r>
              <a:rPr lang="zh-CN" altLang="en-US" sz="1000" dirty="0" smtClean="0">
                <a:solidFill>
                  <a:srgbClr val="1A3868"/>
                </a:solidFill>
                <a:ea typeface="宋体" charset="-122"/>
                <a:cs typeface="Times New Roman" pitchFamily="18" charset="0"/>
              </a:rPr>
              <a:t>），余下的部分划分为两半，子网掩码</a:t>
            </a:r>
            <a:r>
              <a:rPr lang="en-US" altLang="zh-CN" sz="1000" dirty="0" smtClean="0">
                <a:solidFill>
                  <a:srgbClr val="1A3868"/>
                </a:solidFill>
                <a:ea typeface="宋体" charset="-122"/>
                <a:cs typeface="Times New Roman" pitchFamily="18" charset="0"/>
              </a:rPr>
              <a:t>255.255.255.192</a:t>
            </a:r>
            <a:r>
              <a:rPr lang="zh-CN" altLang="en-US" sz="1000" dirty="0" smtClean="0">
                <a:solidFill>
                  <a:srgbClr val="1A3868"/>
                </a:solidFill>
                <a:ea typeface="宋体" charset="-122"/>
                <a:cs typeface="Times New Roman" pitchFamily="18" charset="0"/>
              </a:rPr>
              <a:t>。</a:t>
            </a:r>
            <a:endParaRPr lang="en-US" altLang="zh-CN" sz="1000" dirty="0" smtClean="0">
              <a:solidFill>
                <a:srgbClr val="1A3868"/>
              </a:solidFill>
              <a:ea typeface="宋体" charset="-122"/>
              <a:cs typeface="Times New Roman" pitchFamily="18" charset="0"/>
            </a:endParaRPr>
          </a:p>
          <a:p>
            <a:pPr>
              <a:lnSpc>
                <a:spcPct val="110000"/>
              </a:lnSpc>
              <a:spcAft>
                <a:spcPct val="20000"/>
              </a:spcAft>
            </a:pPr>
            <a:r>
              <a:rPr lang="en-US" altLang="zh-CN" sz="1000" dirty="0" smtClean="0">
                <a:solidFill>
                  <a:srgbClr val="1A3868"/>
                </a:solidFill>
                <a:ea typeface="宋体" charset="-122"/>
                <a:cs typeface="Times New Roman" pitchFamily="18" charset="0"/>
              </a:rPr>
              <a:t>255.255.255.128=255.255.255.10000000</a:t>
            </a:r>
          </a:p>
          <a:p>
            <a:pPr marL="0" marR="0" indent="0" algn="l" defTabSz="914400" rtl="0" eaLnBrk="0" fontAlgn="base" latinLnBrk="0" hangingPunct="0">
              <a:lnSpc>
                <a:spcPct val="110000"/>
              </a:lnSpc>
              <a:spcBef>
                <a:spcPct val="30000"/>
              </a:spcBef>
              <a:spcAft>
                <a:spcPct val="20000"/>
              </a:spcAft>
              <a:buClrTx/>
              <a:buSzTx/>
              <a:buFontTx/>
              <a:buNone/>
              <a:tabLst/>
              <a:defRPr/>
            </a:pPr>
            <a:r>
              <a:rPr lang="en-US" altLang="zh-CN" sz="1000" dirty="0" smtClean="0">
                <a:solidFill>
                  <a:srgbClr val="1A3868"/>
                </a:solidFill>
                <a:ea typeface="宋体" charset="-122"/>
                <a:cs typeface="Times New Roman" pitchFamily="18" charset="0"/>
              </a:rPr>
              <a:t>255.255.255.192=255.255.255.11000000</a:t>
            </a:r>
            <a:endParaRPr lang="zh-CN" altLang="en-US" sz="1000" dirty="0" smtClean="0">
              <a:solidFill>
                <a:srgbClr val="1A3868"/>
              </a:solidFill>
              <a:ea typeface="宋体" charset="-122"/>
              <a:cs typeface="Times New Roman" pitchFamily="18" charset="0"/>
            </a:endParaRPr>
          </a:p>
          <a:p>
            <a:pPr>
              <a:lnSpc>
                <a:spcPct val="110000"/>
              </a:lnSpc>
              <a:spcAft>
                <a:spcPct val="20000"/>
              </a:spcAft>
            </a:pPr>
            <a:endParaRPr lang="zh-CN" altLang="en-US" sz="1000" dirty="0" smtClean="0">
              <a:solidFill>
                <a:srgbClr val="1A3868"/>
              </a:solidFill>
              <a:ea typeface="宋体" charset="-122"/>
              <a:cs typeface="Times New Roman" pitchFamily="18" charset="0"/>
            </a:endParaRPr>
          </a:p>
          <a:p>
            <a:endParaRPr lang="zh-CN" altLang="en-US" dirty="0" smtClean="0">
              <a:ea typeface="宋体" charset="-122"/>
            </a:endParaRPr>
          </a:p>
        </p:txBody>
      </p:sp>
    </p:spTree>
    <p:extLst>
      <p:ext uri="{BB962C8B-B14F-4D97-AF65-F5344CB8AC3E}">
        <p14:creationId xmlns:p14="http://schemas.microsoft.com/office/powerpoint/2010/main" val="4152011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a:noFill/>
          <a:ln/>
        </p:spPr>
        <p:txBody>
          <a:bodyPr/>
          <a:lstStyle/>
          <a:p>
            <a:r>
              <a:rPr lang="en-US" altLang="zh-CN" dirty="0" smtClean="0">
                <a:ea typeface="宋体" charset="-122"/>
              </a:rPr>
              <a:t>CIDR</a:t>
            </a:r>
            <a:r>
              <a:rPr lang="zh-CN" altLang="en-US" dirty="0" smtClean="0">
                <a:ea typeface="宋体" charset="-122"/>
              </a:rPr>
              <a:t>（无类别域间路由，</a:t>
            </a:r>
            <a:r>
              <a:rPr lang="en-US" altLang="zh-CN" dirty="0" smtClean="0">
                <a:ea typeface="宋体" charset="-122"/>
              </a:rPr>
              <a:t>Classless Inter-Domain Routing </a:t>
            </a:r>
            <a:r>
              <a:rPr lang="zh-CN" altLang="en-US" dirty="0" smtClean="0">
                <a:ea typeface="宋体" charset="-122"/>
              </a:rPr>
              <a:t>）</a:t>
            </a:r>
          </a:p>
          <a:p>
            <a:r>
              <a:rPr kumimoji="0" lang="en-US" altLang="zh-CN" dirty="0" smtClean="0">
                <a:ea typeface="宋体" charset="-122"/>
              </a:rPr>
              <a:t>CIDR </a:t>
            </a:r>
            <a:r>
              <a:rPr kumimoji="0" lang="zh-CN" altLang="en-US" dirty="0" smtClean="0">
                <a:ea typeface="宋体" charset="-122"/>
              </a:rPr>
              <a:t>消除了传统的 </a:t>
            </a:r>
            <a:r>
              <a:rPr kumimoji="0" lang="en-US" altLang="zh-CN" dirty="0" smtClean="0">
                <a:ea typeface="宋体" charset="-122"/>
              </a:rPr>
              <a:t>A </a:t>
            </a:r>
            <a:r>
              <a:rPr kumimoji="0" lang="zh-CN" altLang="en-US" dirty="0" smtClean="0">
                <a:ea typeface="宋体" charset="-122"/>
              </a:rPr>
              <a:t>类、</a:t>
            </a:r>
            <a:r>
              <a:rPr kumimoji="0" lang="en-US" altLang="zh-CN" dirty="0" smtClean="0">
                <a:ea typeface="宋体" charset="-122"/>
              </a:rPr>
              <a:t>B </a:t>
            </a:r>
            <a:r>
              <a:rPr kumimoji="0" lang="zh-CN" altLang="en-US" dirty="0" smtClean="0">
                <a:ea typeface="宋体" charset="-122"/>
              </a:rPr>
              <a:t>类和 </a:t>
            </a:r>
            <a:r>
              <a:rPr kumimoji="0" lang="en-US" altLang="zh-CN" dirty="0" smtClean="0">
                <a:ea typeface="宋体" charset="-122"/>
              </a:rPr>
              <a:t>C </a:t>
            </a:r>
            <a:r>
              <a:rPr kumimoji="0" lang="zh-CN" altLang="en-US" dirty="0" smtClean="0">
                <a:ea typeface="宋体" charset="-122"/>
              </a:rPr>
              <a:t>类地址的概念，因而可以更加有效地分配 </a:t>
            </a:r>
            <a:r>
              <a:rPr kumimoji="0" lang="en-US" altLang="zh-CN" dirty="0" smtClean="0">
                <a:ea typeface="宋体" charset="-122"/>
              </a:rPr>
              <a:t>IPv4 </a:t>
            </a:r>
            <a:r>
              <a:rPr kumimoji="0" lang="zh-CN" altLang="en-US" dirty="0" smtClean="0">
                <a:ea typeface="宋体" charset="-122"/>
              </a:rPr>
              <a:t>的地址空间。</a:t>
            </a:r>
          </a:p>
        </p:txBody>
      </p:sp>
    </p:spTree>
    <p:extLst>
      <p:ext uri="{BB962C8B-B14F-4D97-AF65-F5344CB8AC3E}">
        <p14:creationId xmlns:p14="http://schemas.microsoft.com/office/powerpoint/2010/main" val="1605231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a:noFill/>
          <a:ln/>
        </p:spPr>
        <p:txBody>
          <a:bodyPr/>
          <a:lstStyle/>
          <a:p>
            <a:r>
              <a:rPr lang="en-US" altLang="zh-CN" smtClean="0">
                <a:ea typeface="宋体" charset="-122"/>
              </a:rPr>
              <a:t>CIDR</a:t>
            </a:r>
            <a:r>
              <a:rPr lang="zh-CN" altLang="en-US" smtClean="0">
                <a:ea typeface="宋体" charset="-122"/>
              </a:rPr>
              <a:t>（无类别域间路由，</a:t>
            </a:r>
            <a:r>
              <a:rPr lang="en-US" altLang="zh-CN" smtClean="0">
                <a:ea typeface="宋体" charset="-122"/>
              </a:rPr>
              <a:t>Classless Inter-Domain Routing </a:t>
            </a:r>
            <a:r>
              <a:rPr lang="zh-CN" altLang="en-US" smtClean="0">
                <a:ea typeface="宋体" charset="-122"/>
              </a:rPr>
              <a:t>）</a:t>
            </a:r>
          </a:p>
          <a:p>
            <a:r>
              <a:rPr kumimoji="0" lang="en-US" altLang="zh-CN" smtClean="0">
                <a:ea typeface="宋体" charset="-122"/>
              </a:rPr>
              <a:t>CIDR </a:t>
            </a:r>
            <a:r>
              <a:rPr kumimoji="0" lang="zh-CN" altLang="en-US" smtClean="0">
                <a:ea typeface="宋体" charset="-122"/>
              </a:rPr>
              <a:t>消除了传统的 </a:t>
            </a:r>
            <a:r>
              <a:rPr kumimoji="0" lang="en-US" altLang="zh-CN" smtClean="0">
                <a:ea typeface="宋体" charset="-122"/>
              </a:rPr>
              <a:t>A </a:t>
            </a:r>
            <a:r>
              <a:rPr kumimoji="0" lang="zh-CN" altLang="en-US" smtClean="0">
                <a:ea typeface="宋体" charset="-122"/>
              </a:rPr>
              <a:t>类、</a:t>
            </a:r>
            <a:r>
              <a:rPr kumimoji="0" lang="en-US" altLang="zh-CN" smtClean="0">
                <a:ea typeface="宋体" charset="-122"/>
              </a:rPr>
              <a:t>B </a:t>
            </a:r>
            <a:r>
              <a:rPr kumimoji="0" lang="zh-CN" altLang="en-US" smtClean="0">
                <a:ea typeface="宋体" charset="-122"/>
              </a:rPr>
              <a:t>类和 </a:t>
            </a:r>
            <a:r>
              <a:rPr kumimoji="0" lang="en-US" altLang="zh-CN" smtClean="0">
                <a:ea typeface="宋体" charset="-122"/>
              </a:rPr>
              <a:t>C </a:t>
            </a:r>
            <a:r>
              <a:rPr kumimoji="0" lang="zh-CN" altLang="en-US" smtClean="0">
                <a:ea typeface="宋体" charset="-122"/>
              </a:rPr>
              <a:t>类地址的概念，因而可以更加有效地分配 </a:t>
            </a:r>
            <a:r>
              <a:rPr kumimoji="0" lang="en-US" altLang="zh-CN" smtClean="0">
                <a:ea typeface="宋体" charset="-122"/>
              </a:rPr>
              <a:t>IPv4 </a:t>
            </a:r>
            <a:r>
              <a:rPr kumimoji="0" lang="zh-CN" altLang="en-US" smtClean="0">
                <a:ea typeface="宋体" charset="-122"/>
              </a:rPr>
              <a:t>的地址空间。</a:t>
            </a:r>
          </a:p>
        </p:txBody>
      </p:sp>
    </p:spTree>
    <p:extLst>
      <p:ext uri="{BB962C8B-B14F-4D97-AF65-F5344CB8AC3E}">
        <p14:creationId xmlns:p14="http://schemas.microsoft.com/office/powerpoint/2010/main" val="1068599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7" name="Rectangle 2"/>
          <p:cNvSpPr>
            <a:spLocks noGrp="1" noRot="1" noChangeAspect="1" noChangeArrowheads="1" noTextEdit="1"/>
          </p:cNvSpPr>
          <p:nvPr>
            <p:ph type="sldImg"/>
          </p:nvPr>
        </p:nvSpPr>
        <p:spPr>
          <a:ln/>
        </p:spPr>
      </p:sp>
      <p:sp>
        <p:nvSpPr>
          <p:cNvPr id="418818" name="Rectangle 3"/>
          <p:cNvSpPr>
            <a:spLocks noGrp="1" noChangeArrowheads="1"/>
          </p:cNvSpPr>
          <p:nvPr>
            <p:ph type="body" idx="1"/>
          </p:nvPr>
        </p:nvSpPr>
        <p:spPr>
          <a:noFill/>
          <a:ln/>
        </p:spPr>
        <p:txBody>
          <a:bodyPr/>
          <a:lstStyle/>
          <a:p>
            <a:r>
              <a:rPr lang="en-US" altLang="zh-CN" smtClean="0">
                <a:ea typeface="宋体" charset="-122"/>
              </a:rPr>
              <a:t>32-20=12</a:t>
            </a:r>
            <a:r>
              <a:rPr lang="zh-CN" altLang="en-US" smtClean="0">
                <a:ea typeface="宋体" charset="-122"/>
              </a:rPr>
              <a:t>个主机号。 </a:t>
            </a:r>
            <a:r>
              <a:rPr lang="en-US" altLang="zh-CN" smtClean="0">
                <a:ea typeface="宋体" charset="-122"/>
              </a:rPr>
              <a:t>2^3=8</a:t>
            </a:r>
          </a:p>
        </p:txBody>
      </p:sp>
    </p:spTree>
    <p:extLst>
      <p:ext uri="{BB962C8B-B14F-4D97-AF65-F5344CB8AC3E}">
        <p14:creationId xmlns:p14="http://schemas.microsoft.com/office/powerpoint/2010/main" val="377454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8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FDC14E4B-EA2C-4EB8-B98C-22480962A442}" type="slidenum">
              <a:rPr kumimoji="1" lang="zh-CN" altLang="en-US" sz="1200" b="0" u="none">
                <a:solidFill>
                  <a:schemeClr val="tx1"/>
                </a:solidFill>
                <a:ea typeface="宋体" charset="-122"/>
              </a:rPr>
              <a:pPr algn="r"/>
              <a:t>3</a:t>
            </a:fld>
            <a:endParaRPr kumimoji="1" lang="en-US" altLang="zh-CN" sz="1200" b="0" u="none">
              <a:solidFill>
                <a:schemeClr val="tx1"/>
              </a:solidFill>
              <a:ea typeface="宋体" charset="-122"/>
            </a:endParaRPr>
          </a:p>
        </p:txBody>
      </p:sp>
      <p:sp>
        <p:nvSpPr>
          <p:cNvPr id="3962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B2CE4D2-5796-4F77-B74D-C3DA40F15E5A}" type="slidenum">
              <a:rPr lang="zh-CN" altLang="en-US" sz="1200" b="0" u="none">
                <a:solidFill>
                  <a:schemeClr val="tx1"/>
                </a:solidFill>
                <a:latin typeface="Arial" charset="0"/>
                <a:ea typeface="宋体" charset="-122"/>
              </a:rPr>
              <a:pPr algn="r"/>
              <a:t>3</a:t>
            </a:fld>
            <a:endParaRPr lang="en-US" altLang="zh-CN" sz="1200" b="0" u="none">
              <a:solidFill>
                <a:schemeClr val="tx1"/>
              </a:solidFill>
              <a:latin typeface="Arial" charset="0"/>
              <a:ea typeface="宋体" charset="-122"/>
            </a:endParaRPr>
          </a:p>
        </p:txBody>
      </p:sp>
      <p:sp>
        <p:nvSpPr>
          <p:cNvPr id="396291" name="Rectangle 2"/>
          <p:cNvSpPr>
            <a:spLocks noGrp="1" noRot="1" noChangeAspect="1" noChangeArrowheads="1" noTextEdit="1"/>
          </p:cNvSpPr>
          <p:nvPr>
            <p:ph type="sldImg"/>
          </p:nvPr>
        </p:nvSpPr>
        <p:spPr>
          <a:ln/>
        </p:spPr>
      </p:sp>
      <p:sp>
        <p:nvSpPr>
          <p:cNvPr id="396292" name="Rectangle 3"/>
          <p:cNvSpPr>
            <a:spLocks noGrp="1" noChangeArrowheads="1"/>
          </p:cNvSpPr>
          <p:nvPr>
            <p:ph type="body" idx="1"/>
          </p:nvPr>
        </p:nvSpPr>
        <p:spPr>
          <a:xfrm>
            <a:off x="685800" y="4343400"/>
            <a:ext cx="5486400" cy="4114800"/>
          </a:xfrm>
          <a:noFill/>
          <a:ln/>
        </p:spPr>
        <p:txBody>
          <a:bodyPr/>
          <a:lstStyle/>
          <a:p>
            <a:r>
              <a:rPr lang="en-US" altLang="zh-CN" dirty="0" smtClean="0">
                <a:ea typeface="宋体" charset="-122"/>
              </a:rPr>
              <a:t>A</a:t>
            </a:r>
            <a:r>
              <a:rPr lang="zh-CN" altLang="en-US" dirty="0" smtClean="0">
                <a:ea typeface="宋体" charset="-122"/>
              </a:rPr>
              <a:t>类地址网络</a:t>
            </a:r>
            <a:r>
              <a:rPr lang="en-US" altLang="zh-CN" dirty="0" smtClean="0">
                <a:ea typeface="宋体" charset="-122"/>
              </a:rPr>
              <a:t>125</a:t>
            </a:r>
            <a:r>
              <a:rPr lang="zh-CN" altLang="en-US" dirty="0" smtClean="0">
                <a:ea typeface="宋体" charset="-122"/>
              </a:rPr>
              <a:t>个，允许的主机</a:t>
            </a:r>
            <a:r>
              <a:rPr lang="en-US" altLang="zh-CN" dirty="0" smtClean="0">
                <a:ea typeface="宋体" charset="-122"/>
              </a:rPr>
              <a:t>1</a:t>
            </a:r>
            <a:r>
              <a:rPr lang="zh-CN" altLang="en-US" dirty="0" smtClean="0">
                <a:ea typeface="宋体" charset="-122"/>
              </a:rPr>
              <a:t>千</a:t>
            </a:r>
            <a:r>
              <a:rPr lang="en-US" altLang="zh-CN" dirty="0" smtClean="0">
                <a:ea typeface="宋体" charset="-122"/>
              </a:rPr>
              <a:t>6</a:t>
            </a:r>
            <a:r>
              <a:rPr lang="zh-CN" altLang="en-US" dirty="0" smtClean="0">
                <a:ea typeface="宋体" charset="-122"/>
              </a:rPr>
              <a:t>百万个；</a:t>
            </a:r>
            <a:r>
              <a:rPr lang="en-US" altLang="zh-CN" dirty="0" smtClean="0">
                <a:ea typeface="宋体" charset="-122"/>
              </a:rPr>
              <a:t>B</a:t>
            </a:r>
            <a:r>
              <a:rPr lang="zh-CN" altLang="en-US" dirty="0" smtClean="0">
                <a:ea typeface="宋体" charset="-122"/>
              </a:rPr>
              <a:t>类地址网络</a:t>
            </a:r>
            <a:r>
              <a:rPr lang="en-US" altLang="zh-CN" dirty="0" smtClean="0">
                <a:ea typeface="宋体" charset="-122"/>
              </a:rPr>
              <a:t>1</a:t>
            </a:r>
            <a:r>
              <a:rPr lang="zh-CN" altLang="en-US" dirty="0" smtClean="0">
                <a:ea typeface="宋体" charset="-122"/>
              </a:rPr>
              <a:t>万</a:t>
            </a:r>
            <a:r>
              <a:rPr lang="en-US" altLang="zh-CN" dirty="0" smtClean="0">
                <a:ea typeface="宋体" charset="-122"/>
              </a:rPr>
              <a:t>6</a:t>
            </a:r>
            <a:r>
              <a:rPr lang="zh-CN" altLang="en-US" dirty="0" smtClean="0">
                <a:ea typeface="宋体" charset="-122"/>
              </a:rPr>
              <a:t>千多个，可分配</a:t>
            </a:r>
            <a:r>
              <a:rPr lang="en-US" altLang="zh-CN" dirty="0" smtClean="0">
                <a:ea typeface="宋体" charset="-122"/>
              </a:rPr>
              <a:t>65534</a:t>
            </a:r>
            <a:r>
              <a:rPr lang="zh-CN" altLang="en-US" dirty="0" smtClean="0">
                <a:ea typeface="宋体" charset="-122"/>
              </a:rPr>
              <a:t>个主机；</a:t>
            </a:r>
            <a:r>
              <a:rPr lang="en-US" altLang="zh-CN" dirty="0" smtClean="0">
                <a:ea typeface="宋体" charset="-122"/>
              </a:rPr>
              <a:t>C</a:t>
            </a:r>
            <a:r>
              <a:rPr lang="zh-CN" altLang="en-US" dirty="0" smtClean="0">
                <a:ea typeface="宋体" charset="-122"/>
              </a:rPr>
              <a:t>类地址网络</a:t>
            </a:r>
            <a:r>
              <a:rPr lang="en-US" altLang="zh-CN" dirty="0" smtClean="0">
                <a:ea typeface="宋体" charset="-122"/>
              </a:rPr>
              <a:t>2</a:t>
            </a:r>
            <a:r>
              <a:rPr lang="zh-CN" altLang="en-US" dirty="0" smtClean="0">
                <a:ea typeface="宋体" charset="-122"/>
              </a:rPr>
              <a:t>百多万个，主机</a:t>
            </a:r>
            <a:r>
              <a:rPr lang="en-US" altLang="zh-CN" dirty="0" smtClean="0">
                <a:ea typeface="宋体" charset="-122"/>
              </a:rPr>
              <a:t>254</a:t>
            </a:r>
            <a:r>
              <a:rPr lang="zh-CN" altLang="en-US" dirty="0" smtClean="0">
                <a:ea typeface="宋体" charset="-122"/>
              </a:rPr>
              <a:t>个。各类地址加起来</a:t>
            </a:r>
            <a:r>
              <a:rPr lang="en-US" altLang="zh-CN" dirty="0" smtClean="0">
                <a:ea typeface="宋体" charset="-122"/>
              </a:rPr>
              <a:t>20</a:t>
            </a:r>
            <a:r>
              <a:rPr lang="zh-CN" altLang="en-US" dirty="0" smtClean="0">
                <a:ea typeface="宋体" charset="-122"/>
              </a:rPr>
              <a:t>多亿。</a:t>
            </a:r>
          </a:p>
          <a:p>
            <a:pPr eaLnBrk="1" hangingPunct="1"/>
            <a:endParaRPr lang="zh-CN" altLang="zh-CN" dirty="0" smtClean="0">
              <a:ea typeface="宋体" charset="-122"/>
            </a:endParaRPr>
          </a:p>
        </p:txBody>
      </p:sp>
    </p:spTree>
    <p:extLst>
      <p:ext uri="{BB962C8B-B14F-4D97-AF65-F5344CB8AC3E}">
        <p14:creationId xmlns:p14="http://schemas.microsoft.com/office/powerpoint/2010/main" val="2849213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5" name="Rectangle 2"/>
          <p:cNvSpPr>
            <a:spLocks noGrp="1" noRot="1" noChangeAspect="1" noChangeArrowheads="1" noTextEdit="1"/>
          </p:cNvSpPr>
          <p:nvPr>
            <p:ph type="sldImg"/>
          </p:nvPr>
        </p:nvSpPr>
        <p:spPr>
          <a:ln/>
        </p:spPr>
      </p:sp>
      <p:sp>
        <p:nvSpPr>
          <p:cNvPr id="420866" name="Rectangle 3"/>
          <p:cNvSpPr>
            <a:spLocks noGrp="1" noChangeArrowheads="1"/>
          </p:cNvSpPr>
          <p:nvPr>
            <p:ph type="body" idx="1"/>
          </p:nvPr>
        </p:nvSpPr>
        <p:spPr>
          <a:noFill/>
          <a:ln/>
        </p:spPr>
        <p:txBody>
          <a:bodyPr/>
          <a:lstStyle/>
          <a:p>
            <a:r>
              <a:rPr lang="en-US" altLang="zh-CN" smtClean="0">
                <a:ea typeface="宋体" charset="-122"/>
              </a:rPr>
              <a:t>2^9=512</a:t>
            </a:r>
          </a:p>
        </p:txBody>
      </p:sp>
    </p:spTree>
    <p:extLst>
      <p:ext uri="{BB962C8B-B14F-4D97-AF65-F5344CB8AC3E}">
        <p14:creationId xmlns:p14="http://schemas.microsoft.com/office/powerpoint/2010/main" val="3564181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3" name="Rectangle 2"/>
          <p:cNvSpPr>
            <a:spLocks noGrp="1" noRot="1" noChangeAspect="1" noChangeArrowheads="1" noTextEdit="1"/>
          </p:cNvSpPr>
          <p:nvPr>
            <p:ph type="sldImg"/>
          </p:nvPr>
        </p:nvSpPr>
        <p:spPr>
          <a:ln/>
        </p:spPr>
      </p:sp>
      <p:sp>
        <p:nvSpPr>
          <p:cNvPr id="422914" name="Rectangle 3"/>
          <p:cNvSpPr>
            <a:spLocks noGrp="1" noChangeArrowheads="1"/>
          </p:cNvSpPr>
          <p:nvPr>
            <p:ph type="body" idx="1"/>
          </p:nvPr>
        </p:nvSpPr>
        <p:spPr>
          <a:noFill/>
          <a:ln/>
        </p:spPr>
        <p:txBody>
          <a:bodyPr/>
          <a:lstStyle/>
          <a:p>
            <a:pPr>
              <a:lnSpc>
                <a:spcPct val="120000"/>
              </a:lnSpc>
              <a:spcAft>
                <a:spcPct val="10000"/>
              </a:spcAft>
            </a:pPr>
            <a:r>
              <a:rPr lang="zh-CN" altLang="en-US" sz="1000" smtClean="0">
                <a:solidFill>
                  <a:srgbClr val="1A3868"/>
                </a:solidFill>
                <a:ea typeface="宋体" charset="-122"/>
                <a:cs typeface="Times New Roman" pitchFamily="18" charset="0"/>
              </a:rPr>
              <a:t>外部网络不需要知道在</a:t>
            </a:r>
            <a:r>
              <a:rPr lang="en-US" altLang="zh-CN" sz="1000" smtClean="0">
                <a:solidFill>
                  <a:srgbClr val="1A3868"/>
                </a:solidFill>
                <a:ea typeface="宋体" charset="-122"/>
                <a:cs typeface="Times New Roman" pitchFamily="18" charset="0"/>
              </a:rPr>
              <a:t>200.24.16.0/20</a:t>
            </a:r>
            <a:r>
              <a:rPr lang="zh-CN" altLang="en-US" sz="1000" smtClean="0">
                <a:solidFill>
                  <a:srgbClr val="1A3868"/>
                </a:solidFill>
                <a:ea typeface="宋体" charset="-122"/>
                <a:cs typeface="Times New Roman" pitchFamily="18" charset="0"/>
              </a:rPr>
              <a:t>地址块校园网的内部还有</a:t>
            </a:r>
            <a:r>
              <a:rPr lang="en-US" altLang="zh-CN" sz="1000" smtClean="0">
                <a:solidFill>
                  <a:srgbClr val="1A3868"/>
                </a:solidFill>
                <a:ea typeface="宋体" charset="-122"/>
                <a:cs typeface="Times New Roman" pitchFamily="18" charset="0"/>
              </a:rPr>
              <a:t>8</a:t>
            </a:r>
            <a:r>
              <a:rPr lang="zh-CN" altLang="en-US" sz="1000" smtClean="0">
                <a:solidFill>
                  <a:srgbClr val="1A3868"/>
                </a:solidFill>
                <a:ea typeface="宋体" charset="-122"/>
                <a:cs typeface="Times New Roman" pitchFamily="18" charset="0"/>
              </a:rPr>
              <a:t>个系级的网络存在。</a:t>
            </a:r>
          </a:p>
          <a:p>
            <a:endParaRPr lang="zh-CN" altLang="en-US" smtClean="0">
              <a:ea typeface="宋体" charset="-122"/>
            </a:endParaRPr>
          </a:p>
        </p:txBody>
      </p:sp>
    </p:spTree>
    <p:extLst>
      <p:ext uri="{BB962C8B-B14F-4D97-AF65-F5344CB8AC3E}">
        <p14:creationId xmlns:p14="http://schemas.microsoft.com/office/powerpoint/2010/main" val="645352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幻灯片图像占位符 1"/>
          <p:cNvSpPr>
            <a:spLocks noGrp="1" noRot="1" noChangeAspect="1" noTextEdit="1"/>
          </p:cNvSpPr>
          <p:nvPr>
            <p:ph type="sldImg"/>
          </p:nvPr>
        </p:nvSpPr>
        <p:spPr>
          <a:ln/>
        </p:spPr>
      </p:sp>
      <p:sp>
        <p:nvSpPr>
          <p:cNvPr id="434179" name="备注占位符 2"/>
          <p:cNvSpPr>
            <a:spLocks noGrp="1"/>
          </p:cNvSpPr>
          <p:nvPr>
            <p:ph type="body" idx="1"/>
          </p:nvPr>
        </p:nvSpPr>
        <p:spPr>
          <a:xfrm>
            <a:off x="685800" y="4343400"/>
            <a:ext cx="5486400" cy="4114800"/>
          </a:xfrm>
          <a:noFill/>
          <a:ln/>
        </p:spPr>
        <p:txBody>
          <a:bodyPr/>
          <a:lstStyle/>
          <a:p>
            <a:pPr>
              <a:lnSpc>
                <a:spcPct val="120000"/>
              </a:lnSpc>
              <a:spcBef>
                <a:spcPct val="20000"/>
              </a:spcBef>
              <a:spcAft>
                <a:spcPct val="10000"/>
              </a:spcAft>
              <a:buFontTx/>
              <a:buChar char="•"/>
            </a:pPr>
            <a:r>
              <a:rPr kumimoji="0" lang="zh-CN" altLang="en-US" smtClean="0">
                <a:solidFill>
                  <a:srgbClr val="1A3868"/>
                </a:solidFill>
                <a:ea typeface="宋体" charset="-122"/>
              </a:rPr>
              <a:t>对于 </a:t>
            </a:r>
            <a:r>
              <a:rPr kumimoji="0" lang="en-US" altLang="zh-CN" smtClean="0">
                <a:solidFill>
                  <a:srgbClr val="1A3868"/>
                </a:solidFill>
                <a:ea typeface="宋体" charset="-122"/>
              </a:rPr>
              <a:t>/20  </a:t>
            </a:r>
            <a:r>
              <a:rPr kumimoji="0" lang="zh-CN" altLang="en-US" smtClean="0">
                <a:solidFill>
                  <a:srgbClr val="1A3868"/>
                </a:solidFill>
                <a:ea typeface="宋体" charset="-122"/>
              </a:rPr>
              <a:t>地址块，它的掩码是 </a:t>
            </a:r>
            <a:r>
              <a:rPr kumimoji="0" lang="en-US" altLang="zh-CN" smtClean="0">
                <a:solidFill>
                  <a:srgbClr val="1A3868"/>
                </a:solidFill>
                <a:ea typeface="宋体" charset="-122"/>
              </a:rPr>
              <a:t>20 </a:t>
            </a:r>
            <a:r>
              <a:rPr kumimoji="0" lang="zh-CN" altLang="en-US" smtClean="0">
                <a:solidFill>
                  <a:srgbClr val="1A3868"/>
                </a:solidFill>
                <a:ea typeface="宋体" charset="-122"/>
              </a:rPr>
              <a:t>个连续的 </a:t>
            </a:r>
            <a:r>
              <a:rPr kumimoji="0" lang="en-US" altLang="zh-CN" smtClean="0">
                <a:solidFill>
                  <a:srgbClr val="1A3868"/>
                </a:solidFill>
                <a:ea typeface="宋体" charset="-122"/>
              </a:rPr>
              <a:t>1</a:t>
            </a:r>
            <a:r>
              <a:rPr kumimoji="0" lang="zh-CN" altLang="en-US" smtClean="0">
                <a:solidFill>
                  <a:srgbClr val="1A3868"/>
                </a:solidFill>
                <a:ea typeface="宋体" charset="-122"/>
              </a:rPr>
              <a:t>。 斜线记法中的数字就是掩码中</a:t>
            </a:r>
            <a:r>
              <a:rPr kumimoji="0" lang="en-US" altLang="zh-CN" smtClean="0">
                <a:solidFill>
                  <a:srgbClr val="1A3868"/>
                </a:solidFill>
                <a:ea typeface="宋体" charset="-122"/>
              </a:rPr>
              <a:t>1</a:t>
            </a:r>
            <a:r>
              <a:rPr kumimoji="0" lang="zh-CN" altLang="en-US" smtClean="0">
                <a:solidFill>
                  <a:srgbClr val="1A3868"/>
                </a:solidFill>
                <a:ea typeface="宋体" charset="-122"/>
              </a:rPr>
              <a:t>的个数。    </a:t>
            </a:r>
          </a:p>
          <a:p>
            <a:pPr>
              <a:spcBef>
                <a:spcPct val="0"/>
              </a:spcBef>
            </a:pPr>
            <a:endParaRPr lang="zh-CN" altLang="en-US" smtClean="0">
              <a:ea typeface="宋体" charset="-122"/>
            </a:endParaRPr>
          </a:p>
        </p:txBody>
      </p:sp>
      <p:sp>
        <p:nvSpPr>
          <p:cNvPr id="4341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9F4339C-1745-4E9F-9F76-FE61AEA9C72B}" type="slidenum">
              <a:rPr lang="zh-CN" altLang="en-US" sz="1200" b="0" u="none">
                <a:solidFill>
                  <a:schemeClr val="tx1"/>
                </a:solidFill>
                <a:latin typeface="Calibri" pitchFamily="34" charset="0"/>
                <a:ea typeface="黑体" pitchFamily="2" charset="-122"/>
              </a:rPr>
              <a:pPr algn="r"/>
              <a:t>33</a:t>
            </a:fld>
            <a:endParaRPr lang="en-US" altLang="zh-CN" sz="1200" b="0" u="none">
              <a:solidFill>
                <a:schemeClr val="tx1"/>
              </a:solidFill>
              <a:latin typeface="Calibri" pitchFamily="34" charset="0"/>
              <a:ea typeface="黑体" pitchFamily="2" charset="-122"/>
            </a:endParaRPr>
          </a:p>
        </p:txBody>
      </p:sp>
    </p:spTree>
    <p:extLst>
      <p:ext uri="{BB962C8B-B14F-4D97-AF65-F5344CB8AC3E}">
        <p14:creationId xmlns:p14="http://schemas.microsoft.com/office/powerpoint/2010/main" val="3862164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幻灯片图像占位符 1"/>
          <p:cNvSpPr>
            <a:spLocks noGrp="1" noRot="1" noChangeAspect="1" noTextEdit="1"/>
          </p:cNvSpPr>
          <p:nvPr>
            <p:ph type="sldImg"/>
          </p:nvPr>
        </p:nvSpPr>
        <p:spPr>
          <a:ln/>
        </p:spPr>
      </p:sp>
      <p:sp>
        <p:nvSpPr>
          <p:cNvPr id="436227" name="备注占位符 2"/>
          <p:cNvSpPr>
            <a:spLocks noGrp="1"/>
          </p:cNvSpPr>
          <p:nvPr>
            <p:ph type="body" idx="1"/>
          </p:nvPr>
        </p:nvSpPr>
        <p:spPr>
          <a:xfrm>
            <a:off x="685800" y="4343400"/>
            <a:ext cx="5486400" cy="4114800"/>
          </a:xfrm>
          <a:noFill/>
          <a:ln/>
        </p:spPr>
        <p:txBody>
          <a:bodyPr/>
          <a:lstStyle/>
          <a:p>
            <a:pPr eaLnBrk="1" hangingPunct="1">
              <a:lnSpc>
                <a:spcPts val="2900"/>
              </a:lnSpc>
              <a:spcBef>
                <a:spcPct val="0"/>
              </a:spcBef>
            </a:pPr>
            <a:r>
              <a:rPr kumimoji="0" lang="en-US" altLang="zh-CN" smtClean="0">
                <a:solidFill>
                  <a:srgbClr val="33339A"/>
                </a:solidFill>
                <a:ea typeface="宋体" charset="-122"/>
              </a:rPr>
              <a:t>这个</a:t>
            </a:r>
            <a:r>
              <a:rPr kumimoji="0" lang="en-US" altLang="zh-CN" smtClean="0">
                <a:ea typeface="宋体" charset="-122"/>
              </a:rPr>
              <a:t> </a:t>
            </a:r>
            <a:r>
              <a:rPr kumimoji="0" lang="en-US" altLang="zh-CN" smtClean="0">
                <a:solidFill>
                  <a:srgbClr val="33339A"/>
                </a:solidFill>
                <a:ea typeface="宋体" charset="-122"/>
              </a:rPr>
              <a:t>ISP</a:t>
            </a:r>
            <a:r>
              <a:rPr kumimoji="0" lang="en-US" altLang="zh-CN" smtClean="0">
                <a:ea typeface="宋体" charset="-122"/>
              </a:rPr>
              <a:t> </a:t>
            </a:r>
            <a:r>
              <a:rPr kumimoji="0" lang="en-US" altLang="zh-CN" smtClean="0">
                <a:solidFill>
                  <a:srgbClr val="33339A"/>
                </a:solidFill>
                <a:ea typeface="宋体" charset="-122"/>
              </a:rPr>
              <a:t>共有</a:t>
            </a:r>
            <a:r>
              <a:rPr kumimoji="0" lang="en-US" altLang="zh-CN" smtClean="0">
                <a:ea typeface="宋体" charset="-122"/>
              </a:rPr>
              <a:t> </a:t>
            </a:r>
            <a:r>
              <a:rPr kumimoji="0" lang="en-US" altLang="zh-CN" smtClean="0">
                <a:solidFill>
                  <a:srgbClr val="33339A"/>
                </a:solidFill>
                <a:ea typeface="宋体" charset="-122"/>
              </a:rPr>
              <a:t>64</a:t>
            </a:r>
            <a:r>
              <a:rPr kumimoji="0" lang="en-US" altLang="zh-CN" smtClean="0">
                <a:ea typeface="宋体" charset="-122"/>
              </a:rPr>
              <a:t> </a:t>
            </a:r>
            <a:r>
              <a:rPr kumimoji="0" lang="en-US" altLang="zh-CN" smtClean="0">
                <a:solidFill>
                  <a:srgbClr val="33339A"/>
                </a:solidFill>
                <a:ea typeface="宋体" charset="-122"/>
              </a:rPr>
              <a:t>个</a:t>
            </a:r>
            <a:r>
              <a:rPr kumimoji="0" lang="en-US" altLang="zh-CN" smtClean="0">
                <a:ea typeface="宋体" charset="-122"/>
              </a:rPr>
              <a:t> </a:t>
            </a:r>
            <a:r>
              <a:rPr kumimoji="0" lang="en-US" altLang="zh-CN" smtClean="0">
                <a:solidFill>
                  <a:srgbClr val="33339A"/>
                </a:solidFill>
                <a:ea typeface="宋体" charset="-122"/>
              </a:rPr>
              <a:t>C</a:t>
            </a:r>
            <a:r>
              <a:rPr kumimoji="0" lang="en-US" altLang="zh-CN" smtClean="0">
                <a:ea typeface="宋体" charset="-122"/>
              </a:rPr>
              <a:t> </a:t>
            </a:r>
            <a:r>
              <a:rPr kumimoji="0" lang="en-US" altLang="zh-CN" smtClean="0">
                <a:solidFill>
                  <a:srgbClr val="33339A"/>
                </a:solidFill>
                <a:ea typeface="宋体" charset="-122"/>
              </a:rPr>
              <a:t>类网络。如果不采用</a:t>
            </a:r>
            <a:r>
              <a:rPr kumimoji="0" lang="en-US" altLang="zh-CN" smtClean="0">
                <a:ea typeface="宋体" charset="-122"/>
              </a:rPr>
              <a:t> </a:t>
            </a:r>
            <a:r>
              <a:rPr kumimoji="0" lang="en-US" altLang="zh-CN" smtClean="0">
                <a:solidFill>
                  <a:srgbClr val="33339A"/>
                </a:solidFill>
                <a:ea typeface="宋体" charset="-122"/>
              </a:rPr>
              <a:t>CIDR</a:t>
            </a:r>
            <a:r>
              <a:rPr kumimoji="0" lang="en-US" altLang="zh-CN" smtClean="0">
                <a:ea typeface="宋体" charset="-122"/>
              </a:rPr>
              <a:t> </a:t>
            </a:r>
            <a:r>
              <a:rPr kumimoji="0" lang="en-US" altLang="zh-CN" smtClean="0">
                <a:solidFill>
                  <a:srgbClr val="33339A"/>
                </a:solidFill>
                <a:ea typeface="宋体" charset="-122"/>
              </a:rPr>
              <a:t>技术，则在与该</a:t>
            </a:r>
            <a:r>
              <a:rPr kumimoji="0" lang="en-US" altLang="zh-CN" smtClean="0">
                <a:ea typeface="宋体" charset="-122"/>
              </a:rPr>
              <a:t> </a:t>
            </a:r>
            <a:r>
              <a:rPr kumimoji="0" lang="en-US" altLang="zh-CN" smtClean="0">
                <a:solidFill>
                  <a:srgbClr val="33339A"/>
                </a:solidFill>
                <a:ea typeface="宋体" charset="-122"/>
              </a:rPr>
              <a:t>ISP</a:t>
            </a:r>
            <a:r>
              <a:rPr kumimoji="0" lang="en-US" altLang="zh-CN" smtClean="0">
                <a:ea typeface="宋体" charset="-122"/>
              </a:rPr>
              <a:t> </a:t>
            </a:r>
            <a:r>
              <a:rPr kumimoji="0" lang="en-US" altLang="zh-CN" smtClean="0">
                <a:solidFill>
                  <a:srgbClr val="33339A"/>
                </a:solidFill>
                <a:ea typeface="宋体" charset="-122"/>
              </a:rPr>
              <a:t>的路由器交换路由信息的每一个路由器的路由表中，就需要有</a:t>
            </a:r>
            <a:r>
              <a:rPr kumimoji="0" lang="en-US" altLang="zh-CN" smtClean="0">
                <a:ea typeface="宋体" charset="-122"/>
              </a:rPr>
              <a:t> </a:t>
            </a:r>
            <a:r>
              <a:rPr kumimoji="0" lang="en-US" altLang="zh-CN" smtClean="0">
                <a:solidFill>
                  <a:srgbClr val="33339A"/>
                </a:solidFill>
                <a:ea typeface="宋体" charset="-122"/>
              </a:rPr>
              <a:t>64</a:t>
            </a:r>
            <a:r>
              <a:rPr kumimoji="0" lang="en-US" altLang="zh-CN" smtClean="0">
                <a:ea typeface="宋体" charset="-122"/>
              </a:rPr>
              <a:t> </a:t>
            </a:r>
            <a:r>
              <a:rPr kumimoji="0" lang="en-US" altLang="zh-CN" smtClean="0">
                <a:solidFill>
                  <a:srgbClr val="33339A"/>
                </a:solidFill>
                <a:ea typeface="宋体" charset="-122"/>
              </a:rPr>
              <a:t>个项目。但采用地址聚合后，只需用路由聚合后的</a:t>
            </a:r>
            <a:r>
              <a:rPr kumimoji="0" lang="en-US" altLang="zh-CN" smtClean="0">
                <a:ea typeface="宋体" charset="-122"/>
              </a:rPr>
              <a:t> </a:t>
            </a:r>
            <a:r>
              <a:rPr kumimoji="0" lang="en-US" altLang="zh-CN" smtClean="0">
                <a:solidFill>
                  <a:srgbClr val="33339A"/>
                </a:solidFill>
                <a:ea typeface="宋体" charset="-122"/>
              </a:rPr>
              <a:t>1</a:t>
            </a:r>
            <a:r>
              <a:rPr kumimoji="0" lang="en-US" altLang="zh-CN" smtClean="0">
                <a:ea typeface="宋体" charset="-122"/>
              </a:rPr>
              <a:t> </a:t>
            </a:r>
            <a:r>
              <a:rPr kumimoji="0" lang="en-US" altLang="zh-CN" smtClean="0">
                <a:solidFill>
                  <a:srgbClr val="33339A"/>
                </a:solidFill>
                <a:ea typeface="宋体" charset="-122"/>
              </a:rPr>
              <a:t>个项目</a:t>
            </a:r>
            <a:r>
              <a:rPr kumimoji="0" lang="en-US" altLang="zh-CN" smtClean="0">
                <a:ea typeface="宋体" charset="-122"/>
              </a:rPr>
              <a:t> </a:t>
            </a:r>
            <a:r>
              <a:rPr kumimoji="0" lang="en-US" altLang="zh-CN" smtClean="0">
                <a:solidFill>
                  <a:srgbClr val="33339A"/>
                </a:solidFill>
                <a:ea typeface="宋体" charset="-122"/>
              </a:rPr>
              <a:t>206.0.64.0/18</a:t>
            </a:r>
            <a:r>
              <a:rPr kumimoji="0" lang="en-US" altLang="zh-CN" smtClean="0">
                <a:ea typeface="宋体" charset="-122"/>
              </a:rPr>
              <a:t> </a:t>
            </a:r>
            <a:r>
              <a:rPr kumimoji="0" lang="en-US" altLang="zh-CN" smtClean="0">
                <a:solidFill>
                  <a:srgbClr val="33339A"/>
                </a:solidFill>
                <a:ea typeface="宋体" charset="-122"/>
              </a:rPr>
              <a:t>就能找到该</a:t>
            </a:r>
            <a:r>
              <a:rPr kumimoji="0" lang="en-US" altLang="zh-CN" smtClean="0">
                <a:ea typeface="宋体" charset="-122"/>
              </a:rPr>
              <a:t> </a:t>
            </a:r>
            <a:r>
              <a:rPr kumimoji="0" lang="en-US" altLang="zh-CN" smtClean="0">
                <a:solidFill>
                  <a:srgbClr val="33339A"/>
                </a:solidFill>
                <a:ea typeface="宋体" charset="-122"/>
              </a:rPr>
              <a:t>ISP。</a:t>
            </a:r>
          </a:p>
          <a:p>
            <a:pPr eaLnBrk="1" hangingPunct="1">
              <a:lnSpc>
                <a:spcPts val="2900"/>
              </a:lnSpc>
              <a:spcBef>
                <a:spcPct val="0"/>
              </a:spcBef>
            </a:pPr>
            <a:endParaRPr kumimoji="0" lang="en-US" altLang="zh-CN" smtClean="0">
              <a:solidFill>
                <a:srgbClr val="33339A"/>
              </a:solidFill>
              <a:ea typeface="宋体" charset="-122"/>
            </a:endParaRPr>
          </a:p>
          <a:p>
            <a:pPr eaLnBrk="1" hangingPunct="1">
              <a:lnSpc>
                <a:spcPts val="2900"/>
              </a:lnSpc>
              <a:spcBef>
                <a:spcPct val="0"/>
              </a:spcBef>
            </a:pPr>
            <a:endParaRPr kumimoji="0" lang="en-US" altLang="zh-CN" smtClean="0">
              <a:solidFill>
                <a:srgbClr val="33339A"/>
              </a:solidFill>
              <a:ea typeface="宋体" charset="-122"/>
            </a:endParaRPr>
          </a:p>
          <a:p>
            <a:pPr eaLnBrk="1" hangingPunct="1">
              <a:lnSpc>
                <a:spcPts val="2900"/>
              </a:lnSpc>
              <a:spcBef>
                <a:spcPct val="0"/>
              </a:spcBef>
            </a:pPr>
            <a:endParaRPr kumimoji="0" lang="en-US" altLang="zh-CN" smtClean="0">
              <a:solidFill>
                <a:srgbClr val="33339A"/>
              </a:solidFill>
              <a:ea typeface="宋体" charset="-122"/>
            </a:endParaRPr>
          </a:p>
          <a:p>
            <a:pPr>
              <a:spcBef>
                <a:spcPct val="0"/>
              </a:spcBef>
            </a:pPr>
            <a:endParaRPr lang="zh-CN" altLang="en-US" smtClean="0">
              <a:ea typeface="宋体" charset="-122"/>
            </a:endParaRPr>
          </a:p>
        </p:txBody>
      </p:sp>
      <p:sp>
        <p:nvSpPr>
          <p:cNvPr id="43622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7A7B918-CDBC-440A-BCE8-9C36F0983E6E}" type="slidenum">
              <a:rPr lang="zh-CN" altLang="en-US" sz="1200" b="0" u="none">
                <a:solidFill>
                  <a:schemeClr val="tx1"/>
                </a:solidFill>
                <a:latin typeface="Calibri" pitchFamily="34" charset="0"/>
                <a:ea typeface="黑体" pitchFamily="2" charset="-122"/>
              </a:rPr>
              <a:pPr algn="r"/>
              <a:t>34</a:t>
            </a:fld>
            <a:endParaRPr lang="en-US" altLang="zh-CN" sz="1200" b="0" u="none">
              <a:solidFill>
                <a:schemeClr val="tx1"/>
              </a:solidFill>
              <a:latin typeface="Calibri" pitchFamily="34" charset="0"/>
              <a:ea typeface="黑体" pitchFamily="2" charset="-122"/>
            </a:endParaRPr>
          </a:p>
        </p:txBody>
      </p:sp>
    </p:spTree>
    <p:extLst>
      <p:ext uri="{BB962C8B-B14F-4D97-AF65-F5344CB8AC3E}">
        <p14:creationId xmlns:p14="http://schemas.microsoft.com/office/powerpoint/2010/main" val="1808880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a:noFill/>
          <a:ln/>
        </p:spPr>
        <p:txBody>
          <a:bodyPr/>
          <a:lstStyle/>
          <a:p>
            <a:pPr>
              <a:lnSpc>
                <a:spcPct val="120000"/>
              </a:lnSpc>
              <a:spcAft>
                <a:spcPct val="10000"/>
              </a:spcAft>
            </a:pPr>
            <a:r>
              <a:rPr lang="zh-CN" altLang="en-US" sz="1000" smtClean="0">
                <a:solidFill>
                  <a:srgbClr val="1A3868"/>
                </a:solidFill>
                <a:ea typeface="宋体" charset="-122"/>
                <a:cs typeface="Times New Roman" pitchFamily="18" charset="0"/>
              </a:rPr>
              <a:t>使用</a:t>
            </a:r>
            <a:r>
              <a:rPr lang="en-US" altLang="zh-CN" sz="1000" smtClean="0">
                <a:solidFill>
                  <a:srgbClr val="1A3868"/>
                </a:solidFill>
                <a:ea typeface="宋体" charset="-122"/>
                <a:cs typeface="Times New Roman" pitchFamily="18" charset="0"/>
              </a:rPr>
              <a:t>IP</a:t>
            </a:r>
            <a:r>
              <a:rPr lang="zh-CN" altLang="en-US" sz="1000" smtClean="0">
                <a:solidFill>
                  <a:srgbClr val="1A3868"/>
                </a:solidFill>
                <a:ea typeface="宋体" charset="-122"/>
                <a:cs typeface="Times New Roman" pitchFamily="18" charset="0"/>
              </a:rPr>
              <a:t>地址的网络可以分为两种情况：一种是要将网络直接连接到互联网，另一种是需要运行</a:t>
            </a:r>
            <a:r>
              <a:rPr lang="en-US" altLang="zh-CN" sz="1000" smtClean="0">
                <a:solidFill>
                  <a:srgbClr val="1A3868"/>
                </a:solidFill>
                <a:ea typeface="宋体" charset="-122"/>
                <a:cs typeface="Times New Roman" pitchFamily="18" charset="0"/>
              </a:rPr>
              <a:t>TCP/IP</a:t>
            </a:r>
            <a:r>
              <a:rPr lang="zh-CN" altLang="en-US" sz="1000" smtClean="0">
                <a:solidFill>
                  <a:srgbClr val="1A3868"/>
                </a:solidFill>
                <a:ea typeface="宋体" charset="-122"/>
                <a:cs typeface="Times New Roman" pitchFamily="18" charset="0"/>
              </a:rPr>
              <a:t>协议，但是它是内部网络，并不直接连接到互联网；即使需要连接到互联网，但是网络内部用户访问互联网受到严格控制</a:t>
            </a:r>
            <a:r>
              <a:rPr lang="en-US" altLang="zh-CN" sz="1000" smtClean="0">
                <a:solidFill>
                  <a:srgbClr val="1A3868"/>
                </a:solidFill>
                <a:ea typeface="宋体" charset="-122"/>
                <a:cs typeface="Times New Roman" pitchFamily="18" charset="0"/>
              </a:rPr>
              <a:t>; </a:t>
            </a:r>
            <a:r>
              <a:rPr lang="en-US" altLang="zh-CN" sz="1000" b="1" smtClean="0">
                <a:solidFill>
                  <a:srgbClr val="2D2DB9"/>
                </a:solidFill>
                <a:ea typeface="宋体" charset="-122"/>
                <a:cs typeface="Times New Roman" pitchFamily="18" charset="0"/>
              </a:rPr>
              <a:t>ABCDE</a:t>
            </a:r>
            <a:r>
              <a:rPr lang="zh-CN" altLang="en-US" sz="1000" b="1" smtClean="0">
                <a:solidFill>
                  <a:srgbClr val="2D2DB9"/>
                </a:solidFill>
                <a:ea typeface="宋体" charset="-122"/>
                <a:cs typeface="Times New Roman" pitchFamily="18" charset="0"/>
              </a:rPr>
              <a:t>五类标准的</a:t>
            </a:r>
            <a:r>
              <a:rPr lang="en-US" altLang="zh-CN" sz="1000" b="1" smtClean="0">
                <a:solidFill>
                  <a:srgbClr val="2D2DB9"/>
                </a:solidFill>
                <a:ea typeface="宋体" charset="-122"/>
                <a:cs typeface="Times New Roman" pitchFamily="18" charset="0"/>
              </a:rPr>
              <a:t>IP</a:t>
            </a:r>
            <a:r>
              <a:rPr lang="zh-CN" altLang="en-US" sz="1000" b="1" smtClean="0">
                <a:solidFill>
                  <a:srgbClr val="2D2DB9"/>
                </a:solidFill>
                <a:ea typeface="宋体" charset="-122"/>
                <a:cs typeface="Times New Roman" pitchFamily="18" charset="0"/>
              </a:rPr>
              <a:t>地址之外，还有特殊</a:t>
            </a:r>
            <a:r>
              <a:rPr lang="en-US" altLang="zh-CN" sz="1000" b="1" smtClean="0">
                <a:solidFill>
                  <a:srgbClr val="2D2DB9"/>
                </a:solidFill>
                <a:ea typeface="宋体" charset="-122"/>
                <a:cs typeface="Times New Roman" pitchFamily="18" charset="0"/>
              </a:rPr>
              <a:t>IP</a:t>
            </a:r>
            <a:r>
              <a:rPr lang="zh-CN" altLang="en-US" sz="1000" b="1" smtClean="0">
                <a:solidFill>
                  <a:srgbClr val="2D2DB9"/>
                </a:solidFill>
                <a:ea typeface="宋体" charset="-122"/>
                <a:cs typeface="Times New Roman" pitchFamily="18" charset="0"/>
              </a:rPr>
              <a:t>地址和保留的专用</a:t>
            </a:r>
            <a:r>
              <a:rPr lang="en-US" altLang="zh-CN" sz="1000" b="1" smtClean="0">
                <a:solidFill>
                  <a:srgbClr val="2D2DB9"/>
                </a:solidFill>
                <a:ea typeface="宋体" charset="-122"/>
                <a:cs typeface="Times New Roman" pitchFamily="18" charset="0"/>
              </a:rPr>
              <a:t>IP</a:t>
            </a:r>
            <a:r>
              <a:rPr lang="zh-CN" altLang="en-US" sz="1000" b="1" smtClean="0">
                <a:solidFill>
                  <a:srgbClr val="2D2DB9"/>
                </a:solidFill>
                <a:ea typeface="宋体" charset="-122"/>
                <a:cs typeface="Times New Roman" pitchFamily="18" charset="0"/>
              </a:rPr>
              <a:t>地址。</a:t>
            </a:r>
          </a:p>
          <a:p>
            <a:pPr>
              <a:lnSpc>
                <a:spcPct val="120000"/>
              </a:lnSpc>
              <a:spcAft>
                <a:spcPct val="10000"/>
              </a:spcAft>
            </a:pPr>
            <a:r>
              <a:rPr lang="zh-CN" altLang="en-US" sz="1000" smtClean="0">
                <a:solidFill>
                  <a:srgbClr val="1A3868"/>
                </a:solidFill>
                <a:ea typeface="宋体" charset="-122"/>
                <a:cs typeface="Times New Roman" pitchFamily="18" charset="0"/>
              </a:rPr>
              <a:t>用户主机需要直接连接到互联网，这个网络中的每台主机都需要有一个标准的公用</a:t>
            </a:r>
            <a:r>
              <a:rPr lang="en-US" altLang="zh-CN" sz="1000" smtClean="0">
                <a:solidFill>
                  <a:srgbClr val="1A3868"/>
                </a:solidFill>
                <a:ea typeface="宋体" charset="-122"/>
                <a:cs typeface="Times New Roman" pitchFamily="18" charset="0"/>
              </a:rPr>
              <a:t>IP</a:t>
            </a:r>
            <a:r>
              <a:rPr lang="zh-CN" altLang="en-US" sz="1000" smtClean="0">
                <a:solidFill>
                  <a:srgbClr val="1A3868"/>
                </a:solidFill>
                <a:ea typeface="宋体" charset="-122"/>
                <a:cs typeface="Times New Roman" pitchFamily="18" charset="0"/>
              </a:rPr>
              <a:t>地址，也称为全局</a:t>
            </a:r>
            <a:r>
              <a:rPr lang="en-US" altLang="zh-CN" sz="1000" smtClean="0">
                <a:solidFill>
                  <a:srgbClr val="1A3868"/>
                </a:solidFill>
                <a:ea typeface="宋体" charset="-122"/>
                <a:cs typeface="Times New Roman" pitchFamily="18" charset="0"/>
              </a:rPr>
              <a:t>IP</a:t>
            </a:r>
            <a:r>
              <a:rPr lang="zh-CN" altLang="en-US" sz="1000" smtClean="0">
                <a:solidFill>
                  <a:srgbClr val="1A3868"/>
                </a:solidFill>
                <a:ea typeface="宋体" charset="-122"/>
                <a:cs typeface="Times New Roman" pitchFamily="18" charset="0"/>
              </a:rPr>
              <a:t>地址</a:t>
            </a:r>
            <a:r>
              <a:rPr lang="en-US" altLang="zh-CN" sz="1000" smtClean="0">
                <a:solidFill>
                  <a:srgbClr val="1A3868"/>
                </a:solidFill>
                <a:ea typeface="宋体" charset="-122"/>
                <a:cs typeface="Times New Roman" pitchFamily="18" charset="0"/>
              </a:rPr>
              <a:t>;</a:t>
            </a:r>
          </a:p>
          <a:p>
            <a:pPr>
              <a:lnSpc>
                <a:spcPct val="120000"/>
              </a:lnSpc>
              <a:spcAft>
                <a:spcPct val="10000"/>
              </a:spcAft>
            </a:pPr>
            <a:r>
              <a:rPr lang="zh-CN" altLang="en-US" sz="1000" smtClean="0">
                <a:solidFill>
                  <a:srgbClr val="1A3868"/>
                </a:solidFill>
                <a:ea typeface="宋体" charset="-122"/>
                <a:cs typeface="Times New Roman" pitchFamily="18" charset="0"/>
              </a:rPr>
              <a:t>当一个分组使用专用</a:t>
            </a:r>
            <a:r>
              <a:rPr lang="en-US" altLang="zh-CN" sz="1000" smtClean="0">
                <a:solidFill>
                  <a:srgbClr val="1A3868"/>
                </a:solidFill>
                <a:ea typeface="宋体" charset="-122"/>
                <a:cs typeface="Times New Roman" pitchFamily="18" charset="0"/>
              </a:rPr>
              <a:t>IP</a:t>
            </a:r>
            <a:r>
              <a:rPr lang="zh-CN" altLang="en-US" sz="1000" smtClean="0">
                <a:solidFill>
                  <a:srgbClr val="1A3868"/>
                </a:solidFill>
                <a:ea typeface="宋体" charset="-122"/>
                <a:cs typeface="Times New Roman" pitchFamily="18" charset="0"/>
              </a:rPr>
              <a:t>地址时，该网络如果有接入互联网的路由器，则路由器不会将该分组转发到互联网</a:t>
            </a:r>
            <a:r>
              <a:rPr lang="en-US" altLang="zh-CN" sz="1000" smtClean="0">
                <a:solidFill>
                  <a:srgbClr val="1A3868"/>
                </a:solidFill>
                <a:ea typeface="宋体" charset="-122"/>
                <a:cs typeface="Times New Roman" pitchFamily="18" charset="0"/>
              </a:rPr>
              <a:t>;</a:t>
            </a:r>
            <a:endParaRPr lang="zh-CN" altLang="en-US" sz="1000" smtClean="0">
              <a:solidFill>
                <a:srgbClr val="1A3868"/>
              </a:solidFill>
              <a:ea typeface="宋体" charset="-122"/>
              <a:cs typeface="Times New Roman" pitchFamily="18" charset="0"/>
            </a:endParaRPr>
          </a:p>
          <a:p>
            <a:pPr>
              <a:lnSpc>
                <a:spcPct val="120000"/>
              </a:lnSpc>
              <a:spcAft>
                <a:spcPct val="10000"/>
              </a:spcAft>
            </a:pPr>
            <a:endParaRPr lang="en-US" altLang="zh-CN" sz="1000" smtClean="0">
              <a:solidFill>
                <a:srgbClr val="1A3868"/>
              </a:solidFill>
              <a:ea typeface="宋体" charset="-122"/>
              <a:cs typeface="Times New Roman" pitchFamily="18" charset="0"/>
            </a:endParaRPr>
          </a:p>
          <a:p>
            <a:endParaRPr lang="zh-CN" altLang="en-US" smtClean="0">
              <a:ea typeface="宋体" charset="-122"/>
            </a:endParaRPr>
          </a:p>
        </p:txBody>
      </p:sp>
    </p:spTree>
    <p:extLst>
      <p:ext uri="{BB962C8B-B14F-4D97-AF65-F5344CB8AC3E}">
        <p14:creationId xmlns:p14="http://schemas.microsoft.com/office/powerpoint/2010/main" val="3661416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a:noFill/>
          <a:ln/>
        </p:spPr>
        <p:txBody>
          <a:bodyPr/>
          <a:lstStyle/>
          <a:p>
            <a:r>
              <a:rPr lang="zh-CN" altLang="en-US" sz="800" b="1" smtClean="0">
                <a:solidFill>
                  <a:srgbClr val="2D2DB9"/>
                </a:solidFill>
                <a:ea typeface="宋体" charset="-122"/>
                <a:cs typeface="Times New Roman" pitchFamily="18" charset="0"/>
              </a:rPr>
              <a:t>例如</a:t>
            </a:r>
            <a:r>
              <a:rPr lang="en-US" altLang="zh-CN" sz="800" b="1" smtClean="0">
                <a:solidFill>
                  <a:srgbClr val="2D2DB9"/>
                </a:solidFill>
                <a:ea typeface="宋体" charset="-122"/>
                <a:cs typeface="Times New Roman" pitchFamily="18" charset="0"/>
              </a:rPr>
              <a:t>10.1.1.1</a:t>
            </a:r>
            <a:r>
              <a:rPr lang="zh-CN" altLang="en-US" sz="800" b="1" smtClean="0">
                <a:solidFill>
                  <a:srgbClr val="2D2DB9"/>
                </a:solidFill>
                <a:ea typeface="宋体" charset="-122"/>
                <a:cs typeface="Times New Roman" pitchFamily="18" charset="0"/>
              </a:rPr>
              <a:t>这个专用</a:t>
            </a:r>
            <a:r>
              <a:rPr lang="en-US" altLang="zh-CN" sz="800" b="1" smtClean="0">
                <a:solidFill>
                  <a:srgbClr val="2D2DB9"/>
                </a:solidFill>
                <a:ea typeface="宋体" charset="-122"/>
                <a:cs typeface="Times New Roman" pitchFamily="18" charset="0"/>
              </a:rPr>
              <a:t>IP</a:t>
            </a:r>
            <a:r>
              <a:rPr lang="zh-CN" altLang="en-US" sz="800" b="1" smtClean="0">
                <a:solidFill>
                  <a:srgbClr val="2D2DB9"/>
                </a:solidFill>
                <a:ea typeface="宋体" charset="-122"/>
                <a:cs typeface="Times New Roman" pitchFamily="18" charset="0"/>
              </a:rPr>
              <a:t>地址可能出现在不同城市的电子政务内网中，但是这个专用</a:t>
            </a:r>
            <a:r>
              <a:rPr lang="en-US" altLang="zh-CN" sz="800" b="1" smtClean="0">
                <a:solidFill>
                  <a:srgbClr val="2D2DB9"/>
                </a:solidFill>
                <a:ea typeface="宋体" charset="-122"/>
                <a:cs typeface="Times New Roman" pitchFamily="18" charset="0"/>
              </a:rPr>
              <a:t>IP</a:t>
            </a:r>
            <a:r>
              <a:rPr lang="zh-CN" altLang="en-US" sz="800" b="1" smtClean="0">
                <a:solidFill>
                  <a:srgbClr val="2D2DB9"/>
                </a:solidFill>
                <a:ea typeface="宋体" charset="-122"/>
                <a:cs typeface="Times New Roman" pitchFamily="18" charset="0"/>
              </a:rPr>
              <a:t>地址不会出现在互联网；如果出现，路由器则认为是错误地址而丢弃该分组。</a:t>
            </a:r>
            <a:endParaRPr lang="zh-CN" altLang="en-US" smtClean="0">
              <a:ea typeface="宋体" charset="-122"/>
            </a:endParaRPr>
          </a:p>
        </p:txBody>
      </p:sp>
    </p:spTree>
    <p:extLst>
      <p:ext uri="{BB962C8B-B14F-4D97-AF65-F5344CB8AC3E}">
        <p14:creationId xmlns:p14="http://schemas.microsoft.com/office/powerpoint/2010/main" val="1182237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7" name="Rectangle 2"/>
          <p:cNvSpPr>
            <a:spLocks noGrp="1" noRot="1" noChangeAspect="1" noChangeArrowheads="1" noTextEdit="1"/>
          </p:cNvSpPr>
          <p:nvPr>
            <p:ph type="sldImg"/>
          </p:nvPr>
        </p:nvSpPr>
        <p:spPr>
          <a:ln/>
        </p:spPr>
      </p:sp>
      <p:sp>
        <p:nvSpPr>
          <p:cNvPr id="429058" name="Rectangle 3"/>
          <p:cNvSpPr>
            <a:spLocks noGrp="1" noChangeArrowheads="1"/>
          </p:cNvSpPr>
          <p:nvPr>
            <p:ph type="body" idx="1"/>
          </p:nvPr>
        </p:nvSpPr>
        <p:spPr>
          <a:noFill/>
          <a:ln/>
        </p:spPr>
        <p:txBody>
          <a:bodyPr/>
          <a:lstStyle/>
          <a:p>
            <a:r>
              <a:rPr lang="zh-CN" altLang="en-US" sz="1000" smtClean="0">
                <a:solidFill>
                  <a:srgbClr val="1A3868"/>
                </a:solidFill>
                <a:ea typeface="宋体" charset="-122"/>
                <a:cs typeface="Times New Roman" pitchFamily="18" charset="0"/>
              </a:rPr>
              <a:t>在实际应用中，</a:t>
            </a:r>
            <a:r>
              <a:rPr lang="en-US" altLang="zh-CN" sz="1000" smtClean="0">
                <a:solidFill>
                  <a:srgbClr val="1A3868"/>
                </a:solidFill>
                <a:ea typeface="宋体" charset="-122"/>
                <a:cs typeface="Times New Roman" pitchFamily="18" charset="0"/>
              </a:rPr>
              <a:t>NAT </a:t>
            </a:r>
            <a:r>
              <a:rPr lang="zh-CN" altLang="en-US" sz="1000" smtClean="0">
                <a:solidFill>
                  <a:srgbClr val="1A3868"/>
                </a:solidFill>
                <a:ea typeface="宋体" charset="-122"/>
                <a:cs typeface="Times New Roman" pitchFamily="18" charset="0"/>
              </a:rPr>
              <a:t>主要用于实现私有网络访问公共网络的功能。这种通过使用少量的公有</a:t>
            </a:r>
            <a:r>
              <a:rPr lang="en-US" altLang="zh-CN" sz="1000" smtClean="0">
                <a:solidFill>
                  <a:srgbClr val="1A3868"/>
                </a:solidFill>
                <a:ea typeface="宋体" charset="-122"/>
                <a:cs typeface="Times New Roman" pitchFamily="18" charset="0"/>
              </a:rPr>
              <a:t>IP </a:t>
            </a:r>
            <a:r>
              <a:rPr lang="zh-CN" altLang="en-US" sz="1000" smtClean="0">
                <a:solidFill>
                  <a:srgbClr val="1A3868"/>
                </a:solidFill>
                <a:ea typeface="宋体" charset="-122"/>
                <a:cs typeface="Times New Roman" pitchFamily="18" charset="0"/>
              </a:rPr>
              <a:t>地址代表较多的私有</a:t>
            </a:r>
            <a:r>
              <a:rPr lang="en-US" altLang="zh-CN" sz="1000" smtClean="0">
                <a:solidFill>
                  <a:srgbClr val="1A3868"/>
                </a:solidFill>
                <a:ea typeface="宋体" charset="-122"/>
                <a:cs typeface="Times New Roman" pitchFamily="18" charset="0"/>
              </a:rPr>
              <a:t>IP </a:t>
            </a:r>
            <a:r>
              <a:rPr lang="zh-CN" altLang="en-US" sz="1000" smtClean="0">
                <a:solidFill>
                  <a:srgbClr val="1A3868"/>
                </a:solidFill>
                <a:ea typeface="宋体" charset="-122"/>
                <a:cs typeface="Times New Roman" pitchFamily="18" charset="0"/>
              </a:rPr>
              <a:t>地址的方式，将有助于减缓可用</a:t>
            </a:r>
            <a:r>
              <a:rPr lang="en-US" altLang="zh-CN" sz="1000" smtClean="0">
                <a:solidFill>
                  <a:srgbClr val="1A3868"/>
                </a:solidFill>
                <a:ea typeface="宋体" charset="-122"/>
                <a:cs typeface="Times New Roman" pitchFamily="18" charset="0"/>
              </a:rPr>
              <a:t>IP</a:t>
            </a:r>
            <a:r>
              <a:rPr lang="zh-CN" altLang="en-US" sz="1000" smtClean="0">
                <a:solidFill>
                  <a:srgbClr val="1A3868"/>
                </a:solidFill>
                <a:ea typeface="宋体" charset="-122"/>
                <a:cs typeface="Times New Roman" pitchFamily="18" charset="0"/>
              </a:rPr>
              <a:t>地址空间的枯竭。</a:t>
            </a:r>
            <a:r>
              <a:rPr lang="en-US" altLang="zh-CN" sz="1000" smtClean="0">
                <a:solidFill>
                  <a:srgbClr val="1A3868"/>
                </a:solidFill>
                <a:ea typeface="宋体" charset="-122"/>
                <a:cs typeface="Times New Roman" pitchFamily="18" charset="0"/>
              </a:rPr>
              <a:t>ISP</a:t>
            </a:r>
            <a:r>
              <a:rPr lang="zh-CN" altLang="en-US" sz="1000" smtClean="0">
                <a:solidFill>
                  <a:srgbClr val="1A3868"/>
                </a:solidFill>
                <a:ea typeface="宋体" charset="-122"/>
                <a:cs typeface="Times New Roman" pitchFamily="18" charset="0"/>
              </a:rPr>
              <a:t>使用</a:t>
            </a:r>
            <a:r>
              <a:rPr lang="en-US" altLang="zh-CN" sz="1000" smtClean="0">
                <a:solidFill>
                  <a:srgbClr val="1A3868"/>
                </a:solidFill>
                <a:ea typeface="宋体" charset="-122"/>
                <a:cs typeface="Times New Roman" pitchFamily="18" charset="0"/>
              </a:rPr>
              <a:t>NAT</a:t>
            </a:r>
            <a:r>
              <a:rPr lang="zh-CN" altLang="en-US" sz="1000" smtClean="0">
                <a:solidFill>
                  <a:srgbClr val="1A3868"/>
                </a:solidFill>
                <a:ea typeface="宋体" charset="-122"/>
                <a:cs typeface="Times New Roman" pitchFamily="18" charset="0"/>
              </a:rPr>
              <a:t>技术的结构。</a:t>
            </a:r>
            <a:r>
              <a:rPr lang="en-US" altLang="zh-CN" sz="1000" smtClean="0">
                <a:solidFill>
                  <a:srgbClr val="1A3868"/>
                </a:solidFill>
                <a:ea typeface="宋体" charset="-122"/>
                <a:cs typeface="Times New Roman" pitchFamily="18" charset="0"/>
              </a:rPr>
              <a:t>ISP=</a:t>
            </a:r>
            <a:r>
              <a:rPr lang="zh-CN" altLang="en-US" sz="1000" smtClean="0">
                <a:solidFill>
                  <a:srgbClr val="1A3868"/>
                </a:solidFill>
                <a:ea typeface="宋体" charset="-122"/>
                <a:cs typeface="Times New Roman" pitchFamily="18" charset="0"/>
              </a:rPr>
              <a:t>网络服务提供商，或者学校的网络中心。</a:t>
            </a:r>
          </a:p>
          <a:p>
            <a:r>
              <a:rPr lang="en-US" altLang="zh-CN" sz="900" u="sng" smtClean="0">
                <a:ea typeface="宋体" charset="-122"/>
                <a:cs typeface="Times New Roman" pitchFamily="18" charset="0"/>
              </a:rPr>
              <a:t>NAT</a:t>
            </a:r>
            <a:r>
              <a:rPr lang="zh-CN" altLang="en-US" sz="900" u="sng" smtClean="0">
                <a:ea typeface="宋体" charset="-122"/>
                <a:cs typeface="Times New Roman" pitchFamily="18" charset="0"/>
              </a:rPr>
              <a:t>技术适用的应用领域：</a:t>
            </a:r>
            <a:r>
              <a:rPr lang="en-US" altLang="zh-CN" sz="900" b="1" smtClean="0">
                <a:solidFill>
                  <a:srgbClr val="2D2DB9"/>
                </a:solidFill>
                <a:ea typeface="宋体" charset="-122"/>
                <a:cs typeface="Times New Roman" pitchFamily="18" charset="0"/>
              </a:rPr>
              <a:t>ISP</a:t>
            </a:r>
            <a:r>
              <a:rPr lang="zh-CN" altLang="en-US" sz="900" b="1" smtClean="0">
                <a:solidFill>
                  <a:srgbClr val="2D2DB9"/>
                </a:solidFill>
                <a:ea typeface="宋体" charset="-122"/>
                <a:cs typeface="Times New Roman" pitchFamily="18" charset="0"/>
              </a:rPr>
              <a:t>、</a:t>
            </a:r>
            <a:r>
              <a:rPr lang="en-US" altLang="zh-CN" sz="900" b="1" smtClean="0">
                <a:solidFill>
                  <a:srgbClr val="2D2DB9"/>
                </a:solidFill>
                <a:ea typeface="宋体" charset="-122"/>
                <a:cs typeface="Times New Roman" pitchFamily="18" charset="0"/>
              </a:rPr>
              <a:t>ADSL</a:t>
            </a:r>
            <a:r>
              <a:rPr lang="zh-CN" altLang="en-US" sz="900" b="1" smtClean="0">
                <a:solidFill>
                  <a:srgbClr val="2D2DB9"/>
                </a:solidFill>
                <a:ea typeface="宋体" charset="-122"/>
                <a:cs typeface="Times New Roman" pitchFamily="18" charset="0"/>
              </a:rPr>
              <a:t>与有线电视的地址分配；移动无线接入地址分配；电子政务内网等对互联网访问需要严格控制的内部网络系统的地址分配；与防火墙相结合的应用。</a:t>
            </a:r>
          </a:p>
          <a:p>
            <a:endParaRPr lang="zh-CN" altLang="en-US" sz="900" u="sng" smtClean="0">
              <a:ea typeface="宋体" charset="-122"/>
              <a:cs typeface="Times New Roman" pitchFamily="18" charset="0"/>
            </a:endParaRPr>
          </a:p>
        </p:txBody>
      </p:sp>
    </p:spTree>
    <p:extLst>
      <p:ext uri="{BB962C8B-B14F-4D97-AF65-F5344CB8AC3E}">
        <p14:creationId xmlns:p14="http://schemas.microsoft.com/office/powerpoint/2010/main" val="24863105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5" name="Rectangle 2"/>
          <p:cNvSpPr>
            <a:spLocks noGrp="1" noRot="1" noChangeAspect="1" noChangeArrowheads="1" noTextEdit="1"/>
          </p:cNvSpPr>
          <p:nvPr>
            <p:ph type="sldImg"/>
          </p:nvPr>
        </p:nvSpPr>
        <p:spPr>
          <a:ln/>
        </p:spPr>
      </p:sp>
      <p:sp>
        <p:nvSpPr>
          <p:cNvPr id="431106" name="Rectangle 3"/>
          <p:cNvSpPr>
            <a:spLocks noGrp="1" noChangeArrowheads="1"/>
          </p:cNvSpPr>
          <p:nvPr>
            <p:ph type="body" idx="1"/>
          </p:nvPr>
        </p:nvSpPr>
        <p:spPr>
          <a:noFill/>
          <a:ln/>
        </p:spPr>
        <p:txBody>
          <a:bodyPr/>
          <a:lstStyle/>
          <a:p>
            <a:pPr>
              <a:spcBef>
                <a:spcPct val="20000"/>
              </a:spcBef>
            </a:pPr>
            <a:r>
              <a:rPr kumimoji="0" lang="zh-CN" altLang="en-US" b="1" smtClean="0">
                <a:solidFill>
                  <a:srgbClr val="2D2DB9"/>
                </a:solidFill>
                <a:ea typeface="宋体" charset="-122"/>
              </a:rPr>
              <a:t>可以静态转换（一对一），也可以动态转换（多对多）</a:t>
            </a:r>
            <a:r>
              <a:rPr kumimoji="0" lang="zh-CN" altLang="en-US" b="1" smtClean="0">
                <a:ea typeface="宋体" charset="-122"/>
              </a:rPr>
              <a:t>静态转换是指将内部网络的私有</a:t>
            </a:r>
            <a:r>
              <a:rPr kumimoji="0" lang="en-US" altLang="zh-CN" b="1" smtClean="0">
                <a:ea typeface="宋体" charset="-122"/>
              </a:rPr>
              <a:t>IP</a:t>
            </a:r>
            <a:r>
              <a:rPr kumimoji="0" lang="zh-CN" altLang="en-US" b="1" smtClean="0">
                <a:ea typeface="宋体" charset="-122"/>
              </a:rPr>
              <a:t>地址转换为公有</a:t>
            </a:r>
            <a:r>
              <a:rPr kumimoji="0" lang="en-US" altLang="zh-CN" b="1" smtClean="0">
                <a:ea typeface="宋体" charset="-122"/>
              </a:rPr>
              <a:t>IP</a:t>
            </a:r>
            <a:r>
              <a:rPr kumimoji="0" lang="zh-CN" altLang="en-US" b="1" smtClean="0">
                <a:ea typeface="宋体" charset="-122"/>
              </a:rPr>
              <a:t>地址，</a:t>
            </a:r>
            <a:r>
              <a:rPr kumimoji="0" lang="en-US" altLang="zh-CN" b="1" smtClean="0">
                <a:ea typeface="宋体" charset="-122"/>
              </a:rPr>
              <a:t>IP</a:t>
            </a:r>
            <a:r>
              <a:rPr kumimoji="0" lang="zh-CN" altLang="en-US" b="1" smtClean="0">
                <a:ea typeface="宋体" charset="-122"/>
              </a:rPr>
              <a:t>地址对是一对一的，是一成不变的，某个私有</a:t>
            </a:r>
            <a:r>
              <a:rPr kumimoji="0" lang="en-US" altLang="zh-CN" b="1" smtClean="0">
                <a:ea typeface="宋体" charset="-122"/>
              </a:rPr>
              <a:t>IP</a:t>
            </a:r>
            <a:r>
              <a:rPr kumimoji="0" lang="zh-CN" altLang="en-US" b="1" smtClean="0">
                <a:ea typeface="宋体" charset="-122"/>
              </a:rPr>
              <a:t>地址只转换为某个公有</a:t>
            </a:r>
            <a:r>
              <a:rPr kumimoji="0" lang="en-US" altLang="zh-CN" b="1" smtClean="0">
                <a:ea typeface="宋体" charset="-122"/>
              </a:rPr>
              <a:t>IP</a:t>
            </a:r>
            <a:r>
              <a:rPr kumimoji="0" lang="zh-CN" altLang="en-US" b="1" smtClean="0">
                <a:ea typeface="宋体" charset="-122"/>
              </a:rPr>
              <a:t>地址。借助于静态转换，可以实现外部网络对内部网络中某些特定设备（如服务器）的访问。</a:t>
            </a:r>
          </a:p>
          <a:p>
            <a:r>
              <a:rPr kumimoji="0" lang="zh-CN" altLang="en-US" b="1" smtClean="0">
                <a:ea typeface="宋体" charset="-122"/>
              </a:rPr>
              <a:t>动态转换是指将内部网络的私有</a:t>
            </a:r>
            <a:r>
              <a:rPr kumimoji="0" lang="en-US" altLang="zh-CN" b="1" smtClean="0">
                <a:ea typeface="宋体" charset="-122"/>
              </a:rPr>
              <a:t>IP</a:t>
            </a:r>
            <a:r>
              <a:rPr kumimoji="0" lang="zh-CN" altLang="en-US" b="1" smtClean="0">
                <a:ea typeface="宋体" charset="-122"/>
              </a:rPr>
              <a:t>地址转换为公用</a:t>
            </a:r>
            <a:r>
              <a:rPr kumimoji="0" lang="en-US" altLang="zh-CN" b="1" smtClean="0">
                <a:ea typeface="宋体" charset="-122"/>
              </a:rPr>
              <a:t>IP</a:t>
            </a:r>
            <a:r>
              <a:rPr kumimoji="0" lang="zh-CN" altLang="en-US" b="1" smtClean="0">
                <a:ea typeface="宋体" charset="-122"/>
              </a:rPr>
              <a:t>地址时，</a:t>
            </a:r>
            <a:r>
              <a:rPr kumimoji="0" lang="en-US" altLang="zh-CN" b="1" smtClean="0">
                <a:ea typeface="宋体" charset="-122"/>
              </a:rPr>
              <a:t>IP</a:t>
            </a:r>
            <a:r>
              <a:rPr kumimoji="0" lang="zh-CN" altLang="en-US" b="1" smtClean="0">
                <a:ea typeface="宋体" charset="-122"/>
              </a:rPr>
              <a:t>地址是不确定的，是随机的，所有被授权访问上</a:t>
            </a:r>
            <a:r>
              <a:rPr kumimoji="0" lang="en-US" altLang="zh-CN" b="1" smtClean="0">
                <a:ea typeface="宋体" charset="-122"/>
              </a:rPr>
              <a:t>Internet</a:t>
            </a:r>
            <a:r>
              <a:rPr kumimoji="0" lang="zh-CN" altLang="en-US" b="1" smtClean="0">
                <a:ea typeface="宋体" charset="-122"/>
              </a:rPr>
              <a:t>的私有</a:t>
            </a:r>
            <a:r>
              <a:rPr kumimoji="0" lang="en-US" altLang="zh-CN" b="1" smtClean="0">
                <a:ea typeface="宋体" charset="-122"/>
              </a:rPr>
              <a:t>IP</a:t>
            </a:r>
            <a:r>
              <a:rPr kumimoji="0" lang="zh-CN" altLang="en-US" b="1" smtClean="0">
                <a:ea typeface="宋体" charset="-122"/>
              </a:rPr>
              <a:t>地址可随机转换为任何指定的合法</a:t>
            </a:r>
            <a:r>
              <a:rPr kumimoji="0" lang="en-US" altLang="zh-CN" b="1" smtClean="0">
                <a:ea typeface="宋体" charset="-122"/>
              </a:rPr>
              <a:t>IP</a:t>
            </a:r>
            <a:r>
              <a:rPr kumimoji="0" lang="zh-CN" altLang="en-US" b="1" smtClean="0">
                <a:ea typeface="宋体" charset="-122"/>
              </a:rPr>
              <a:t>地址。</a:t>
            </a:r>
            <a:endParaRPr kumimoji="0" lang="zh-CN" altLang="en-US" b="1" smtClean="0">
              <a:solidFill>
                <a:srgbClr val="2D2DB9"/>
              </a:solidFill>
              <a:ea typeface="宋体" charset="-122"/>
            </a:endParaRPr>
          </a:p>
          <a:p>
            <a:endParaRPr lang="en-US" altLang="zh-CN" smtClean="0">
              <a:solidFill>
                <a:srgbClr val="007D7A"/>
              </a:solidFill>
              <a:ea typeface="宋体" charset="-122"/>
              <a:cs typeface="Times New Roman" pitchFamily="18" charset="0"/>
            </a:endParaRPr>
          </a:p>
        </p:txBody>
      </p:sp>
    </p:spTree>
    <p:extLst>
      <p:ext uri="{BB962C8B-B14F-4D97-AF65-F5344CB8AC3E}">
        <p14:creationId xmlns:p14="http://schemas.microsoft.com/office/powerpoint/2010/main" val="2199082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a:noFill/>
          <a:ln/>
        </p:spPr>
        <p:txBody>
          <a:bodyPr/>
          <a:lstStyle/>
          <a:p>
            <a:r>
              <a:rPr lang="zh-CN" altLang="en-US" smtClean="0">
                <a:solidFill>
                  <a:srgbClr val="007D7A"/>
                </a:solidFill>
                <a:ea typeface="宋体" charset="-122"/>
                <a:cs typeface="Times New Roman" pitchFamily="18" charset="0"/>
              </a:rPr>
              <a:t>划分子网的三级地址结构</a:t>
            </a:r>
            <a:r>
              <a:rPr lang="en-US" altLang="zh-CN" smtClean="0">
                <a:ea typeface="宋体" charset="-122"/>
              </a:rPr>
              <a:t>+</a:t>
            </a:r>
            <a:r>
              <a:rPr lang="zh-CN" altLang="en-US" smtClean="0">
                <a:solidFill>
                  <a:srgbClr val="007D7A"/>
                </a:solidFill>
                <a:ea typeface="宋体" charset="-122"/>
                <a:cs typeface="Times New Roman" pitchFamily="18" charset="0"/>
              </a:rPr>
              <a:t>无类别域间路由</a:t>
            </a:r>
            <a:r>
              <a:rPr lang="en-US" altLang="zh-CN" smtClean="0">
                <a:solidFill>
                  <a:srgbClr val="007D7A"/>
                </a:solidFill>
                <a:ea typeface="宋体" charset="-122"/>
                <a:cs typeface="Times New Roman" pitchFamily="18" charset="0"/>
              </a:rPr>
              <a:t>CIDR</a:t>
            </a:r>
            <a:r>
              <a:rPr lang="zh-CN" altLang="en-US" smtClean="0">
                <a:solidFill>
                  <a:srgbClr val="007D7A"/>
                </a:solidFill>
                <a:ea typeface="宋体" charset="-122"/>
                <a:cs typeface="Times New Roman" pitchFamily="18" charset="0"/>
              </a:rPr>
              <a:t>技术</a:t>
            </a:r>
            <a:r>
              <a:rPr lang="en-US" altLang="zh-CN" smtClean="0">
                <a:solidFill>
                  <a:srgbClr val="007D7A"/>
                </a:solidFill>
                <a:ea typeface="宋体" charset="-122"/>
                <a:cs typeface="Times New Roman" pitchFamily="18" charset="0"/>
              </a:rPr>
              <a:t>+</a:t>
            </a:r>
            <a:r>
              <a:rPr lang="zh-CN" altLang="en-US" smtClean="0">
                <a:solidFill>
                  <a:srgbClr val="007D7A"/>
                </a:solidFill>
                <a:ea typeface="宋体" charset="-122"/>
                <a:cs typeface="Times New Roman" pitchFamily="18" charset="0"/>
              </a:rPr>
              <a:t>网络地址转换</a:t>
            </a:r>
            <a:r>
              <a:rPr lang="en-US" altLang="zh-CN" smtClean="0">
                <a:solidFill>
                  <a:srgbClr val="007D7A"/>
                </a:solidFill>
                <a:ea typeface="宋体" charset="-122"/>
                <a:cs typeface="Times New Roman" pitchFamily="18" charset="0"/>
              </a:rPr>
              <a:t>NAT</a:t>
            </a:r>
            <a:r>
              <a:rPr lang="zh-CN" altLang="en-US" smtClean="0">
                <a:solidFill>
                  <a:srgbClr val="007D7A"/>
                </a:solidFill>
                <a:ea typeface="宋体" charset="-122"/>
                <a:cs typeface="Times New Roman" pitchFamily="18" charset="0"/>
              </a:rPr>
              <a:t>技术</a:t>
            </a:r>
            <a:r>
              <a:rPr lang="en-US" altLang="zh-CN" smtClean="0">
                <a:solidFill>
                  <a:srgbClr val="007D7A"/>
                </a:solidFill>
                <a:ea typeface="宋体" charset="-122"/>
                <a:cs typeface="Times New Roman" pitchFamily="18" charset="0"/>
              </a:rPr>
              <a:t>=</a:t>
            </a:r>
            <a:r>
              <a:rPr kumimoji="0" lang="en-US" altLang="zh-CN" b="1" smtClean="0">
                <a:solidFill>
                  <a:srgbClr val="002060"/>
                </a:solidFill>
                <a:ea typeface="宋体" charset="-122"/>
              </a:rPr>
              <a:t>IPv4</a:t>
            </a:r>
            <a:r>
              <a:rPr kumimoji="0" lang="zh-CN" altLang="en-US" b="1" smtClean="0">
                <a:solidFill>
                  <a:srgbClr val="002060"/>
                </a:solidFill>
                <a:ea typeface="宋体" charset="-122"/>
              </a:rPr>
              <a:t>地址技术的发展</a:t>
            </a:r>
          </a:p>
          <a:p>
            <a:endParaRPr lang="zh-CN" altLang="en-US" smtClean="0">
              <a:ea typeface="宋体" charset="-122"/>
            </a:endParaRPr>
          </a:p>
        </p:txBody>
      </p:sp>
    </p:spTree>
    <p:extLst>
      <p:ext uri="{BB962C8B-B14F-4D97-AF65-F5344CB8AC3E}">
        <p14:creationId xmlns:p14="http://schemas.microsoft.com/office/powerpoint/2010/main" val="861588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a:t>
            </a:r>
            <a:r>
              <a:rPr lang="zh-CN" altLang="en-US" dirty="0" smtClean="0"/>
              <a:t>、</a:t>
            </a:r>
            <a:r>
              <a:rPr lang="en-US" altLang="zh-CN" dirty="0" smtClean="0"/>
              <a:t>700+450=1150&gt;1024=2^10</a:t>
            </a:r>
            <a:r>
              <a:rPr lang="en-US" altLang="zh-CN" baseline="0" dirty="0" smtClean="0"/>
              <a:t> </a:t>
            </a:r>
            <a:r>
              <a:rPr lang="zh-CN" altLang="en-US" baseline="0" dirty="0" smtClean="0"/>
              <a:t>子网号 </a:t>
            </a:r>
            <a:r>
              <a:rPr lang="en-US" altLang="zh-CN" baseline="0" dirty="0" smtClean="0"/>
              <a:t>11</a:t>
            </a:r>
            <a:r>
              <a:rPr lang="zh-CN" altLang="en-US" baseline="0" dirty="0" smtClean="0"/>
              <a:t>位，掩码</a:t>
            </a:r>
            <a:r>
              <a:rPr lang="en-US" altLang="zh-CN" baseline="0" dirty="0" smtClean="0"/>
              <a:t>=8+11=19</a:t>
            </a:r>
            <a:r>
              <a:rPr lang="zh-CN" altLang="en-US" baseline="0" dirty="0" smtClean="0"/>
              <a:t>；每个子网内有</a:t>
            </a:r>
            <a:r>
              <a:rPr lang="en-US" altLang="zh-CN" baseline="0" dirty="0" smtClean="0"/>
              <a:t>2^13=8192</a:t>
            </a:r>
            <a:r>
              <a:rPr lang="zh-CN" altLang="en-US" baseline="0" dirty="0" smtClean="0"/>
              <a:t>台主机，</a:t>
            </a:r>
            <a:endParaRPr lang="en-US" altLang="zh-CN" baseline="0" dirty="0" smtClean="0"/>
          </a:p>
          <a:p>
            <a:r>
              <a:rPr lang="en-US" altLang="zh-CN" baseline="0" dirty="0" smtClean="0"/>
              <a:t>5</a:t>
            </a:r>
            <a:r>
              <a:rPr lang="zh-CN" altLang="en-US" baseline="0" dirty="0" smtClean="0"/>
              <a:t>、</a:t>
            </a:r>
            <a:r>
              <a:rPr lang="en-US" altLang="zh-CN" baseline="0" dirty="0" smtClean="0"/>
              <a:t>248=11111000</a:t>
            </a:r>
            <a:r>
              <a:rPr lang="zh-CN" altLang="en-US" baseline="0" dirty="0" smtClean="0"/>
              <a:t>；</a:t>
            </a:r>
            <a:r>
              <a:rPr lang="en-US" altLang="zh-CN" baseline="0" dirty="0" smtClean="0"/>
              <a:t>2^5=32, 2^3-2=6</a:t>
            </a:r>
            <a:endParaRPr lang="zh-CN" altLang="en-US" dirty="0"/>
          </a:p>
        </p:txBody>
      </p:sp>
      <p:sp>
        <p:nvSpPr>
          <p:cNvPr id="4" name="灯片编号占位符 3"/>
          <p:cNvSpPr>
            <a:spLocks noGrp="1"/>
          </p:cNvSpPr>
          <p:nvPr>
            <p:ph type="sldNum" sz="quarter" idx="10"/>
          </p:nvPr>
        </p:nvSpPr>
        <p:spPr/>
        <p:txBody>
          <a:bodyPr/>
          <a:lstStyle/>
          <a:p>
            <a:pPr>
              <a:defRPr/>
            </a:pPr>
            <a:fld id="{D12F44CF-313F-45A5-817F-3F35428074B0}" type="slidenum">
              <a:rPr lang="en-US" altLang="zh-CN" smtClean="0"/>
              <a:pPr>
                <a:defRPr/>
              </a:pPr>
              <a:t>46</a:t>
            </a:fld>
            <a:endParaRPr lang="en-US" altLang="zh-CN"/>
          </a:p>
        </p:txBody>
      </p:sp>
    </p:spTree>
    <p:extLst>
      <p:ext uri="{BB962C8B-B14F-4D97-AF65-F5344CB8AC3E}">
        <p14:creationId xmlns:p14="http://schemas.microsoft.com/office/powerpoint/2010/main" val="127578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7" name="Rectangle 2"/>
          <p:cNvSpPr>
            <a:spLocks noGrp="1" noRot="1" noChangeAspect="1" noChangeArrowheads="1" noTextEdit="1"/>
          </p:cNvSpPr>
          <p:nvPr>
            <p:ph type="sldImg"/>
          </p:nvPr>
        </p:nvSpPr>
        <p:spPr>
          <a:ln/>
        </p:spPr>
      </p:sp>
      <p:sp>
        <p:nvSpPr>
          <p:cNvPr id="398338" name="Rectangle 3"/>
          <p:cNvSpPr>
            <a:spLocks noGrp="1" noChangeArrowheads="1"/>
          </p:cNvSpPr>
          <p:nvPr>
            <p:ph type="body" idx="1"/>
          </p:nvPr>
        </p:nvSpPr>
        <p:spPr>
          <a:noFill/>
          <a:ln/>
        </p:spPr>
        <p:txBody>
          <a:bodyPr/>
          <a:lstStyle/>
          <a:p>
            <a:r>
              <a:rPr lang="zh-CN" altLang="en-US" sz="1000" dirty="0" smtClean="0">
                <a:solidFill>
                  <a:srgbClr val="1A3868"/>
                </a:solidFill>
                <a:ea typeface="宋体" charset="-122"/>
                <a:cs typeface="Times New Roman" pitchFamily="18" charset="0"/>
              </a:rPr>
              <a:t>同一个子网中所有的主机都使用相同的子网号</a:t>
            </a:r>
            <a:r>
              <a:rPr lang="en-US" altLang="zh-CN" sz="1000" dirty="0" smtClean="0">
                <a:solidFill>
                  <a:srgbClr val="1A3868"/>
                </a:solidFill>
                <a:ea typeface="宋体" charset="-122"/>
                <a:cs typeface="Times New Roman" pitchFamily="18" charset="0"/>
              </a:rPr>
              <a:t>subnet ID</a:t>
            </a:r>
            <a:r>
              <a:rPr lang="zh-CN" altLang="en-US" sz="1000" dirty="0" smtClean="0">
                <a:solidFill>
                  <a:srgbClr val="1A3868"/>
                </a:solidFill>
                <a:ea typeface="宋体" charset="-122"/>
                <a:cs typeface="Times New Roman" pitchFamily="18" charset="0"/>
              </a:rPr>
              <a:t>。占用的是主机号。子网的概念可以应用于</a:t>
            </a:r>
            <a:r>
              <a:rPr lang="en-US" altLang="zh-CN" sz="1000" dirty="0" smtClean="0">
                <a:solidFill>
                  <a:srgbClr val="1A3868"/>
                </a:solidFill>
                <a:ea typeface="宋体" charset="-122"/>
                <a:cs typeface="Times New Roman" pitchFamily="18" charset="0"/>
              </a:rPr>
              <a:t>A</a:t>
            </a:r>
            <a:r>
              <a:rPr lang="zh-CN" altLang="en-US" sz="1000" dirty="0" smtClean="0">
                <a:solidFill>
                  <a:srgbClr val="1A3868"/>
                </a:solidFill>
                <a:ea typeface="宋体" charset="-122"/>
                <a:cs typeface="Times New Roman" pitchFamily="18" charset="0"/>
              </a:rPr>
              <a:t>类、</a:t>
            </a:r>
            <a:r>
              <a:rPr lang="en-US" altLang="zh-CN" sz="1000" dirty="0" smtClean="0">
                <a:solidFill>
                  <a:srgbClr val="1A3868"/>
                </a:solidFill>
                <a:ea typeface="宋体" charset="-122"/>
                <a:cs typeface="Times New Roman" pitchFamily="18" charset="0"/>
              </a:rPr>
              <a:t>B</a:t>
            </a:r>
            <a:r>
              <a:rPr lang="zh-CN" altLang="en-US" sz="1000" dirty="0" smtClean="0">
                <a:solidFill>
                  <a:srgbClr val="1A3868"/>
                </a:solidFill>
                <a:ea typeface="宋体" charset="-122"/>
                <a:cs typeface="Times New Roman" pitchFamily="18" charset="0"/>
              </a:rPr>
              <a:t>类或</a:t>
            </a:r>
            <a:r>
              <a:rPr lang="en-US" altLang="zh-CN" sz="1000" dirty="0" smtClean="0">
                <a:solidFill>
                  <a:srgbClr val="1A3868"/>
                </a:solidFill>
                <a:ea typeface="宋体" charset="-122"/>
                <a:cs typeface="Times New Roman" pitchFamily="18" charset="0"/>
              </a:rPr>
              <a:t>C</a:t>
            </a:r>
            <a:r>
              <a:rPr lang="zh-CN" altLang="en-US" sz="1000" dirty="0" smtClean="0">
                <a:solidFill>
                  <a:srgbClr val="1A3868"/>
                </a:solidFill>
                <a:ea typeface="宋体" charset="-122"/>
                <a:cs typeface="Times New Roman" pitchFamily="18" charset="0"/>
              </a:rPr>
              <a:t>类中任意一类</a:t>
            </a:r>
            <a:r>
              <a:rPr lang="en-US" altLang="zh-CN" sz="1000" dirty="0" smtClean="0">
                <a:solidFill>
                  <a:srgbClr val="1A3868"/>
                </a:solidFill>
                <a:ea typeface="宋体" charset="-122"/>
                <a:cs typeface="Times New Roman" pitchFamily="18" charset="0"/>
              </a:rPr>
              <a:t>IP</a:t>
            </a:r>
            <a:r>
              <a:rPr lang="zh-CN" altLang="en-US" sz="1000" dirty="0" smtClean="0">
                <a:solidFill>
                  <a:srgbClr val="1A3868"/>
                </a:solidFill>
                <a:ea typeface="宋体" charset="-122"/>
                <a:cs typeface="Times New Roman" pitchFamily="18" charset="0"/>
              </a:rPr>
              <a:t>地址中</a:t>
            </a:r>
            <a:r>
              <a:rPr lang="en-US" altLang="zh-CN" sz="1000" dirty="0" smtClean="0">
                <a:solidFill>
                  <a:srgbClr val="1A3868"/>
                </a:solidFill>
                <a:ea typeface="宋体" charset="-122"/>
                <a:cs typeface="Times New Roman" pitchFamily="18" charset="0"/>
              </a:rPr>
              <a:t>;</a:t>
            </a:r>
            <a:endParaRPr lang="zh-CN" altLang="en-US" sz="1000" dirty="0" smtClean="0">
              <a:solidFill>
                <a:srgbClr val="1A3868"/>
              </a:solidFill>
              <a:ea typeface="宋体" charset="-122"/>
              <a:cs typeface="Times New Roman" pitchFamily="18" charset="0"/>
            </a:endParaRPr>
          </a:p>
          <a:p>
            <a:r>
              <a:rPr lang="en-US" altLang="zh-CN" sz="1000" dirty="0" smtClean="0">
                <a:solidFill>
                  <a:srgbClr val="1A3868"/>
                </a:solidFill>
                <a:ea typeface="宋体" charset="-122"/>
                <a:cs typeface="Times New Roman" pitchFamily="18" charset="0"/>
              </a:rPr>
              <a:t>ICANN </a:t>
            </a:r>
            <a:r>
              <a:rPr lang="zh-CN" altLang="en-US" dirty="0" smtClean="0">
                <a:ea typeface="宋体" charset="-122"/>
              </a:rPr>
              <a:t>互联网名称与数字地址分配机构 </a:t>
            </a:r>
            <a:endParaRPr lang="en-US" altLang="zh-CN" dirty="0" smtClean="0">
              <a:ea typeface="宋体" charset="-122"/>
            </a:endParaRPr>
          </a:p>
        </p:txBody>
      </p:sp>
    </p:spTree>
    <p:extLst>
      <p:ext uri="{BB962C8B-B14F-4D97-AF65-F5344CB8AC3E}">
        <p14:creationId xmlns:p14="http://schemas.microsoft.com/office/powerpoint/2010/main" val="2718507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6</a:t>
            </a:r>
            <a:r>
              <a:rPr lang="zh-CN" altLang="en-US" dirty="0" smtClean="0"/>
              <a:t>、二进制表示 </a:t>
            </a:r>
            <a:r>
              <a:rPr lang="en-US" altLang="zh-CN" dirty="0" smtClean="0"/>
              <a:t>000*</a:t>
            </a:r>
            <a:r>
              <a:rPr lang="zh-CN" altLang="en-US" dirty="0" smtClean="0"/>
              <a:t>、</a:t>
            </a:r>
            <a:r>
              <a:rPr lang="en-US" altLang="zh-CN" dirty="0" smtClean="0"/>
              <a:t>001</a:t>
            </a:r>
            <a:r>
              <a:rPr lang="zh-CN" altLang="en-US" dirty="0" smtClean="0"/>
              <a:t>*、</a:t>
            </a:r>
            <a:r>
              <a:rPr lang="en-US" altLang="zh-CN" dirty="0" smtClean="0"/>
              <a:t>01</a:t>
            </a:r>
            <a:r>
              <a:rPr lang="zh-CN" altLang="en-US" dirty="0" smtClean="0"/>
              <a:t>*</a:t>
            </a:r>
            <a:endParaRPr lang="en-US" altLang="zh-CN" dirty="0" smtClean="0"/>
          </a:p>
          <a:p>
            <a:r>
              <a:rPr lang="en-US" altLang="zh-CN" dirty="0" smtClean="0"/>
              <a:t>7</a:t>
            </a:r>
            <a:r>
              <a:rPr lang="zh-CN" altLang="en-US" dirty="0" smtClean="0"/>
              <a:t>、</a:t>
            </a:r>
            <a:r>
              <a:rPr lang="en-US" altLang="zh-CN" dirty="0" smtClean="0"/>
              <a:t>100&lt;128=2^7</a:t>
            </a:r>
            <a:r>
              <a:rPr lang="en-US" altLang="zh-CN" baseline="0" dirty="0" smtClean="0"/>
              <a:t> </a:t>
            </a:r>
            <a:r>
              <a:rPr lang="zh-CN" altLang="en-US" baseline="0" dirty="0" smtClean="0"/>
              <a:t>所以</a:t>
            </a:r>
            <a:r>
              <a:rPr lang="en-US" altLang="zh-CN" baseline="0" dirty="0" smtClean="0"/>
              <a:t>25</a:t>
            </a:r>
            <a:r>
              <a:rPr lang="zh-CN" altLang="en-US" baseline="0" dirty="0" smtClean="0"/>
              <a:t>；</a:t>
            </a:r>
            <a:r>
              <a:rPr lang="en-US" altLang="zh-CN" baseline="0" dirty="0" smtClean="0"/>
              <a:t>0001</a:t>
            </a:r>
            <a:r>
              <a:rPr lang="zh-CN" altLang="en-US" baseline="0" dirty="0" smtClean="0"/>
              <a:t>*、</a:t>
            </a:r>
            <a:r>
              <a:rPr lang="en-US" altLang="zh-CN" baseline="0" dirty="0" smtClean="0"/>
              <a:t>0010</a:t>
            </a:r>
            <a:r>
              <a:rPr lang="zh-CN" altLang="en-US" baseline="0" dirty="0" smtClean="0"/>
              <a:t>*，所以</a:t>
            </a:r>
            <a:r>
              <a:rPr lang="en-US" altLang="zh-CN" baseline="0" dirty="0" smtClean="0"/>
              <a:t>1</a:t>
            </a:r>
            <a:r>
              <a:rPr lang="zh-CN" altLang="en-US" baseline="0" dirty="0" smtClean="0"/>
              <a:t>*，</a:t>
            </a:r>
            <a:r>
              <a:rPr lang="en-US" altLang="zh-CN" baseline="0" dirty="0" smtClean="0"/>
              <a:t>128.</a:t>
            </a:r>
            <a:endParaRPr lang="zh-CN" altLang="en-US" dirty="0"/>
          </a:p>
        </p:txBody>
      </p:sp>
      <p:sp>
        <p:nvSpPr>
          <p:cNvPr id="4" name="灯片编号占位符 3"/>
          <p:cNvSpPr>
            <a:spLocks noGrp="1"/>
          </p:cNvSpPr>
          <p:nvPr>
            <p:ph type="sldNum" sz="quarter" idx="10"/>
          </p:nvPr>
        </p:nvSpPr>
        <p:spPr/>
        <p:txBody>
          <a:bodyPr/>
          <a:lstStyle/>
          <a:p>
            <a:pPr>
              <a:defRPr/>
            </a:pPr>
            <a:fld id="{D12F44CF-313F-45A5-817F-3F35428074B0}" type="slidenum">
              <a:rPr lang="en-US" altLang="zh-CN" smtClean="0"/>
              <a:pPr>
                <a:defRPr/>
              </a:pPr>
              <a:t>47</a:t>
            </a:fld>
            <a:endParaRPr lang="en-US" altLang="zh-CN"/>
          </a:p>
        </p:txBody>
      </p:sp>
    </p:spTree>
    <p:extLst>
      <p:ext uri="{BB962C8B-B14F-4D97-AF65-F5344CB8AC3E}">
        <p14:creationId xmlns:p14="http://schemas.microsoft.com/office/powerpoint/2010/main" val="3332280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10</a:t>
            </a:r>
            <a:r>
              <a:rPr lang="zh-CN" altLang="en-US" dirty="0" smtClean="0"/>
              <a:t>*，</a:t>
            </a:r>
            <a:r>
              <a:rPr lang="en-US" altLang="zh-CN" dirty="0" smtClean="0"/>
              <a:t>2^6-2=62</a:t>
            </a:r>
            <a:r>
              <a:rPr lang="zh-CN" altLang="en-US" dirty="0" smtClean="0"/>
              <a:t>；</a:t>
            </a:r>
            <a:endParaRPr lang="en-US" altLang="zh-CN" dirty="0" smtClean="0"/>
          </a:p>
          <a:p>
            <a:r>
              <a:rPr lang="en-US" altLang="zh-CN" dirty="0" smtClean="0"/>
              <a:t>110*,2^5-2=30;</a:t>
            </a:r>
          </a:p>
          <a:p>
            <a:r>
              <a:rPr lang="en-US" altLang="zh-CN" dirty="0" smtClean="0"/>
              <a:t>111*, 2^5-2=30;</a:t>
            </a:r>
            <a:endParaRPr lang="zh-CN" altLang="en-US" dirty="0"/>
          </a:p>
        </p:txBody>
      </p:sp>
      <p:sp>
        <p:nvSpPr>
          <p:cNvPr id="4" name="灯片编号占位符 3"/>
          <p:cNvSpPr>
            <a:spLocks noGrp="1"/>
          </p:cNvSpPr>
          <p:nvPr>
            <p:ph type="sldNum" sz="quarter" idx="10"/>
          </p:nvPr>
        </p:nvSpPr>
        <p:spPr/>
        <p:txBody>
          <a:bodyPr/>
          <a:lstStyle/>
          <a:p>
            <a:pPr>
              <a:defRPr/>
            </a:pPr>
            <a:fld id="{D12F44CF-313F-45A5-817F-3F35428074B0}" type="slidenum">
              <a:rPr lang="en-US" altLang="zh-CN" smtClean="0"/>
              <a:pPr>
                <a:defRPr/>
              </a:pPr>
              <a:t>49</a:t>
            </a:fld>
            <a:endParaRPr lang="en-US" altLang="zh-CN"/>
          </a:p>
        </p:txBody>
      </p:sp>
    </p:spTree>
    <p:extLst>
      <p:ext uri="{BB962C8B-B14F-4D97-AF65-F5344CB8AC3E}">
        <p14:creationId xmlns:p14="http://schemas.microsoft.com/office/powerpoint/2010/main" val="1613225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dirty="0" smtClean="0">
                <a:effectLst>
                  <a:outerShdw blurRad="38100" dist="38100" dir="2700000" algn="tl">
                    <a:srgbClr val="C0C0C0"/>
                  </a:outerShdw>
                </a:effectLst>
              </a:rPr>
              <a:t>当没有划分子网时，两级地址的网络号字段也就是 IP 地址的</a:t>
            </a:r>
            <a:r>
              <a:rPr lang="zh-CN" altLang="zh-CN" dirty="0" smtClean="0">
                <a:effectLst>
                  <a:outerShdw blurRad="38100" dist="38100" dir="2700000" algn="tl">
                    <a:srgbClr val="C0C0C0"/>
                  </a:outerShdw>
                </a:effectLst>
                <a:latin typeface="Arial" panose="020B0604020202020204" pitchFamily="34" charset="0"/>
              </a:rPr>
              <a:t>“</a:t>
            </a:r>
            <a:r>
              <a:rPr lang="zh-CN" altLang="zh-CN" dirty="0" smtClean="0">
                <a:solidFill>
                  <a:srgbClr val="FF6600"/>
                </a:solidFill>
                <a:effectLst>
                  <a:outerShdw blurRad="38100" dist="38100" dir="2700000" algn="tl">
                    <a:srgbClr val="C0C0C0"/>
                  </a:outerShdw>
                </a:effectLst>
              </a:rPr>
              <a:t>因特网部分</a:t>
            </a:r>
            <a:r>
              <a:rPr lang="zh-CN" altLang="zh-CN" dirty="0" smtClean="0">
                <a:effectLst>
                  <a:outerShdw blurRad="38100" dist="38100" dir="2700000" algn="tl">
                    <a:srgbClr val="C0C0C0"/>
                  </a:outerShdw>
                </a:effectLst>
                <a:latin typeface="Arial" panose="020B0604020202020204" pitchFamily="34" charset="0"/>
              </a:rPr>
              <a:t>”</a:t>
            </a:r>
            <a:r>
              <a:rPr lang="zh-CN" altLang="zh-CN" dirty="0" smtClean="0">
                <a:effectLst>
                  <a:outerShdw blurRad="38100" dist="38100" dir="2700000" algn="tl">
                    <a:srgbClr val="C0C0C0"/>
                  </a:outerShdw>
                </a:effectLst>
              </a:rPr>
              <a:t>，而主机号字段是 IP 地址的</a:t>
            </a:r>
            <a:r>
              <a:rPr lang="zh-CN" altLang="zh-CN" dirty="0" smtClean="0">
                <a:effectLst>
                  <a:outerShdw blurRad="38100" dist="38100" dir="2700000" algn="tl">
                    <a:srgbClr val="C0C0C0"/>
                  </a:outerShdw>
                </a:effectLst>
                <a:latin typeface="Arial" panose="020B0604020202020204" pitchFamily="34" charset="0"/>
              </a:rPr>
              <a:t>“</a:t>
            </a:r>
            <a:r>
              <a:rPr lang="zh-CN" altLang="zh-CN" dirty="0" smtClean="0">
                <a:solidFill>
                  <a:srgbClr val="FF6600"/>
                </a:solidFill>
                <a:effectLst>
                  <a:outerShdw blurRad="38100" dist="38100" dir="2700000" algn="tl">
                    <a:srgbClr val="C0C0C0"/>
                  </a:outerShdw>
                </a:effectLst>
              </a:rPr>
              <a:t>本地部分</a:t>
            </a:r>
            <a:r>
              <a:rPr lang="zh-CN" altLang="zh-CN" dirty="0" smtClean="0">
                <a:effectLst>
                  <a:outerShdw blurRad="38100" dist="38100" dir="2700000" algn="tl">
                    <a:srgbClr val="C0C0C0"/>
                  </a:outerShdw>
                </a:effectLst>
                <a:latin typeface="Arial" panose="020B0604020202020204" pitchFamily="34" charset="0"/>
              </a:rPr>
              <a:t>”</a:t>
            </a:r>
            <a:r>
              <a:rPr lang="zh-CN" altLang="zh-CN" dirty="0" smtClean="0">
                <a:effectLst>
                  <a:outerShdw blurRad="38100" dist="38100" dir="2700000" algn="tl">
                    <a:srgbClr val="C0C0C0"/>
                  </a:outerShdw>
                </a:effectLst>
              </a:rPr>
              <a:t>。</a:t>
            </a:r>
          </a:p>
          <a:p>
            <a:endParaRPr lang="zh-CN" altLang="en-US" dirty="0"/>
          </a:p>
        </p:txBody>
      </p:sp>
      <p:sp>
        <p:nvSpPr>
          <p:cNvPr id="4" name="灯片编号占位符 3"/>
          <p:cNvSpPr>
            <a:spLocks noGrp="1"/>
          </p:cNvSpPr>
          <p:nvPr>
            <p:ph type="sldNum" sz="quarter" idx="10"/>
          </p:nvPr>
        </p:nvSpPr>
        <p:spPr/>
        <p:txBody>
          <a:bodyPr/>
          <a:lstStyle/>
          <a:p>
            <a:pPr>
              <a:defRPr/>
            </a:pPr>
            <a:fld id="{D12F44CF-313F-45A5-817F-3F35428074B0}" type="slidenum">
              <a:rPr lang="en-US" altLang="zh-CN" smtClean="0"/>
              <a:pPr>
                <a:defRPr/>
              </a:pPr>
              <a:t>5</a:t>
            </a:fld>
            <a:endParaRPr lang="en-US" altLang="zh-CN"/>
          </a:p>
        </p:txBody>
      </p:sp>
    </p:spTree>
    <p:extLst>
      <p:ext uri="{BB962C8B-B14F-4D97-AF65-F5344CB8AC3E}">
        <p14:creationId xmlns:p14="http://schemas.microsoft.com/office/powerpoint/2010/main" val="380500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5" name="Rectangle 2"/>
          <p:cNvSpPr>
            <a:spLocks noGrp="1" noRot="1" noChangeAspect="1" noChangeArrowheads="1" noTextEdit="1"/>
          </p:cNvSpPr>
          <p:nvPr>
            <p:ph type="sldImg"/>
          </p:nvPr>
        </p:nvSpPr>
        <p:spPr>
          <a:ln/>
        </p:spPr>
      </p:sp>
      <p:sp>
        <p:nvSpPr>
          <p:cNvPr id="400386" name="Rectangle 3"/>
          <p:cNvSpPr>
            <a:spLocks noGrp="1" noChangeArrowheads="1"/>
          </p:cNvSpPr>
          <p:nvPr>
            <p:ph type="body" idx="1"/>
          </p:nvPr>
        </p:nvSpPr>
        <p:spPr>
          <a:noFill/>
          <a:ln/>
        </p:spPr>
        <p:txBody>
          <a:bodyPr/>
          <a:lstStyle/>
          <a:p>
            <a:pPr>
              <a:lnSpc>
                <a:spcPct val="120000"/>
              </a:lnSpc>
              <a:spcAft>
                <a:spcPct val="20000"/>
              </a:spcAft>
            </a:pPr>
            <a:r>
              <a:rPr lang="zh-CN" altLang="en-US" sz="1000" smtClean="0">
                <a:solidFill>
                  <a:srgbClr val="1A3868"/>
                </a:solidFill>
                <a:ea typeface="宋体" charset="-122"/>
                <a:cs typeface="Times New Roman" pitchFamily="18" charset="0"/>
              </a:rPr>
              <a:t>子网掩码有时又称为子网屏蔽码</a:t>
            </a:r>
            <a:r>
              <a:rPr lang="en-US" altLang="zh-CN" sz="1000" smtClean="0">
                <a:solidFill>
                  <a:srgbClr val="1A3868"/>
                </a:solidFill>
                <a:ea typeface="宋体" charset="-122"/>
                <a:cs typeface="Times New Roman" pitchFamily="18" charset="0"/>
              </a:rPr>
              <a:t>;</a:t>
            </a:r>
          </a:p>
          <a:p>
            <a:pPr>
              <a:lnSpc>
                <a:spcPct val="120000"/>
              </a:lnSpc>
              <a:spcAft>
                <a:spcPct val="20000"/>
              </a:spcAft>
            </a:pPr>
            <a:r>
              <a:rPr lang="zh-CN" altLang="en-US" smtClean="0">
                <a:ea typeface="宋体" charset="-122"/>
              </a:rPr>
              <a:t>子网掩码不能单独存在，它必须结合</a:t>
            </a:r>
            <a:r>
              <a:rPr lang="en-US" altLang="zh-CN" smtClean="0">
                <a:ea typeface="宋体" charset="-122"/>
              </a:rPr>
              <a:t>IP</a:t>
            </a:r>
            <a:r>
              <a:rPr lang="zh-CN" altLang="en-US" smtClean="0">
                <a:ea typeface="宋体" charset="-122"/>
              </a:rPr>
              <a:t>地址一起使用。</a:t>
            </a:r>
          </a:p>
        </p:txBody>
      </p:sp>
    </p:spTree>
    <p:extLst>
      <p:ext uri="{BB962C8B-B14F-4D97-AF65-F5344CB8AC3E}">
        <p14:creationId xmlns:p14="http://schemas.microsoft.com/office/powerpoint/2010/main" val="2233176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2FAC1982-AD03-40CB-BA0D-5F98DFB32EEC}" type="slidenum">
              <a:rPr kumimoji="1" lang="zh-CN" altLang="en-US" sz="1200" b="0" u="none">
                <a:solidFill>
                  <a:schemeClr val="tx1"/>
                </a:solidFill>
                <a:ea typeface="宋体" charset="-122"/>
              </a:rPr>
              <a:pPr algn="r"/>
              <a:t>8</a:t>
            </a:fld>
            <a:endParaRPr kumimoji="1" lang="en-US" altLang="zh-CN" sz="1200" b="0" u="none">
              <a:solidFill>
                <a:schemeClr val="tx1"/>
              </a:solidFill>
              <a:ea typeface="宋体" charset="-122"/>
            </a:endParaRPr>
          </a:p>
        </p:txBody>
      </p:sp>
      <p:sp>
        <p:nvSpPr>
          <p:cNvPr id="4024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F06CCBD-DF24-4A2E-9ACA-090E78AE480B}" type="slidenum">
              <a:rPr lang="zh-CN" altLang="en-US" sz="1200" b="0" u="none">
                <a:solidFill>
                  <a:schemeClr val="tx1"/>
                </a:solidFill>
                <a:latin typeface="Arial" charset="0"/>
                <a:ea typeface="宋体" charset="-122"/>
              </a:rPr>
              <a:pPr algn="r"/>
              <a:t>8</a:t>
            </a:fld>
            <a:endParaRPr lang="en-US" altLang="zh-CN" sz="1200" b="0" u="none">
              <a:solidFill>
                <a:schemeClr val="tx1"/>
              </a:solidFill>
              <a:latin typeface="Arial" charset="0"/>
              <a:ea typeface="宋体" charset="-122"/>
            </a:endParaRPr>
          </a:p>
        </p:txBody>
      </p:sp>
      <p:sp>
        <p:nvSpPr>
          <p:cNvPr id="402435" name="Rectangle 2"/>
          <p:cNvSpPr>
            <a:spLocks noGrp="1" noRot="1" noChangeAspect="1" noChangeArrowheads="1" noTextEdit="1"/>
          </p:cNvSpPr>
          <p:nvPr>
            <p:ph type="sldImg"/>
          </p:nvPr>
        </p:nvSpPr>
        <p:spPr>
          <a:ln/>
        </p:spPr>
      </p:sp>
      <p:sp>
        <p:nvSpPr>
          <p:cNvPr id="402436" name="Rectangle 3"/>
          <p:cNvSpPr>
            <a:spLocks noGrp="1" noChangeArrowheads="1"/>
          </p:cNvSpPr>
          <p:nvPr>
            <p:ph type="body" idx="1"/>
          </p:nvPr>
        </p:nvSpPr>
        <p:spPr>
          <a:xfrm>
            <a:off x="685800" y="4343400"/>
            <a:ext cx="5486400" cy="4114800"/>
          </a:xfrm>
          <a:noFill/>
          <a:ln/>
        </p:spPr>
        <p:txBody>
          <a:bodyPr/>
          <a:lstStyle/>
          <a:p>
            <a:pPr eaLnBrk="1" hangingPunct="1"/>
            <a:r>
              <a:rPr lang="en-US" altLang="zh-CN" sz="800" dirty="0" err="1" smtClean="0">
                <a:latin typeface="微软雅黑" pitchFamily="34" charset="-122"/>
                <a:ea typeface="华文楷体"/>
                <a:cs typeface="华文楷体"/>
              </a:rPr>
              <a:t>netID</a:t>
            </a:r>
            <a:r>
              <a:rPr lang="zh-CN" altLang="en-US" sz="800" dirty="0" smtClean="0">
                <a:latin typeface="微软雅黑" pitchFamily="34" charset="-122"/>
                <a:ea typeface="华文楷体"/>
                <a:cs typeface="华文楷体"/>
              </a:rPr>
              <a:t>，主机号全</a:t>
            </a:r>
            <a:r>
              <a:rPr lang="en-US" altLang="zh-CN" sz="800" dirty="0" smtClean="0">
                <a:latin typeface="微软雅黑" pitchFamily="34" charset="-122"/>
                <a:ea typeface="华文楷体"/>
                <a:cs typeface="华文楷体"/>
              </a:rPr>
              <a:t>0</a:t>
            </a:r>
            <a:r>
              <a:rPr lang="zh-CN" altLang="en-US" sz="800" dirty="0" smtClean="0">
                <a:latin typeface="微软雅黑" pitchFamily="34" charset="-122"/>
                <a:ea typeface="华文楷体"/>
                <a:cs typeface="华文楷体"/>
              </a:rPr>
              <a:t>，表示网络地址，用来表示一个网络</a:t>
            </a:r>
            <a:r>
              <a:rPr lang="en-US" altLang="zh-CN" sz="800" dirty="0" smtClean="0">
                <a:latin typeface="微软雅黑" pitchFamily="34" charset="-122"/>
                <a:ea typeface="华文楷体"/>
                <a:cs typeface="华文楷体"/>
              </a:rPr>
              <a:t>.</a:t>
            </a:r>
          </a:p>
          <a:p>
            <a:pPr eaLnBrk="1" hangingPunct="1"/>
            <a:r>
              <a:rPr lang="zh-CN" altLang="zh-CN" dirty="0" smtClean="0">
                <a:ea typeface="宋体" charset="-122"/>
              </a:rPr>
              <a:t>子网掩码只有一个作用，就是将某个IP地址划分成网络地址和主机地址两部分。</a:t>
            </a:r>
          </a:p>
        </p:txBody>
      </p:sp>
    </p:spTree>
    <p:extLst>
      <p:ext uri="{BB962C8B-B14F-4D97-AF65-F5344CB8AC3E}">
        <p14:creationId xmlns:p14="http://schemas.microsoft.com/office/powerpoint/2010/main" val="3568621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25F84C39-2CF3-4CEE-A8DD-AEBF12E2FE5D}" type="slidenum">
              <a:rPr kumimoji="1" lang="zh-CN" altLang="en-US" sz="1200" b="0" u="none">
                <a:solidFill>
                  <a:schemeClr val="tx1"/>
                </a:solidFill>
                <a:ea typeface="宋体" charset="-122"/>
              </a:rPr>
              <a:pPr algn="r"/>
              <a:t>10</a:t>
            </a:fld>
            <a:endParaRPr kumimoji="1" lang="en-US" altLang="zh-CN" sz="1200" b="0" u="none">
              <a:solidFill>
                <a:schemeClr val="tx1"/>
              </a:solidFill>
              <a:ea typeface="宋体" charset="-122"/>
            </a:endParaRPr>
          </a:p>
        </p:txBody>
      </p:sp>
      <p:sp>
        <p:nvSpPr>
          <p:cNvPr id="4055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2785D83-B24B-4573-9AD3-6E8331D79046}" type="slidenum">
              <a:rPr lang="zh-CN" altLang="en-US" sz="1200" b="0" u="none">
                <a:solidFill>
                  <a:schemeClr val="tx1"/>
                </a:solidFill>
                <a:latin typeface="Arial" charset="0"/>
                <a:ea typeface="宋体" charset="-122"/>
              </a:rPr>
              <a:pPr algn="r"/>
              <a:t>10</a:t>
            </a:fld>
            <a:endParaRPr lang="en-US" altLang="zh-CN" sz="1200" b="0" u="none">
              <a:solidFill>
                <a:schemeClr val="tx1"/>
              </a:solidFill>
              <a:latin typeface="Arial" charset="0"/>
              <a:ea typeface="宋体" charset="-122"/>
            </a:endParaRPr>
          </a:p>
        </p:txBody>
      </p:sp>
      <p:sp>
        <p:nvSpPr>
          <p:cNvPr id="405507" name="Rectangle 2"/>
          <p:cNvSpPr>
            <a:spLocks noGrp="1" noRot="1" noChangeAspect="1" noChangeArrowheads="1" noTextEdit="1"/>
          </p:cNvSpPr>
          <p:nvPr>
            <p:ph type="sldImg"/>
          </p:nvPr>
        </p:nvSpPr>
        <p:spPr>
          <a:ln/>
        </p:spPr>
      </p:sp>
      <p:sp>
        <p:nvSpPr>
          <p:cNvPr id="405508" name="Rectangle 3"/>
          <p:cNvSpPr>
            <a:spLocks noGrp="1" noChangeArrowheads="1"/>
          </p:cNvSpPr>
          <p:nvPr>
            <p:ph type="body" idx="1"/>
          </p:nvPr>
        </p:nvSpPr>
        <p:spPr>
          <a:xfrm>
            <a:off x="685800" y="4343400"/>
            <a:ext cx="5486400" cy="4114800"/>
          </a:xfrm>
          <a:noFill/>
          <a:ln/>
        </p:spPr>
        <p:txBody>
          <a:bodyPr/>
          <a:lstStyle/>
          <a:p>
            <a:pPr eaLnBrk="1" hangingPunct="1"/>
            <a:r>
              <a:rPr lang="zh-CN" altLang="zh-CN" dirty="0" smtClean="0">
                <a:ea typeface="宋体" charset="-122"/>
              </a:rPr>
              <a:t>子网掩码只有一个作用，就是将某个IP地址划分成网络地址和主机地址两部分。</a:t>
            </a:r>
          </a:p>
          <a:p>
            <a:pPr eaLnBrk="1" hangingPunct="1"/>
            <a:endParaRPr lang="zh-CN" altLang="zh-CN" dirty="0" smtClean="0">
              <a:ea typeface="宋体" charset="-122"/>
            </a:endParaRPr>
          </a:p>
        </p:txBody>
      </p:sp>
    </p:spTree>
    <p:extLst>
      <p:ext uri="{BB962C8B-B14F-4D97-AF65-F5344CB8AC3E}">
        <p14:creationId xmlns:p14="http://schemas.microsoft.com/office/powerpoint/2010/main" val="3588588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3" name="Rectangle 2"/>
          <p:cNvSpPr>
            <a:spLocks noGrp="1" noRot="1" noChangeAspect="1" noChangeArrowheads="1" noTextEdit="1"/>
          </p:cNvSpPr>
          <p:nvPr>
            <p:ph type="sldImg"/>
          </p:nvPr>
        </p:nvSpPr>
        <p:spPr>
          <a:ln/>
        </p:spPr>
      </p:sp>
      <p:sp>
        <p:nvSpPr>
          <p:cNvPr id="407554" name="Rectangle 3"/>
          <p:cNvSpPr>
            <a:spLocks noGrp="1" noChangeArrowheads="1"/>
          </p:cNvSpPr>
          <p:nvPr>
            <p:ph type="body" idx="1"/>
          </p:nvPr>
        </p:nvSpPr>
        <p:spPr>
          <a:noFill/>
          <a:ln/>
        </p:spPr>
        <p:txBody>
          <a:bodyPr/>
          <a:lstStyle/>
          <a:p>
            <a:r>
              <a:rPr lang="en-US" altLang="zh-CN" smtClean="0">
                <a:ea typeface="宋体" charset="-122"/>
              </a:rPr>
              <a:t>B</a:t>
            </a:r>
            <a:r>
              <a:rPr lang="zh-CN" altLang="en-US" smtClean="0">
                <a:ea typeface="宋体" charset="-122"/>
              </a:rPr>
              <a:t>类地址</a:t>
            </a:r>
          </a:p>
        </p:txBody>
      </p:sp>
    </p:spTree>
    <p:extLst>
      <p:ext uri="{BB962C8B-B14F-4D97-AF65-F5344CB8AC3E}">
        <p14:creationId xmlns:p14="http://schemas.microsoft.com/office/powerpoint/2010/main" val="3586820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6189FDFD-24EA-4CEA-8E49-12BC842284EF}" type="slidenum">
              <a:rPr kumimoji="1" lang="zh-CN" altLang="en-US" sz="1200" b="0" u="none">
                <a:solidFill>
                  <a:schemeClr val="tx1"/>
                </a:solidFill>
                <a:ea typeface="宋体" charset="-122"/>
              </a:rPr>
              <a:pPr algn="r"/>
              <a:t>12</a:t>
            </a:fld>
            <a:endParaRPr kumimoji="1" lang="en-US" altLang="zh-CN" sz="1200" b="0" u="none">
              <a:solidFill>
                <a:schemeClr val="tx1"/>
              </a:solidFill>
              <a:ea typeface="宋体" charset="-122"/>
            </a:endParaRPr>
          </a:p>
        </p:txBody>
      </p:sp>
      <p:sp>
        <p:nvSpPr>
          <p:cNvPr id="4096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735106B-F6C2-422E-91A5-088E043C44AE}" type="slidenum">
              <a:rPr lang="zh-CN" altLang="en-US" sz="1200" b="0" u="none">
                <a:solidFill>
                  <a:schemeClr val="tx1"/>
                </a:solidFill>
                <a:latin typeface="Arial" charset="0"/>
                <a:ea typeface="宋体" charset="-122"/>
              </a:rPr>
              <a:pPr algn="r"/>
              <a:t>12</a:t>
            </a:fld>
            <a:endParaRPr lang="en-US" altLang="zh-CN" sz="1200" b="0" u="none">
              <a:solidFill>
                <a:schemeClr val="tx1"/>
              </a:solidFill>
              <a:latin typeface="Arial" charset="0"/>
              <a:ea typeface="宋体" charset="-122"/>
            </a:endParaRPr>
          </a:p>
        </p:txBody>
      </p:sp>
      <p:sp>
        <p:nvSpPr>
          <p:cNvPr id="409603" name="Rectangle 2"/>
          <p:cNvSpPr>
            <a:spLocks noGrp="1" noRot="1" noChangeAspect="1" noChangeArrowheads="1" noTextEdit="1"/>
          </p:cNvSpPr>
          <p:nvPr>
            <p:ph type="sldImg"/>
          </p:nvPr>
        </p:nvSpPr>
        <p:spPr>
          <a:ln/>
        </p:spPr>
      </p:sp>
      <p:sp>
        <p:nvSpPr>
          <p:cNvPr id="409604" name="Rectangle 3"/>
          <p:cNvSpPr>
            <a:spLocks noGrp="1" noChangeArrowheads="1"/>
          </p:cNvSpPr>
          <p:nvPr>
            <p:ph type="body" idx="1"/>
          </p:nvPr>
        </p:nvSpPr>
        <p:spPr>
          <a:xfrm>
            <a:off x="685800" y="4343400"/>
            <a:ext cx="5486400" cy="4114800"/>
          </a:xfrm>
          <a:noFill/>
          <a:ln/>
        </p:spPr>
        <p:txBody>
          <a:bodyPr/>
          <a:lstStyle/>
          <a:p>
            <a:pPr eaLnBrk="1" hangingPunct="1"/>
            <a:r>
              <a:rPr lang="en-US" altLang="zh-CN" b="1" smtClean="0">
                <a:solidFill>
                  <a:schemeClr val="hlink"/>
                </a:solidFill>
                <a:ea typeface="宋体" charset="-122"/>
              </a:rPr>
              <a:t>(a) </a:t>
            </a:r>
            <a:r>
              <a:rPr lang="zh-CN" altLang="en-US" b="1" smtClean="0">
                <a:solidFill>
                  <a:schemeClr val="hlink"/>
                </a:solidFill>
                <a:ea typeface="宋体" charset="-122"/>
              </a:rPr>
              <a:t>点分十进制表示的 </a:t>
            </a:r>
            <a:r>
              <a:rPr lang="en-US" altLang="zh-CN" b="1" smtClean="0">
                <a:solidFill>
                  <a:schemeClr val="hlink"/>
                </a:solidFill>
                <a:ea typeface="宋体" charset="-122"/>
              </a:rPr>
              <a:t>IP </a:t>
            </a:r>
            <a:r>
              <a:rPr lang="zh-CN" altLang="en-US" b="1" smtClean="0">
                <a:solidFill>
                  <a:schemeClr val="hlink"/>
                </a:solidFill>
                <a:ea typeface="宋体" charset="-122"/>
              </a:rPr>
              <a:t>地址</a:t>
            </a:r>
            <a:r>
              <a:rPr lang="en-US" altLang="zh-CN" b="1" smtClean="0">
                <a:solidFill>
                  <a:schemeClr val="hlink"/>
                </a:solidFill>
                <a:ea typeface="宋体" charset="-122"/>
              </a:rPr>
              <a:t>; (b) IP </a:t>
            </a:r>
            <a:r>
              <a:rPr lang="zh-CN" altLang="en-US" b="1" smtClean="0">
                <a:solidFill>
                  <a:schemeClr val="hlink"/>
                </a:solidFill>
                <a:ea typeface="宋体" charset="-122"/>
              </a:rPr>
              <a:t>地址的第 </a:t>
            </a:r>
            <a:r>
              <a:rPr lang="en-US" altLang="zh-CN" b="1" smtClean="0">
                <a:solidFill>
                  <a:schemeClr val="hlink"/>
                </a:solidFill>
                <a:ea typeface="宋体" charset="-122"/>
              </a:rPr>
              <a:t>3 </a:t>
            </a:r>
            <a:r>
              <a:rPr lang="zh-CN" altLang="en-US" b="1" smtClean="0">
                <a:solidFill>
                  <a:schemeClr val="hlink"/>
                </a:solidFill>
                <a:ea typeface="宋体" charset="-122"/>
              </a:rPr>
              <a:t>字节是二进制</a:t>
            </a:r>
            <a:r>
              <a:rPr lang="en-US" altLang="zh-CN" b="1" smtClean="0">
                <a:solidFill>
                  <a:schemeClr val="hlink"/>
                </a:solidFill>
                <a:ea typeface="宋体" charset="-122"/>
              </a:rPr>
              <a:t>;(c) </a:t>
            </a:r>
            <a:r>
              <a:rPr lang="zh-CN" altLang="en-US" b="1" smtClean="0">
                <a:solidFill>
                  <a:schemeClr val="hlink"/>
                </a:solidFill>
                <a:ea typeface="宋体" charset="-122"/>
              </a:rPr>
              <a:t>子网掩码是 </a:t>
            </a:r>
            <a:r>
              <a:rPr lang="en-US" altLang="zh-CN" b="1" smtClean="0">
                <a:solidFill>
                  <a:schemeClr val="hlink"/>
                </a:solidFill>
                <a:ea typeface="宋体" charset="-122"/>
              </a:rPr>
              <a:t>255.255.192.0; (d) IP </a:t>
            </a:r>
            <a:r>
              <a:rPr lang="zh-CN" altLang="en-US" b="1" smtClean="0">
                <a:solidFill>
                  <a:schemeClr val="hlink"/>
                </a:solidFill>
                <a:ea typeface="宋体" charset="-122"/>
              </a:rPr>
              <a:t>地址与子网掩码逐位相与</a:t>
            </a:r>
            <a:r>
              <a:rPr lang="en-US" altLang="zh-CN" b="1" smtClean="0">
                <a:solidFill>
                  <a:schemeClr val="hlink"/>
                </a:solidFill>
                <a:ea typeface="宋体" charset="-122"/>
              </a:rPr>
              <a:t>; (e) </a:t>
            </a:r>
            <a:r>
              <a:rPr lang="zh-CN" altLang="en-US" b="1" smtClean="0">
                <a:solidFill>
                  <a:schemeClr val="hlink"/>
                </a:solidFill>
                <a:ea typeface="宋体" charset="-122"/>
              </a:rPr>
              <a:t>网络地址（点分十进制表示）</a:t>
            </a:r>
            <a:endParaRPr lang="zh-CN" altLang="zh-CN" b="1" smtClean="0">
              <a:solidFill>
                <a:schemeClr val="hlink"/>
              </a:solidFill>
              <a:ea typeface="宋体" charset="-122"/>
            </a:endParaRPr>
          </a:p>
        </p:txBody>
      </p:sp>
    </p:spTree>
    <p:extLst>
      <p:ext uri="{BB962C8B-B14F-4D97-AF65-F5344CB8AC3E}">
        <p14:creationId xmlns:p14="http://schemas.microsoft.com/office/powerpoint/2010/main" val="3325269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a:t>单击此处编辑母版标题样式</a:t>
            </a:r>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108575" y="428625"/>
            <a:ext cx="1606550" cy="4144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5750" y="428625"/>
            <a:ext cx="4670425" cy="4144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a:t>单击此处编辑母版标题样式</a:t>
            </a:r>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ftr" sz="quarter" idx="10"/>
          </p:nvPr>
        </p:nvSpPr>
        <p:spPr>
          <a:ln/>
        </p:spPr>
        <p:txBody>
          <a:bodyPr/>
          <a:lstStyle>
            <a:lvl1pPr>
              <a:defRPr/>
            </a:lvl1pPr>
          </a:lstStyle>
          <a:p>
            <a:pPr>
              <a:defRPr/>
            </a:pPr>
            <a:fld id="{6AF99B40-9E9D-48C3-A57D-C22699120EA0}"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fld id="{610BF11E-1546-4AED-8319-B0886BF0E0B4}"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fld id="{8C2EE2D3-8D93-4482-A57E-A3511B7993C3}"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7188" y="1485900"/>
            <a:ext cx="3101975"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11563" y="1485900"/>
            <a:ext cx="3103562"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ftr" sz="quarter" idx="10"/>
          </p:nvPr>
        </p:nvSpPr>
        <p:spPr>
          <a:ln/>
        </p:spPr>
        <p:txBody>
          <a:bodyPr/>
          <a:lstStyle>
            <a:lvl1pPr>
              <a:defRPr/>
            </a:lvl1pPr>
          </a:lstStyle>
          <a:p>
            <a:pPr>
              <a:defRPr/>
            </a:pPr>
            <a:fld id="{C3FE75C3-C4B4-4901-9D73-211565E31DFA}"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ftr" sz="quarter" idx="10"/>
          </p:nvPr>
        </p:nvSpPr>
        <p:spPr>
          <a:ln/>
        </p:spPr>
        <p:txBody>
          <a:bodyPr/>
          <a:lstStyle>
            <a:lvl1pPr>
              <a:defRPr/>
            </a:lvl1pPr>
          </a:lstStyle>
          <a:p>
            <a:pPr>
              <a:defRPr/>
            </a:pPr>
            <a:fld id="{F2D528F6-00C9-441F-97FE-8068F2C597F9}"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ftr" sz="quarter" idx="10"/>
          </p:nvPr>
        </p:nvSpPr>
        <p:spPr>
          <a:ln/>
        </p:spPr>
        <p:txBody>
          <a:bodyPr/>
          <a:lstStyle>
            <a:lvl1pPr>
              <a:defRPr/>
            </a:lvl1pPr>
          </a:lstStyle>
          <a:p>
            <a:pPr>
              <a:defRPr/>
            </a:pPr>
            <a:fld id="{CCAC0B8C-11C6-4C34-A467-084779429CD6}"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7CC1D767-2235-4FBA-85FB-4BDCBE835DB0}"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fld id="{80F2C675-4110-406E-BAE8-DCD6157264AF}"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fld id="{44FB4C20-EB07-4B64-BC73-F428BA8411E5}"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fld id="{36613BCD-B23C-43E4-8BA4-67FE66189CC9}"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108575" y="428625"/>
            <a:ext cx="1606550" cy="4144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5750" y="428625"/>
            <a:ext cx="4670425" cy="4144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fld id="{31F4452A-9369-4F18-B5E1-8C45FB980AF8}"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a:t>单击此处编辑母版标题样式</a:t>
            </a:r>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7188" y="1485900"/>
            <a:ext cx="3101975"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11563" y="1485900"/>
            <a:ext cx="3103562"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108575" y="428625"/>
            <a:ext cx="1606550" cy="4144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5750" y="428625"/>
            <a:ext cx="4670425" cy="4144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a:t>单击此处编辑母版标题样式</a:t>
            </a:r>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ftr" sz="quarter" idx="10"/>
          </p:nvPr>
        </p:nvSpPr>
        <p:spPr>
          <a:ln/>
        </p:spPr>
        <p:txBody>
          <a:bodyPr/>
          <a:lstStyle>
            <a:lvl1pPr>
              <a:defRPr/>
            </a:lvl1pPr>
          </a:lstStyle>
          <a:p>
            <a:pPr>
              <a:defRPr/>
            </a:pPr>
            <a:fld id="{8DC9B2F6-C01A-4AD2-9DA6-B38CE1FCEB82}" type="slidenum">
              <a:rPr lang="zh-CN" altLang="en-US"/>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fld id="{F7EE71C8-33C0-4D64-BBF2-1275321ACF8C}" type="slidenum">
              <a:rPr lang="zh-CN" altLang="en-US"/>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fld id="{7D3CF2C1-46BA-414B-8657-60C548AE4FAF}" type="slidenum">
              <a:rPr lang="zh-CN" altLang="en-US"/>
              <a:pPr>
                <a:defRPr/>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7188" y="1485900"/>
            <a:ext cx="3101975"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11563" y="1485900"/>
            <a:ext cx="3103562"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ftr" sz="quarter" idx="10"/>
          </p:nvPr>
        </p:nvSpPr>
        <p:spPr>
          <a:ln/>
        </p:spPr>
        <p:txBody>
          <a:bodyPr/>
          <a:lstStyle>
            <a:lvl1pPr>
              <a:defRPr/>
            </a:lvl1pPr>
          </a:lstStyle>
          <a:p>
            <a:pPr>
              <a:defRPr/>
            </a:pPr>
            <a:fld id="{8F86B6EF-1A3F-4D15-A1AE-23481D81B67C}" type="slidenum">
              <a:rPr lang="zh-CN" altLang="en-US"/>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ftr" sz="quarter" idx="10"/>
          </p:nvPr>
        </p:nvSpPr>
        <p:spPr>
          <a:ln/>
        </p:spPr>
        <p:txBody>
          <a:bodyPr/>
          <a:lstStyle>
            <a:lvl1pPr>
              <a:defRPr/>
            </a:lvl1pPr>
          </a:lstStyle>
          <a:p>
            <a:pPr>
              <a:defRPr/>
            </a:pPr>
            <a:fld id="{CDAC9E19-B78C-401C-A8B4-ACDBB5E918B4}" type="slidenum">
              <a:rPr lang="zh-CN" altLang="en-US"/>
              <a:pPr>
                <a:defRPr/>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ftr" sz="quarter" idx="10"/>
          </p:nvPr>
        </p:nvSpPr>
        <p:spPr>
          <a:ln/>
        </p:spPr>
        <p:txBody>
          <a:bodyPr/>
          <a:lstStyle>
            <a:lvl1pPr>
              <a:defRPr/>
            </a:lvl1pPr>
          </a:lstStyle>
          <a:p>
            <a:pPr>
              <a:defRPr/>
            </a:pPr>
            <a:fld id="{725D8071-719D-4083-A81D-9F7358061493}"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7188" y="1485900"/>
            <a:ext cx="3101975"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11563" y="1485900"/>
            <a:ext cx="3103562"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CA34BEF9-17A8-434A-8B45-0E30B8DBDDD9}" type="slidenum">
              <a:rPr lang="zh-CN" altLang="en-US"/>
              <a:pPr>
                <a:defRPr/>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fld id="{A0DC1290-6883-4CC5-BD51-C724ED2D9D40}" type="slidenum">
              <a:rPr lang="zh-CN" altLang="en-US"/>
              <a:pPr>
                <a:defRPr/>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fld id="{0D4C112C-79D1-4FF7-809F-4B7DA4A45EA1}" type="slidenum">
              <a:rPr lang="zh-CN" altLang="en-US"/>
              <a:pPr>
                <a:defRPr/>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fld id="{7EB14B06-9E83-4EBB-B0B7-9F69AE7907A8}" type="slidenum">
              <a:rPr lang="zh-CN" altLang="en-US"/>
              <a:pPr>
                <a:defRPr/>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108575" y="428625"/>
            <a:ext cx="1606550" cy="4144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5750" y="428625"/>
            <a:ext cx="4670425" cy="4144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fld id="{6F0B48EA-C0E8-42DC-A199-311CC293218F}" type="slidenum">
              <a:rPr lang="zh-CN" altLang="en-US"/>
              <a:pPr>
                <a:defRPr/>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a:t>单击此处编辑母版标题样式</a:t>
            </a:r>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7188" y="1485900"/>
            <a:ext cx="3101975"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11563" y="1485900"/>
            <a:ext cx="3103562"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108575" y="428625"/>
            <a:ext cx="1606550" cy="4144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5750" y="428625"/>
            <a:ext cx="4670425" cy="4144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027"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Tree>
  </p:cSld>
  <p:clrMap bg1="lt1" tx1="dk1" bg2="lt2" tx2="dk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Lst>
  <p:hf sldNum="0" hdr="0" dt="0"/>
  <p:txStyles>
    <p:title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3315"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
        <p:nvSpPr>
          <p:cNvPr id="1028" name="Rectangle 4"/>
          <p:cNvSpPr>
            <a:spLocks noGrp="1" noChangeArrowheads="1"/>
          </p:cNvSpPr>
          <p:nvPr>
            <p:ph type="ftr" sz="quarter" idx="3"/>
          </p:nvPr>
        </p:nvSpPr>
        <p:spPr bwMode="auto">
          <a:xfrm>
            <a:off x="6213475" y="4856163"/>
            <a:ext cx="2895600" cy="2365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u="none"/>
            </a:lvl1pPr>
          </a:lstStyle>
          <a:p>
            <a:pPr>
              <a:defRPr/>
            </a:pPr>
            <a:fld id="{64CB62AC-7230-4BE8-B68F-D5B3D1FCD0A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1" r:id="rId1"/>
    <p:sldLayoutId id="2147483690" r:id="rId2"/>
    <p:sldLayoutId id="2147483689" r:id="rId3"/>
    <p:sldLayoutId id="2147483688" r:id="rId4"/>
    <p:sldLayoutId id="2147483687" r:id="rId5"/>
    <p:sldLayoutId id="2147483686" r:id="rId6"/>
    <p:sldLayoutId id="2147483685" r:id="rId7"/>
    <p:sldLayoutId id="2147483684" r:id="rId8"/>
    <p:sldLayoutId id="2147483683" r:id="rId9"/>
    <p:sldLayoutId id="2147483682" r:id="rId10"/>
    <p:sldLayoutId id="2147483681"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25603"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Tree>
  </p:cSld>
  <p:clrMap bg1="lt1" tx1="dk1" bg2="lt2" tx2="dk2" accent1="accent1" accent2="accent2" accent3="accent3" accent4="accent4" accent5="accent5" accent6="accent6" hlink="hlink" folHlink="folHlink"/>
  <p:sldLayoutIdLst>
    <p:sldLayoutId id="2147483702" r:id="rId1"/>
    <p:sldLayoutId id="2147483701" r:id="rId2"/>
    <p:sldLayoutId id="2147483700" r:id="rId3"/>
    <p:sldLayoutId id="2147483699" r:id="rId4"/>
    <p:sldLayoutId id="2147483698" r:id="rId5"/>
    <p:sldLayoutId id="2147483697" r:id="rId6"/>
    <p:sldLayoutId id="2147483696" r:id="rId7"/>
    <p:sldLayoutId id="2147483695" r:id="rId8"/>
    <p:sldLayoutId id="2147483694" r:id="rId9"/>
    <p:sldLayoutId id="2147483693" r:id="rId10"/>
    <p:sldLayoutId id="2147483692" r:id="rId11"/>
  </p:sldLayoutIdLst>
  <p:transition/>
  <p:hf sldNum="0" hdr="0" dt="0"/>
  <p:txStyles>
    <p:title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37891"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
        <p:nvSpPr>
          <p:cNvPr id="1028" name="Rectangle 4"/>
          <p:cNvSpPr>
            <a:spLocks noGrp="1" noChangeArrowheads="1"/>
          </p:cNvSpPr>
          <p:nvPr>
            <p:ph type="ftr" sz="quarter" idx="3"/>
          </p:nvPr>
        </p:nvSpPr>
        <p:spPr bwMode="auto">
          <a:xfrm>
            <a:off x="6213475" y="4856163"/>
            <a:ext cx="2895600" cy="2365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u="none"/>
            </a:lvl1pPr>
          </a:lstStyle>
          <a:p>
            <a:pPr>
              <a:defRPr/>
            </a:pPr>
            <a:fld id="{A978158D-9A0B-4A37-AA19-9C4A33AD952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13" r:id="rId1"/>
    <p:sldLayoutId id="2147483712" r:id="rId2"/>
    <p:sldLayoutId id="2147483711" r:id="rId3"/>
    <p:sldLayoutId id="2147483710" r:id="rId4"/>
    <p:sldLayoutId id="2147483709" r:id="rId5"/>
    <p:sldLayoutId id="2147483708" r:id="rId6"/>
    <p:sldLayoutId id="2147483707" r:id="rId7"/>
    <p:sldLayoutId id="2147483706" r:id="rId8"/>
    <p:sldLayoutId id="2147483705" r:id="rId9"/>
    <p:sldLayoutId id="2147483704" r:id="rId10"/>
    <p:sldLayoutId id="2147483703"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50179"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Tree>
  </p:cSld>
  <p:clrMap bg1="lt1" tx1="dk1" bg2="lt2" tx2="dk2" accent1="accent1" accent2="accent2" accent3="accent3" accent4="accent4" accent5="accent5" accent6="accent6" hlink="hlink" folHlink="folHlink"/>
  <p:sldLayoutIdLst>
    <p:sldLayoutId id="2147483724" r:id="rId1"/>
    <p:sldLayoutId id="2147483723" r:id="rId2"/>
    <p:sldLayoutId id="2147483722" r:id="rId3"/>
    <p:sldLayoutId id="2147483721" r:id="rId4"/>
    <p:sldLayoutId id="2147483720" r:id="rId5"/>
    <p:sldLayoutId id="2147483719" r:id="rId6"/>
    <p:sldLayoutId id="2147483718" r:id="rId7"/>
    <p:sldLayoutId id="2147483717" r:id="rId8"/>
    <p:sldLayoutId id="2147483716" r:id="rId9"/>
    <p:sldLayoutId id="2147483715" r:id="rId10"/>
    <p:sldLayoutId id="2147483714" r:id="rId11"/>
  </p:sldLayoutIdLst>
  <p:transition/>
  <p:hf sldNum="0" hdr="0" dt="0"/>
  <p:txStyles>
    <p:title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18.xml"/><Relationship Id="rId4" Type="http://schemas.openxmlformats.org/officeDocument/2006/relationships/image" Target="../media/image1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8.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8.xml"/><Relationship Id="rId1" Type="http://schemas.openxmlformats.org/officeDocument/2006/relationships/vmlDrawing" Target="../drawings/vmlDrawing5.vml"/><Relationship Id="rId5" Type="http://schemas.openxmlformats.org/officeDocument/2006/relationships/image" Target="../media/image19.emf"/><Relationship Id="rId4"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矩形 2"/>
          <p:cNvSpPr>
            <a:spLocks noChangeArrowheads="1"/>
          </p:cNvSpPr>
          <p:nvPr/>
        </p:nvSpPr>
        <p:spPr bwMode="auto">
          <a:xfrm>
            <a:off x="395536" y="1708448"/>
            <a:ext cx="5511800" cy="1181862"/>
          </a:xfrm>
          <a:prstGeom prst="rect">
            <a:avLst/>
          </a:prstGeom>
          <a:noFill/>
          <a:ln w="9525">
            <a:noFill/>
            <a:miter lim="800000"/>
            <a:headEnd/>
            <a:tailEnd/>
          </a:ln>
        </p:spPr>
        <p:txBody>
          <a:bodyPr>
            <a:spAutoFit/>
          </a:bodyPr>
          <a:lstStyle/>
          <a:p>
            <a:pPr algn="ctr"/>
            <a:r>
              <a:rPr lang="zh-CN" altLang="en-US" u="none" dirty="0" smtClean="0">
                <a:solidFill>
                  <a:srgbClr val="194D19"/>
                </a:solidFill>
                <a:latin typeface="华文新魏" pitchFamily="2" charset="-122"/>
              </a:rPr>
              <a:t>第五章 网络层</a:t>
            </a:r>
            <a:endParaRPr lang="en-US" altLang="zh-CN" u="none" dirty="0" smtClean="0">
              <a:solidFill>
                <a:srgbClr val="194D19"/>
              </a:solidFill>
              <a:latin typeface="华文新魏" pitchFamily="2" charset="-122"/>
            </a:endParaRPr>
          </a:p>
          <a:p>
            <a:pPr algn="ctr"/>
            <a:endParaRPr lang="en-US" altLang="zh-CN" sz="1400" u="none" dirty="0">
              <a:solidFill>
                <a:srgbClr val="002060"/>
              </a:solidFill>
            </a:endParaRPr>
          </a:p>
          <a:p>
            <a:pPr algn="ctr">
              <a:lnSpc>
                <a:spcPct val="120000"/>
              </a:lnSpc>
            </a:pPr>
            <a:r>
              <a:rPr lang="zh-CN" altLang="en-US" sz="2400" u="none" dirty="0">
                <a:solidFill>
                  <a:srgbClr val="002060"/>
                </a:solidFill>
              </a:rPr>
              <a:t>第三节  </a:t>
            </a:r>
            <a:r>
              <a:rPr lang="en-US" altLang="zh-CN" sz="2400" u="none" dirty="0">
                <a:solidFill>
                  <a:srgbClr val="002060"/>
                </a:solidFill>
              </a:rPr>
              <a:t>IPv4</a:t>
            </a:r>
            <a:r>
              <a:rPr lang="zh-CN" altLang="en-US" sz="2400" u="none" dirty="0">
                <a:solidFill>
                  <a:srgbClr val="002060"/>
                </a:solidFill>
              </a:rPr>
              <a:t>地址技术的发展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6" name="Rectangle 4"/>
          <p:cNvSpPr>
            <a:spLocks noGrp="1" noChangeArrowheads="1"/>
          </p:cNvSpPr>
          <p:nvPr>
            <p:ph type="title" idx="4294967295"/>
          </p:nvPr>
        </p:nvSpPr>
        <p:spPr>
          <a:xfrm>
            <a:off x="323850" y="862013"/>
            <a:ext cx="7704534" cy="485775"/>
          </a:xfrm>
        </p:spPr>
        <p:txBody>
          <a:bodyPr anchor="b"/>
          <a:lstStyle/>
          <a:p>
            <a:pPr lvl="1" eaLnBrk="1" hangingPunct="1"/>
            <a:r>
              <a:rPr lang="en-US" altLang="zh-CN" sz="2000" b="0" dirty="0" smtClean="0">
                <a:solidFill>
                  <a:srgbClr val="C00000"/>
                </a:solidFill>
                <a:latin typeface="Times New Roman" pitchFamily="18" charset="0"/>
                <a:cs typeface="Times New Roman" pitchFamily="18" charset="0"/>
              </a:rPr>
              <a:t>(IP </a:t>
            </a:r>
            <a:r>
              <a:rPr lang="zh-CN" altLang="en-US" sz="2000" b="0" dirty="0" smtClean="0">
                <a:solidFill>
                  <a:srgbClr val="C00000"/>
                </a:solidFill>
                <a:latin typeface="Times New Roman" pitchFamily="18" charset="0"/>
                <a:cs typeface="Times New Roman" pitchFamily="18" charset="0"/>
              </a:rPr>
              <a:t>地址</a:t>
            </a:r>
            <a:r>
              <a:rPr lang="en-US" altLang="zh-CN" sz="2000" b="0" dirty="0" smtClean="0">
                <a:solidFill>
                  <a:srgbClr val="C00000"/>
                </a:solidFill>
                <a:latin typeface="Times New Roman" pitchFamily="18" charset="0"/>
                <a:cs typeface="Times New Roman" pitchFamily="18" charset="0"/>
              </a:rPr>
              <a:t>) AND (</a:t>
            </a:r>
            <a:r>
              <a:rPr lang="zh-CN" altLang="en-US" sz="2000" b="0" dirty="0" smtClean="0">
                <a:solidFill>
                  <a:srgbClr val="C00000"/>
                </a:solidFill>
                <a:latin typeface="Times New Roman" pitchFamily="18" charset="0"/>
                <a:cs typeface="Times New Roman" pitchFamily="18" charset="0"/>
              </a:rPr>
              <a:t>子网掩码</a:t>
            </a:r>
            <a:r>
              <a:rPr lang="en-US" altLang="zh-CN" sz="2000" b="0" dirty="0" smtClean="0">
                <a:solidFill>
                  <a:srgbClr val="C00000"/>
                </a:solidFill>
                <a:latin typeface="Times New Roman" pitchFamily="18" charset="0"/>
                <a:cs typeface="Times New Roman" pitchFamily="18" charset="0"/>
              </a:rPr>
              <a:t>) = </a:t>
            </a:r>
            <a:r>
              <a:rPr lang="zh-CN" altLang="en-US" sz="2000" b="0" dirty="0" smtClean="0">
                <a:solidFill>
                  <a:srgbClr val="C00000"/>
                </a:solidFill>
                <a:latin typeface="Times New Roman" pitchFamily="18" charset="0"/>
                <a:cs typeface="Times New Roman" pitchFamily="18" charset="0"/>
              </a:rPr>
              <a:t>网络地址</a:t>
            </a:r>
            <a:r>
              <a:rPr lang="zh-CN" altLang="zh-CN" sz="2000" b="0" dirty="0">
                <a:solidFill>
                  <a:srgbClr val="C00000"/>
                </a:solidFill>
                <a:latin typeface="Times New Roman" pitchFamily="18" charset="0"/>
                <a:cs typeface="Times New Roman" pitchFamily="18" charset="0"/>
              </a:rPr>
              <a:t>（网络地址+子网标识</a:t>
            </a:r>
            <a:r>
              <a:rPr lang="zh-CN" altLang="zh-CN" sz="2000" b="0" dirty="0" smtClean="0">
                <a:solidFill>
                  <a:srgbClr val="C00000"/>
                </a:solidFill>
                <a:latin typeface="Times New Roman" pitchFamily="18" charset="0"/>
                <a:cs typeface="Times New Roman" pitchFamily="18" charset="0"/>
              </a:rPr>
              <a:t>）</a:t>
            </a:r>
            <a:endParaRPr lang="zh-CN" altLang="en-US" sz="2000" b="0" dirty="0">
              <a:solidFill>
                <a:srgbClr val="C00000"/>
              </a:solidFill>
              <a:latin typeface="Times New Roman" pitchFamily="18" charset="0"/>
              <a:cs typeface="Times New Roman" pitchFamily="18" charset="0"/>
            </a:endParaRPr>
          </a:p>
        </p:txBody>
      </p:sp>
      <p:sp>
        <p:nvSpPr>
          <p:cNvPr id="404482" name="Rectangle 11"/>
          <p:cNvSpPr>
            <a:spLocks noChangeArrowheads="1"/>
          </p:cNvSpPr>
          <p:nvPr/>
        </p:nvSpPr>
        <p:spPr bwMode="auto">
          <a:xfrm>
            <a:off x="526785" y="1501625"/>
            <a:ext cx="836612" cy="5778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dirty="0">
                <a:solidFill>
                  <a:srgbClr val="333399"/>
                </a:solidFill>
                <a:latin typeface="Arial" charset="0"/>
                <a:ea typeface="黑体" pitchFamily="2" charset="-122"/>
              </a:rPr>
              <a:t>两级 </a:t>
            </a:r>
          </a:p>
          <a:p>
            <a:pPr defTabSz="762000" eaLnBrk="0" hangingPunct="0"/>
            <a:r>
              <a:rPr kumimoji="1" lang="en-US" altLang="zh-CN" sz="1600" b="0" u="none" dirty="0">
                <a:solidFill>
                  <a:srgbClr val="333399"/>
                </a:solidFill>
                <a:latin typeface="Arial" charset="0"/>
                <a:ea typeface="黑体" pitchFamily="2" charset="-122"/>
              </a:rPr>
              <a:t>IP </a:t>
            </a:r>
            <a:r>
              <a:rPr kumimoji="1" lang="zh-CN" altLang="en-US" sz="1600" b="0" u="none" dirty="0">
                <a:solidFill>
                  <a:srgbClr val="333399"/>
                </a:solidFill>
                <a:latin typeface="Arial" charset="0"/>
                <a:ea typeface="黑体" pitchFamily="2" charset="-122"/>
              </a:rPr>
              <a:t>地址</a:t>
            </a:r>
          </a:p>
        </p:txBody>
      </p:sp>
      <p:sp>
        <p:nvSpPr>
          <p:cNvPr id="404483" name="Rectangle 16"/>
          <p:cNvSpPr>
            <a:spLocks noChangeArrowheads="1"/>
          </p:cNvSpPr>
          <p:nvPr/>
        </p:nvSpPr>
        <p:spPr bwMode="auto">
          <a:xfrm>
            <a:off x="494271" y="2173001"/>
            <a:ext cx="836612" cy="5778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dirty="0">
                <a:solidFill>
                  <a:srgbClr val="333399"/>
                </a:solidFill>
                <a:latin typeface="Arial" charset="0"/>
                <a:ea typeface="黑体" pitchFamily="2" charset="-122"/>
              </a:rPr>
              <a:t>三级 </a:t>
            </a:r>
          </a:p>
          <a:p>
            <a:pPr defTabSz="762000" eaLnBrk="0" hangingPunct="0"/>
            <a:r>
              <a:rPr kumimoji="1" lang="en-US" altLang="zh-CN" sz="1600" b="0" u="none" dirty="0">
                <a:solidFill>
                  <a:srgbClr val="333399"/>
                </a:solidFill>
                <a:latin typeface="Arial" charset="0"/>
                <a:ea typeface="黑体" pitchFamily="2" charset="-122"/>
              </a:rPr>
              <a:t>IP </a:t>
            </a:r>
            <a:r>
              <a:rPr kumimoji="1" lang="zh-CN" altLang="en-US" sz="1600" b="0" u="none" dirty="0">
                <a:solidFill>
                  <a:srgbClr val="333399"/>
                </a:solidFill>
                <a:latin typeface="Arial" charset="0"/>
                <a:ea typeface="黑体" pitchFamily="2" charset="-122"/>
              </a:rPr>
              <a:t>地址</a:t>
            </a:r>
          </a:p>
        </p:txBody>
      </p:sp>
      <p:sp>
        <p:nvSpPr>
          <p:cNvPr id="404484" name="Rectangle 29"/>
          <p:cNvSpPr>
            <a:spLocks noChangeArrowheads="1"/>
          </p:cNvSpPr>
          <p:nvPr/>
        </p:nvSpPr>
        <p:spPr bwMode="auto">
          <a:xfrm>
            <a:off x="323850" y="3130196"/>
            <a:ext cx="993775" cy="33337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dirty="0">
                <a:solidFill>
                  <a:srgbClr val="333399"/>
                </a:solidFill>
                <a:latin typeface="Arial" charset="0"/>
                <a:ea typeface="黑体" pitchFamily="2" charset="-122"/>
              </a:rPr>
              <a:t>子网掩码</a:t>
            </a:r>
          </a:p>
        </p:txBody>
      </p:sp>
      <p:sp>
        <p:nvSpPr>
          <p:cNvPr id="404485" name="Rectangle 46"/>
          <p:cNvSpPr>
            <a:spLocks noChangeArrowheads="1"/>
          </p:cNvSpPr>
          <p:nvPr/>
        </p:nvSpPr>
        <p:spPr bwMode="auto">
          <a:xfrm>
            <a:off x="236863" y="3576064"/>
            <a:ext cx="993775" cy="577850"/>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zh-CN" altLang="en-US" sz="1600" b="0" u="none" dirty="0">
                <a:solidFill>
                  <a:srgbClr val="333399"/>
                </a:solidFill>
                <a:latin typeface="Arial" charset="0"/>
                <a:ea typeface="黑体" pitchFamily="2" charset="-122"/>
              </a:rPr>
              <a:t>子网的</a:t>
            </a:r>
          </a:p>
          <a:p>
            <a:pPr algn="ctr" defTabSz="762000" eaLnBrk="0" hangingPunct="0"/>
            <a:r>
              <a:rPr kumimoji="1" lang="zh-CN" altLang="en-US" sz="1600" b="0" u="none" dirty="0">
                <a:solidFill>
                  <a:srgbClr val="333399"/>
                </a:solidFill>
                <a:latin typeface="Arial" charset="0"/>
                <a:ea typeface="黑体" pitchFamily="2" charset="-122"/>
              </a:rPr>
              <a:t>网络地址</a:t>
            </a:r>
          </a:p>
        </p:txBody>
      </p:sp>
      <p:grpSp>
        <p:nvGrpSpPr>
          <p:cNvPr id="404486" name="Group 50"/>
          <p:cNvGrpSpPr>
            <a:grpSpLocks/>
          </p:cNvGrpSpPr>
          <p:nvPr/>
        </p:nvGrpSpPr>
        <p:grpSpPr bwMode="auto">
          <a:xfrm>
            <a:off x="1475656" y="1578175"/>
            <a:ext cx="4854898" cy="2448843"/>
            <a:chOff x="814" y="1076"/>
            <a:chExt cx="3285" cy="1693"/>
          </a:xfrm>
        </p:grpSpPr>
        <p:sp>
          <p:nvSpPr>
            <p:cNvPr id="404487" name="Rectangle 2"/>
            <p:cNvSpPr>
              <a:spLocks noChangeArrowheads="1"/>
            </p:cNvSpPr>
            <p:nvPr/>
          </p:nvSpPr>
          <p:spPr bwMode="auto">
            <a:xfrm>
              <a:off x="845" y="1649"/>
              <a:ext cx="3220" cy="206"/>
            </a:xfrm>
            <a:prstGeom prst="rect">
              <a:avLst/>
            </a:prstGeom>
            <a:solidFill>
              <a:srgbClr val="CCECFF"/>
            </a:solidFill>
            <a:ln w="12700">
              <a:solidFill>
                <a:schemeClr val="tx1"/>
              </a:solid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4488" name="Rectangle 3"/>
            <p:cNvSpPr>
              <a:spLocks noChangeArrowheads="1"/>
            </p:cNvSpPr>
            <p:nvPr/>
          </p:nvSpPr>
          <p:spPr bwMode="auto">
            <a:xfrm>
              <a:off x="845" y="1076"/>
              <a:ext cx="3220" cy="207"/>
            </a:xfrm>
            <a:prstGeom prst="rect">
              <a:avLst/>
            </a:prstGeom>
            <a:solidFill>
              <a:srgbClr val="CCECFF"/>
            </a:solidFill>
            <a:ln w="12700">
              <a:solidFill>
                <a:srgbClr val="333399"/>
              </a:solid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4489" name="Line 5"/>
            <p:cNvSpPr>
              <a:spLocks noChangeShapeType="1"/>
            </p:cNvSpPr>
            <p:nvPr/>
          </p:nvSpPr>
          <p:spPr bwMode="auto">
            <a:xfrm flipV="1">
              <a:off x="861" y="1985"/>
              <a:ext cx="1575" cy="0"/>
            </a:xfrm>
            <a:prstGeom prst="line">
              <a:avLst/>
            </a:prstGeom>
            <a:noFill/>
            <a:ln w="12700">
              <a:solidFill>
                <a:schemeClr val="tx1"/>
              </a:solidFill>
              <a:round/>
              <a:headEnd type="triangle" w="sm" len="med"/>
              <a:tailEnd type="triangle" w="sm" len="med"/>
            </a:ln>
          </p:spPr>
          <p:txBody>
            <a:bodyPr/>
            <a:lstStyle/>
            <a:p>
              <a:endParaRPr lang="zh-CN" altLang="en-US"/>
            </a:p>
          </p:txBody>
        </p:sp>
        <p:sp>
          <p:nvSpPr>
            <p:cNvPr id="404490" name="Line 6"/>
            <p:cNvSpPr>
              <a:spLocks noChangeShapeType="1"/>
            </p:cNvSpPr>
            <p:nvPr/>
          </p:nvSpPr>
          <p:spPr bwMode="auto">
            <a:xfrm flipV="1">
              <a:off x="3251" y="1985"/>
              <a:ext cx="805" cy="0"/>
            </a:xfrm>
            <a:prstGeom prst="line">
              <a:avLst/>
            </a:prstGeom>
            <a:noFill/>
            <a:ln w="12700">
              <a:solidFill>
                <a:schemeClr val="tx2"/>
              </a:solidFill>
              <a:round/>
              <a:headEnd type="triangle" w="sm" len="med"/>
              <a:tailEnd type="triangle" w="sm" len="med"/>
            </a:ln>
          </p:spPr>
          <p:txBody>
            <a:bodyPr/>
            <a:lstStyle/>
            <a:p>
              <a:endParaRPr lang="zh-CN" altLang="en-US"/>
            </a:p>
          </p:txBody>
        </p:sp>
        <p:sp>
          <p:nvSpPr>
            <p:cNvPr id="404491" name="Line 7"/>
            <p:cNvSpPr>
              <a:spLocks noChangeShapeType="1"/>
            </p:cNvSpPr>
            <p:nvPr/>
          </p:nvSpPr>
          <p:spPr bwMode="auto">
            <a:xfrm flipV="1">
              <a:off x="2436" y="1985"/>
              <a:ext cx="811" cy="0"/>
            </a:xfrm>
            <a:prstGeom prst="line">
              <a:avLst/>
            </a:prstGeom>
            <a:noFill/>
            <a:ln w="12700">
              <a:solidFill>
                <a:schemeClr val="tx1"/>
              </a:solidFill>
              <a:round/>
              <a:headEnd type="triangle" w="sm" len="med"/>
              <a:tailEnd type="triangle" w="sm" len="med"/>
            </a:ln>
          </p:spPr>
          <p:txBody>
            <a:bodyPr/>
            <a:lstStyle/>
            <a:p>
              <a:endParaRPr lang="zh-CN" altLang="en-US"/>
            </a:p>
          </p:txBody>
        </p:sp>
        <p:sp>
          <p:nvSpPr>
            <p:cNvPr id="404492" name="Rectangle 8"/>
            <p:cNvSpPr>
              <a:spLocks noChangeArrowheads="1"/>
            </p:cNvSpPr>
            <p:nvPr/>
          </p:nvSpPr>
          <p:spPr bwMode="auto">
            <a:xfrm>
              <a:off x="852" y="1082"/>
              <a:ext cx="1581" cy="197"/>
            </a:xfrm>
            <a:prstGeom prst="rect">
              <a:avLst/>
            </a:prstGeom>
            <a:solidFill>
              <a:srgbClr val="FFFF99"/>
            </a:solidFill>
            <a:ln w="12700">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4493" name="Rectangle 9"/>
            <p:cNvSpPr>
              <a:spLocks noChangeArrowheads="1"/>
            </p:cNvSpPr>
            <p:nvPr/>
          </p:nvSpPr>
          <p:spPr bwMode="auto">
            <a:xfrm>
              <a:off x="1230" y="1091"/>
              <a:ext cx="854"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网络号 </a:t>
              </a:r>
              <a:r>
                <a:rPr kumimoji="1" lang="en-US" altLang="zh-CN" sz="1600" b="0" u="none">
                  <a:solidFill>
                    <a:srgbClr val="333399"/>
                  </a:solidFill>
                  <a:latin typeface="Arial" charset="0"/>
                  <a:ea typeface="黑体" pitchFamily="2" charset="-122"/>
                </a:rPr>
                <a:t>net-id</a:t>
              </a:r>
            </a:p>
          </p:txBody>
        </p:sp>
        <p:sp>
          <p:nvSpPr>
            <p:cNvPr id="404494" name="Rectangle 10"/>
            <p:cNvSpPr>
              <a:spLocks noChangeArrowheads="1"/>
            </p:cNvSpPr>
            <p:nvPr/>
          </p:nvSpPr>
          <p:spPr bwMode="auto">
            <a:xfrm>
              <a:off x="2859" y="1091"/>
              <a:ext cx="918"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主机号 </a:t>
              </a:r>
              <a:r>
                <a:rPr kumimoji="1" lang="en-US" altLang="zh-CN" sz="1600" b="0" u="none">
                  <a:solidFill>
                    <a:srgbClr val="333399"/>
                  </a:solidFill>
                  <a:latin typeface="Arial" charset="0"/>
                  <a:ea typeface="黑体" pitchFamily="2" charset="-122"/>
                </a:rPr>
                <a:t>host-id</a:t>
              </a:r>
            </a:p>
          </p:txBody>
        </p:sp>
        <p:sp>
          <p:nvSpPr>
            <p:cNvPr id="404495" name="Rectangle 12"/>
            <p:cNvSpPr>
              <a:spLocks noChangeArrowheads="1"/>
            </p:cNvSpPr>
            <p:nvPr/>
          </p:nvSpPr>
          <p:spPr bwMode="auto">
            <a:xfrm>
              <a:off x="1370" y="1939"/>
              <a:ext cx="526" cy="117"/>
            </a:xfrm>
            <a:prstGeom prst="rect">
              <a:avLst/>
            </a:prstGeom>
            <a:solidFill>
              <a:schemeClr val="bg1"/>
            </a:solidFill>
            <a:ln w="9525">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4496" name="Line 13"/>
            <p:cNvSpPr>
              <a:spLocks noChangeShapeType="1"/>
            </p:cNvSpPr>
            <p:nvPr/>
          </p:nvSpPr>
          <p:spPr bwMode="auto">
            <a:xfrm>
              <a:off x="2436" y="1080"/>
              <a:ext cx="0" cy="202"/>
            </a:xfrm>
            <a:prstGeom prst="line">
              <a:avLst/>
            </a:prstGeom>
            <a:noFill/>
            <a:ln w="12700">
              <a:solidFill>
                <a:schemeClr val="tx1"/>
              </a:solidFill>
              <a:round/>
              <a:headEnd/>
              <a:tailEnd/>
            </a:ln>
          </p:spPr>
          <p:txBody>
            <a:bodyPr wrap="none" anchor="ctr"/>
            <a:lstStyle/>
            <a:p>
              <a:endParaRPr lang="zh-CN" altLang="en-US"/>
            </a:p>
          </p:txBody>
        </p:sp>
        <p:sp>
          <p:nvSpPr>
            <p:cNvPr id="404497" name="Rectangle 14"/>
            <p:cNvSpPr>
              <a:spLocks noChangeArrowheads="1"/>
            </p:cNvSpPr>
            <p:nvPr/>
          </p:nvSpPr>
          <p:spPr bwMode="auto">
            <a:xfrm>
              <a:off x="1408" y="1904"/>
              <a:ext cx="498"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网络号</a:t>
              </a:r>
            </a:p>
          </p:txBody>
        </p:sp>
        <p:sp>
          <p:nvSpPr>
            <p:cNvPr id="404498" name="Rectangle 15"/>
            <p:cNvSpPr>
              <a:spLocks noChangeArrowheads="1"/>
            </p:cNvSpPr>
            <p:nvPr/>
          </p:nvSpPr>
          <p:spPr bwMode="auto">
            <a:xfrm>
              <a:off x="858" y="1653"/>
              <a:ext cx="1569" cy="199"/>
            </a:xfrm>
            <a:prstGeom prst="rect">
              <a:avLst/>
            </a:prstGeom>
            <a:solidFill>
              <a:srgbClr val="FFFF99"/>
            </a:solidFill>
            <a:ln w="12700">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4499" name="Rectangle 17"/>
            <p:cNvSpPr>
              <a:spLocks noChangeArrowheads="1"/>
            </p:cNvSpPr>
            <p:nvPr/>
          </p:nvSpPr>
          <p:spPr bwMode="auto">
            <a:xfrm>
              <a:off x="3491" y="1939"/>
              <a:ext cx="403" cy="127"/>
            </a:xfrm>
            <a:prstGeom prst="rect">
              <a:avLst/>
            </a:prstGeom>
            <a:solidFill>
              <a:schemeClr val="bg1"/>
            </a:solidFill>
            <a:ln w="9525">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4500" name="Line 18"/>
            <p:cNvSpPr>
              <a:spLocks noChangeShapeType="1"/>
            </p:cNvSpPr>
            <p:nvPr/>
          </p:nvSpPr>
          <p:spPr bwMode="auto">
            <a:xfrm>
              <a:off x="2436" y="1652"/>
              <a:ext cx="0" cy="202"/>
            </a:xfrm>
            <a:prstGeom prst="line">
              <a:avLst/>
            </a:prstGeom>
            <a:noFill/>
            <a:ln w="12700">
              <a:solidFill>
                <a:schemeClr val="tx1"/>
              </a:solidFill>
              <a:round/>
              <a:headEnd/>
              <a:tailEnd/>
            </a:ln>
          </p:spPr>
          <p:txBody>
            <a:bodyPr wrap="none" anchor="ctr"/>
            <a:lstStyle/>
            <a:p>
              <a:endParaRPr lang="zh-CN" altLang="en-US"/>
            </a:p>
          </p:txBody>
        </p:sp>
        <p:sp>
          <p:nvSpPr>
            <p:cNvPr id="404501" name="Rectangle 19"/>
            <p:cNvSpPr>
              <a:spLocks noChangeArrowheads="1"/>
            </p:cNvSpPr>
            <p:nvPr/>
          </p:nvSpPr>
          <p:spPr bwMode="auto">
            <a:xfrm>
              <a:off x="3450" y="1899"/>
              <a:ext cx="498"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主机号</a:t>
              </a:r>
            </a:p>
          </p:txBody>
        </p:sp>
        <p:sp>
          <p:nvSpPr>
            <p:cNvPr id="404502" name="Rectangle 20"/>
            <p:cNvSpPr>
              <a:spLocks noChangeArrowheads="1"/>
            </p:cNvSpPr>
            <p:nvPr/>
          </p:nvSpPr>
          <p:spPr bwMode="auto">
            <a:xfrm>
              <a:off x="2655" y="1934"/>
              <a:ext cx="403" cy="127"/>
            </a:xfrm>
            <a:prstGeom prst="rect">
              <a:avLst/>
            </a:prstGeom>
            <a:solidFill>
              <a:schemeClr val="bg1"/>
            </a:solidFill>
            <a:ln w="9525">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4503" name="Line 21"/>
            <p:cNvSpPr>
              <a:spLocks noChangeShapeType="1"/>
            </p:cNvSpPr>
            <p:nvPr/>
          </p:nvSpPr>
          <p:spPr bwMode="auto">
            <a:xfrm>
              <a:off x="3251" y="1647"/>
              <a:ext cx="0" cy="202"/>
            </a:xfrm>
            <a:prstGeom prst="line">
              <a:avLst/>
            </a:prstGeom>
            <a:noFill/>
            <a:ln w="12700">
              <a:solidFill>
                <a:schemeClr val="tx1"/>
              </a:solidFill>
              <a:round/>
              <a:headEnd/>
              <a:tailEnd/>
            </a:ln>
          </p:spPr>
          <p:txBody>
            <a:bodyPr wrap="none" anchor="ctr"/>
            <a:lstStyle/>
            <a:p>
              <a:endParaRPr lang="zh-CN" altLang="en-US"/>
            </a:p>
          </p:txBody>
        </p:sp>
        <p:grpSp>
          <p:nvGrpSpPr>
            <p:cNvPr id="404504" name="Group 22"/>
            <p:cNvGrpSpPr>
              <a:grpSpLocks/>
            </p:cNvGrpSpPr>
            <p:nvPr/>
          </p:nvGrpSpPr>
          <p:grpSpPr bwMode="auto">
            <a:xfrm>
              <a:off x="1435" y="1662"/>
              <a:ext cx="2521" cy="211"/>
              <a:chOff x="1952" y="2321"/>
              <a:chExt cx="3508" cy="298"/>
            </a:xfrm>
          </p:grpSpPr>
          <p:sp>
            <p:nvSpPr>
              <p:cNvPr id="404526" name="Rectangle 23"/>
              <p:cNvSpPr>
                <a:spLocks noChangeArrowheads="1"/>
              </p:cNvSpPr>
              <p:nvPr/>
            </p:nvSpPr>
            <p:spPr bwMode="auto">
              <a:xfrm>
                <a:off x="1952" y="2321"/>
                <a:ext cx="604" cy="29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a:solidFill>
                      <a:srgbClr val="333399"/>
                    </a:solidFill>
                    <a:latin typeface="Arial" charset="0"/>
                    <a:ea typeface="黑体" pitchFamily="2" charset="-122"/>
                  </a:rPr>
                  <a:t>net-id</a:t>
                </a:r>
              </a:p>
            </p:txBody>
          </p:sp>
          <p:sp>
            <p:nvSpPr>
              <p:cNvPr id="404527" name="Rectangle 24"/>
              <p:cNvSpPr>
                <a:spLocks noChangeArrowheads="1"/>
              </p:cNvSpPr>
              <p:nvPr/>
            </p:nvSpPr>
            <p:spPr bwMode="auto">
              <a:xfrm>
                <a:off x="4767" y="2322"/>
                <a:ext cx="693" cy="29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a:solidFill>
                      <a:schemeClr val="hlink"/>
                    </a:solidFill>
                    <a:latin typeface="Arial" charset="0"/>
                    <a:ea typeface="黑体" pitchFamily="2" charset="-122"/>
                  </a:rPr>
                  <a:t>host-id</a:t>
                </a:r>
              </a:p>
            </p:txBody>
          </p:sp>
          <p:sp>
            <p:nvSpPr>
              <p:cNvPr id="404528" name="Rectangle 25"/>
              <p:cNvSpPr>
                <a:spLocks noChangeArrowheads="1"/>
              </p:cNvSpPr>
              <p:nvPr/>
            </p:nvSpPr>
            <p:spPr bwMode="auto">
              <a:xfrm>
                <a:off x="3515" y="2321"/>
                <a:ext cx="890" cy="29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a:solidFill>
                      <a:srgbClr val="333399"/>
                    </a:solidFill>
                    <a:latin typeface="Arial" charset="0"/>
                    <a:ea typeface="黑体" pitchFamily="2" charset="-122"/>
                  </a:rPr>
                  <a:t>subnet-id</a:t>
                </a:r>
              </a:p>
            </p:txBody>
          </p:sp>
        </p:grpSp>
        <p:sp>
          <p:nvSpPr>
            <p:cNvPr id="404505" name="Rectangle 26"/>
            <p:cNvSpPr>
              <a:spLocks noChangeArrowheads="1"/>
            </p:cNvSpPr>
            <p:nvPr/>
          </p:nvSpPr>
          <p:spPr bwMode="auto">
            <a:xfrm>
              <a:off x="2608" y="1904"/>
              <a:ext cx="498"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子网号</a:t>
              </a:r>
            </a:p>
          </p:txBody>
        </p:sp>
        <p:sp>
          <p:nvSpPr>
            <p:cNvPr id="404506" name="Line 27"/>
            <p:cNvSpPr>
              <a:spLocks noChangeShapeType="1"/>
            </p:cNvSpPr>
            <p:nvPr/>
          </p:nvSpPr>
          <p:spPr bwMode="auto">
            <a:xfrm>
              <a:off x="851" y="1872"/>
              <a:ext cx="0" cy="176"/>
            </a:xfrm>
            <a:prstGeom prst="line">
              <a:avLst/>
            </a:prstGeom>
            <a:noFill/>
            <a:ln w="9525">
              <a:solidFill>
                <a:schemeClr val="tx1"/>
              </a:solidFill>
              <a:round/>
              <a:headEnd/>
              <a:tailEnd/>
            </a:ln>
          </p:spPr>
          <p:txBody>
            <a:bodyPr/>
            <a:lstStyle/>
            <a:p>
              <a:endParaRPr lang="zh-CN" altLang="en-US"/>
            </a:p>
          </p:txBody>
        </p:sp>
        <p:sp>
          <p:nvSpPr>
            <p:cNvPr id="404507" name="Line 28"/>
            <p:cNvSpPr>
              <a:spLocks noChangeShapeType="1"/>
            </p:cNvSpPr>
            <p:nvPr/>
          </p:nvSpPr>
          <p:spPr bwMode="auto">
            <a:xfrm>
              <a:off x="3251" y="1872"/>
              <a:ext cx="0" cy="195"/>
            </a:xfrm>
            <a:prstGeom prst="line">
              <a:avLst/>
            </a:prstGeom>
            <a:noFill/>
            <a:ln w="9525">
              <a:solidFill>
                <a:schemeClr val="tx1"/>
              </a:solidFill>
              <a:round/>
              <a:headEnd/>
              <a:tailEnd/>
            </a:ln>
          </p:spPr>
          <p:txBody>
            <a:bodyPr/>
            <a:lstStyle/>
            <a:p>
              <a:endParaRPr lang="zh-CN" altLang="en-US"/>
            </a:p>
          </p:txBody>
        </p:sp>
        <p:sp>
          <p:nvSpPr>
            <p:cNvPr id="404508" name="Line 44"/>
            <p:cNvSpPr>
              <a:spLocks noChangeShapeType="1"/>
            </p:cNvSpPr>
            <p:nvPr/>
          </p:nvSpPr>
          <p:spPr bwMode="auto">
            <a:xfrm>
              <a:off x="2436" y="1896"/>
              <a:ext cx="0" cy="202"/>
            </a:xfrm>
            <a:prstGeom prst="line">
              <a:avLst/>
            </a:prstGeom>
            <a:noFill/>
            <a:ln w="12700">
              <a:solidFill>
                <a:schemeClr val="tx1"/>
              </a:solidFill>
              <a:round/>
              <a:headEnd/>
              <a:tailEnd/>
            </a:ln>
          </p:spPr>
          <p:txBody>
            <a:bodyPr wrap="none" anchor="ctr"/>
            <a:lstStyle/>
            <a:p>
              <a:endParaRPr lang="zh-CN" altLang="en-US"/>
            </a:p>
          </p:txBody>
        </p:sp>
        <p:sp>
          <p:nvSpPr>
            <p:cNvPr id="404509" name="Line 45"/>
            <p:cNvSpPr>
              <a:spLocks noChangeShapeType="1"/>
            </p:cNvSpPr>
            <p:nvPr/>
          </p:nvSpPr>
          <p:spPr bwMode="auto">
            <a:xfrm>
              <a:off x="4065" y="1872"/>
              <a:ext cx="0" cy="204"/>
            </a:xfrm>
            <a:prstGeom prst="line">
              <a:avLst/>
            </a:prstGeom>
            <a:noFill/>
            <a:ln w="12700">
              <a:solidFill>
                <a:schemeClr val="tx1"/>
              </a:solidFill>
              <a:round/>
              <a:headEnd/>
              <a:tailEnd/>
            </a:ln>
          </p:spPr>
          <p:txBody>
            <a:bodyPr wrap="none" anchor="ctr"/>
            <a:lstStyle/>
            <a:p>
              <a:endParaRPr lang="zh-CN" altLang="en-US"/>
            </a:p>
          </p:txBody>
        </p:sp>
        <p:sp>
          <p:nvSpPr>
            <p:cNvPr id="404510" name="Rectangle 47"/>
            <p:cNvSpPr>
              <a:spLocks noChangeArrowheads="1"/>
            </p:cNvSpPr>
            <p:nvPr/>
          </p:nvSpPr>
          <p:spPr bwMode="auto">
            <a:xfrm>
              <a:off x="3243" y="2159"/>
              <a:ext cx="816" cy="225"/>
            </a:xfrm>
            <a:prstGeom prst="rect">
              <a:avLst/>
            </a:prstGeom>
            <a:solidFill>
              <a:srgbClr val="CCECFF"/>
            </a:solidFill>
            <a:ln w="9525">
              <a:solidFill>
                <a:schemeClr val="tx1"/>
              </a:solid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4511" name="Rectangle 48"/>
            <p:cNvSpPr>
              <a:spLocks noChangeArrowheads="1"/>
            </p:cNvSpPr>
            <p:nvPr/>
          </p:nvSpPr>
          <p:spPr bwMode="auto">
            <a:xfrm>
              <a:off x="863" y="2159"/>
              <a:ext cx="2380" cy="225"/>
            </a:xfrm>
            <a:prstGeom prst="rect">
              <a:avLst/>
            </a:prstGeom>
            <a:solidFill>
              <a:srgbClr val="FFCCFF"/>
            </a:solidFill>
            <a:ln w="9525">
              <a:solidFill>
                <a:schemeClr val="tx1"/>
              </a:solid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grpSp>
          <p:nvGrpSpPr>
            <p:cNvPr id="404512" name="Group 49"/>
            <p:cNvGrpSpPr>
              <a:grpSpLocks/>
            </p:cNvGrpSpPr>
            <p:nvPr/>
          </p:nvGrpSpPr>
          <p:grpSpPr bwMode="auto">
            <a:xfrm>
              <a:off x="843" y="2159"/>
              <a:ext cx="3225" cy="210"/>
              <a:chOff x="1128" y="3022"/>
              <a:chExt cx="4487" cy="296"/>
            </a:xfrm>
          </p:grpSpPr>
          <p:sp>
            <p:nvSpPr>
              <p:cNvPr id="404524" name="Rectangle 50"/>
              <p:cNvSpPr>
                <a:spLocks noChangeArrowheads="1"/>
              </p:cNvSpPr>
              <p:nvPr/>
            </p:nvSpPr>
            <p:spPr bwMode="auto">
              <a:xfrm>
                <a:off x="1128" y="3022"/>
                <a:ext cx="3300" cy="296"/>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400" b="0" u="none">
                    <a:solidFill>
                      <a:srgbClr val="333399"/>
                    </a:solidFill>
                    <a:latin typeface="Arial" charset="0"/>
                    <a:ea typeface="黑体" pitchFamily="2" charset="-122"/>
                  </a:rPr>
                  <a:t>1 1 1 1 1 1 1 1 1 1 1 1 1 1 1 1</a:t>
                </a:r>
                <a:r>
                  <a:rPr kumimoji="1" lang="en-US" altLang="zh-CN" sz="1600" b="0" u="none">
                    <a:solidFill>
                      <a:srgbClr val="333399"/>
                    </a:solidFill>
                    <a:latin typeface="Arial" charset="0"/>
                    <a:ea typeface="黑体" pitchFamily="2" charset="-122"/>
                  </a:rPr>
                  <a:t>  </a:t>
                </a:r>
                <a:r>
                  <a:rPr kumimoji="1" lang="en-US" altLang="zh-CN" sz="700" b="0" u="none">
                    <a:solidFill>
                      <a:srgbClr val="333399"/>
                    </a:solidFill>
                    <a:latin typeface="Arial" charset="0"/>
                    <a:ea typeface="黑体" pitchFamily="2" charset="-122"/>
                  </a:rPr>
                  <a:t> </a:t>
                </a:r>
                <a:r>
                  <a:rPr kumimoji="1" lang="en-US" altLang="zh-CN" sz="1400" b="0" u="none">
                    <a:solidFill>
                      <a:srgbClr val="333399"/>
                    </a:solidFill>
                    <a:latin typeface="Arial" charset="0"/>
                    <a:ea typeface="黑体" pitchFamily="2" charset="-122"/>
                  </a:rPr>
                  <a:t>1 1 1 1 1 1 1 1</a:t>
                </a:r>
              </a:p>
            </p:txBody>
          </p:sp>
          <p:sp>
            <p:nvSpPr>
              <p:cNvPr id="404525" name="Rectangle 51"/>
              <p:cNvSpPr>
                <a:spLocks noChangeArrowheads="1"/>
              </p:cNvSpPr>
              <p:nvPr/>
            </p:nvSpPr>
            <p:spPr bwMode="auto">
              <a:xfrm>
                <a:off x="4464" y="3040"/>
                <a:ext cx="1151" cy="26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400" b="0" u="none">
                    <a:solidFill>
                      <a:schemeClr val="hlink"/>
                    </a:solidFill>
                    <a:latin typeface="Arial" charset="0"/>
                    <a:ea typeface="黑体" pitchFamily="2" charset="-122"/>
                  </a:rPr>
                  <a:t>0 0 0 0 0 0 0 0</a:t>
                </a:r>
              </a:p>
            </p:txBody>
          </p:sp>
        </p:grpSp>
        <p:sp>
          <p:nvSpPr>
            <p:cNvPr id="404513" name="Line 52"/>
            <p:cNvSpPr>
              <a:spLocks noChangeShapeType="1"/>
            </p:cNvSpPr>
            <p:nvPr/>
          </p:nvSpPr>
          <p:spPr bwMode="auto">
            <a:xfrm>
              <a:off x="2436" y="2159"/>
              <a:ext cx="1" cy="225"/>
            </a:xfrm>
            <a:prstGeom prst="line">
              <a:avLst/>
            </a:prstGeom>
            <a:noFill/>
            <a:ln w="12700">
              <a:solidFill>
                <a:schemeClr val="tx1"/>
              </a:solidFill>
              <a:round/>
              <a:headEnd/>
              <a:tailEnd/>
            </a:ln>
          </p:spPr>
          <p:txBody>
            <a:bodyPr wrap="none" anchor="ctr"/>
            <a:lstStyle/>
            <a:p>
              <a:endParaRPr lang="zh-CN" altLang="en-US"/>
            </a:p>
          </p:txBody>
        </p:sp>
        <p:sp>
          <p:nvSpPr>
            <p:cNvPr id="404514" name="Rectangle 53"/>
            <p:cNvSpPr>
              <a:spLocks noChangeArrowheads="1"/>
            </p:cNvSpPr>
            <p:nvPr/>
          </p:nvSpPr>
          <p:spPr bwMode="auto">
            <a:xfrm>
              <a:off x="3243" y="2544"/>
              <a:ext cx="816" cy="225"/>
            </a:xfrm>
            <a:prstGeom prst="rect">
              <a:avLst/>
            </a:prstGeom>
            <a:solidFill>
              <a:srgbClr val="CCECFF"/>
            </a:solidFill>
            <a:ln w="9525">
              <a:solidFill>
                <a:schemeClr val="tx1"/>
              </a:solid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4515" name="Rectangle 54"/>
            <p:cNvSpPr>
              <a:spLocks noChangeArrowheads="1"/>
            </p:cNvSpPr>
            <p:nvPr/>
          </p:nvSpPr>
          <p:spPr bwMode="auto">
            <a:xfrm>
              <a:off x="863" y="2544"/>
              <a:ext cx="2380" cy="225"/>
            </a:xfrm>
            <a:prstGeom prst="rect">
              <a:avLst/>
            </a:prstGeom>
            <a:solidFill>
              <a:srgbClr val="FFCCFF"/>
            </a:solidFill>
            <a:ln w="9525">
              <a:solidFill>
                <a:schemeClr val="tx1"/>
              </a:solid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4516" name="Line 55"/>
            <p:cNvSpPr>
              <a:spLocks noChangeShapeType="1"/>
            </p:cNvSpPr>
            <p:nvPr/>
          </p:nvSpPr>
          <p:spPr bwMode="auto">
            <a:xfrm>
              <a:off x="2436" y="2544"/>
              <a:ext cx="1" cy="225"/>
            </a:xfrm>
            <a:prstGeom prst="line">
              <a:avLst/>
            </a:prstGeom>
            <a:noFill/>
            <a:ln w="12700">
              <a:solidFill>
                <a:schemeClr val="tx1"/>
              </a:solidFill>
              <a:round/>
              <a:headEnd/>
              <a:tailEnd/>
            </a:ln>
          </p:spPr>
          <p:txBody>
            <a:bodyPr wrap="none" anchor="ctr"/>
            <a:lstStyle/>
            <a:p>
              <a:endParaRPr lang="zh-CN" altLang="en-US"/>
            </a:p>
          </p:txBody>
        </p:sp>
        <p:sp>
          <p:nvSpPr>
            <p:cNvPr id="404517" name="Rectangle 57"/>
            <p:cNvSpPr>
              <a:spLocks noChangeArrowheads="1"/>
            </p:cNvSpPr>
            <p:nvPr/>
          </p:nvSpPr>
          <p:spPr bwMode="auto">
            <a:xfrm>
              <a:off x="1451" y="2556"/>
              <a:ext cx="434"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a:solidFill>
                    <a:srgbClr val="333399"/>
                  </a:solidFill>
                  <a:latin typeface="Arial" charset="0"/>
                  <a:ea typeface="黑体" pitchFamily="2" charset="-122"/>
                </a:rPr>
                <a:t>net-id</a:t>
              </a:r>
            </a:p>
          </p:txBody>
        </p:sp>
        <p:sp>
          <p:nvSpPr>
            <p:cNvPr id="404518" name="Rectangle 58"/>
            <p:cNvSpPr>
              <a:spLocks noChangeArrowheads="1"/>
            </p:cNvSpPr>
            <p:nvPr/>
          </p:nvSpPr>
          <p:spPr bwMode="auto">
            <a:xfrm>
              <a:off x="2526" y="2556"/>
              <a:ext cx="640"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a:solidFill>
                    <a:srgbClr val="333399"/>
                  </a:solidFill>
                  <a:latin typeface="Arial" charset="0"/>
                  <a:ea typeface="黑体" pitchFamily="2" charset="-122"/>
                </a:rPr>
                <a:t>subnet-id</a:t>
              </a:r>
            </a:p>
          </p:txBody>
        </p:sp>
        <p:sp>
          <p:nvSpPr>
            <p:cNvPr id="404519" name="Rectangle 59"/>
            <p:cNvSpPr>
              <a:spLocks noChangeArrowheads="1"/>
            </p:cNvSpPr>
            <p:nvPr/>
          </p:nvSpPr>
          <p:spPr bwMode="auto">
            <a:xfrm>
              <a:off x="3585" y="2556"/>
              <a:ext cx="185"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a:solidFill>
                    <a:schemeClr val="hlink"/>
                  </a:solidFill>
                  <a:latin typeface="Arial" charset="0"/>
                  <a:ea typeface="黑体" pitchFamily="2" charset="-122"/>
                </a:rPr>
                <a:t>0</a:t>
              </a:r>
            </a:p>
          </p:txBody>
        </p:sp>
        <p:sp>
          <p:nvSpPr>
            <p:cNvPr id="404520" name="Rectangle 60"/>
            <p:cNvSpPr>
              <a:spLocks noChangeArrowheads="1"/>
            </p:cNvSpPr>
            <p:nvPr/>
          </p:nvSpPr>
          <p:spPr bwMode="auto">
            <a:xfrm>
              <a:off x="814" y="1870"/>
              <a:ext cx="3285" cy="268"/>
            </a:xfrm>
            <a:prstGeom prst="rect">
              <a:avLst/>
            </a:prstGeom>
            <a:solidFill>
              <a:srgbClr val="66FF66"/>
            </a:solidFill>
            <a:ln w="9525">
              <a:noFill/>
              <a:miter lim="800000"/>
              <a:headEnd/>
              <a:tailEnd/>
            </a:ln>
          </p:spPr>
          <p:txBody>
            <a:bodyPr wrap="none" anchor="ctr"/>
            <a:lstStyle/>
            <a:p>
              <a:pPr algn="ctr"/>
              <a:r>
                <a:rPr lang="zh-CN" altLang="en-US" sz="2200" b="0" u="none">
                  <a:solidFill>
                    <a:srgbClr val="333399"/>
                  </a:solidFill>
                  <a:latin typeface="Arial" charset="0"/>
                  <a:ea typeface="黑体" pitchFamily="2" charset="-122"/>
                </a:rPr>
                <a:t>逐位进行 </a:t>
              </a:r>
              <a:r>
                <a:rPr lang="en-US" altLang="zh-CN" sz="2200" b="0" u="none">
                  <a:solidFill>
                    <a:srgbClr val="333399"/>
                  </a:solidFill>
                  <a:latin typeface="Arial" charset="0"/>
                  <a:ea typeface="黑体" pitchFamily="2" charset="-122"/>
                </a:rPr>
                <a:t>AND </a:t>
              </a:r>
              <a:r>
                <a:rPr lang="zh-CN" altLang="en-US" sz="2200" b="0" u="none">
                  <a:solidFill>
                    <a:srgbClr val="333399"/>
                  </a:solidFill>
                  <a:latin typeface="Arial" charset="0"/>
                  <a:ea typeface="黑体" pitchFamily="2" charset="-122"/>
                </a:rPr>
                <a:t>运算</a:t>
              </a:r>
            </a:p>
          </p:txBody>
        </p:sp>
        <p:sp>
          <p:nvSpPr>
            <p:cNvPr id="404521" name="AutoShape 61"/>
            <p:cNvSpPr>
              <a:spLocks noChangeArrowheads="1"/>
            </p:cNvSpPr>
            <p:nvPr/>
          </p:nvSpPr>
          <p:spPr bwMode="auto">
            <a:xfrm>
              <a:off x="2232" y="2416"/>
              <a:ext cx="392" cy="225"/>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sz="2000" b="0" u="none">
                <a:solidFill>
                  <a:schemeClr val="tx1"/>
                </a:solidFill>
                <a:latin typeface="Tahoma" pitchFamily="34" charset="0"/>
                <a:ea typeface="黑体" pitchFamily="2" charset="-122"/>
              </a:endParaRPr>
            </a:p>
          </p:txBody>
        </p:sp>
        <p:sp>
          <p:nvSpPr>
            <p:cNvPr id="404522" name="AutoShape 47"/>
            <p:cNvSpPr>
              <a:spLocks noChangeArrowheads="1"/>
            </p:cNvSpPr>
            <p:nvPr/>
          </p:nvSpPr>
          <p:spPr bwMode="auto">
            <a:xfrm>
              <a:off x="1287" y="1902"/>
              <a:ext cx="163" cy="192"/>
            </a:xfrm>
            <a:prstGeom prst="downArrow">
              <a:avLst>
                <a:gd name="adj1" fmla="val 50000"/>
                <a:gd name="adj2" fmla="val 29448"/>
              </a:avLst>
            </a:prstGeom>
            <a:solidFill>
              <a:schemeClr val="accent1"/>
            </a:solidFill>
            <a:ln w="9525">
              <a:solidFill>
                <a:schemeClr val="tx1"/>
              </a:solidFill>
              <a:miter lim="800000"/>
              <a:headEnd/>
              <a:tailEnd/>
            </a:ln>
          </p:spPr>
          <p:txBody>
            <a:bodyPr vert="eaVert" wrap="none" anchor="ctr"/>
            <a:lstStyle/>
            <a:p>
              <a:pPr algn="ctr"/>
              <a:endParaRPr lang="zh-CN" altLang="en-US" sz="2000" b="0" u="none">
                <a:solidFill>
                  <a:schemeClr val="tx1"/>
                </a:solidFill>
                <a:latin typeface="Tahoma" pitchFamily="34" charset="0"/>
                <a:ea typeface="黑体" pitchFamily="2" charset="-122"/>
              </a:endParaRPr>
            </a:p>
          </p:txBody>
        </p:sp>
        <p:sp>
          <p:nvSpPr>
            <p:cNvPr id="404523" name="AutoShape 48"/>
            <p:cNvSpPr>
              <a:spLocks noChangeArrowheads="1"/>
            </p:cNvSpPr>
            <p:nvPr/>
          </p:nvSpPr>
          <p:spPr bwMode="auto">
            <a:xfrm>
              <a:off x="3537" y="1902"/>
              <a:ext cx="163" cy="192"/>
            </a:xfrm>
            <a:prstGeom prst="downArrow">
              <a:avLst>
                <a:gd name="adj1" fmla="val 50000"/>
                <a:gd name="adj2" fmla="val 29448"/>
              </a:avLst>
            </a:prstGeom>
            <a:solidFill>
              <a:schemeClr val="accent1"/>
            </a:solidFill>
            <a:ln w="9525">
              <a:solidFill>
                <a:schemeClr val="tx1"/>
              </a:solidFill>
              <a:miter lim="800000"/>
              <a:headEnd/>
              <a:tailEnd/>
            </a:ln>
          </p:spPr>
          <p:txBody>
            <a:bodyPr vert="eaVert" wrap="none" anchor="ctr"/>
            <a:lstStyle/>
            <a:p>
              <a:pPr algn="ctr"/>
              <a:endParaRPr lang="zh-CN" altLang="en-US" sz="2000" b="0" u="none">
                <a:solidFill>
                  <a:schemeClr val="tx1"/>
                </a:solidFill>
                <a:latin typeface="Tahoma" pitchFamily="34" charset="0"/>
                <a:ea typeface="黑体" pitchFamily="2" charset="-122"/>
              </a:endParaRPr>
            </a:p>
          </p:txBody>
        </p:sp>
      </p:grpSp>
      <p:sp>
        <p:nvSpPr>
          <p:cNvPr id="2" name="矩形 1"/>
          <p:cNvSpPr/>
          <p:nvPr/>
        </p:nvSpPr>
        <p:spPr>
          <a:xfrm>
            <a:off x="555825" y="4285459"/>
            <a:ext cx="6690125" cy="646331"/>
          </a:xfrm>
          <a:prstGeom prst="rect">
            <a:avLst/>
          </a:prstGeom>
        </p:spPr>
        <p:txBody>
          <a:bodyPr wrap="square">
            <a:spAutoFit/>
          </a:bodyPr>
          <a:lstStyle/>
          <a:p>
            <a:pPr eaLnBrk="1" hangingPunct="1"/>
            <a:r>
              <a:rPr lang="zh-CN" altLang="zh-CN" sz="1800" b="0" u="none" dirty="0">
                <a:solidFill>
                  <a:srgbClr val="1A3868"/>
                </a:solidFill>
                <a:ea typeface="+mn-ea"/>
              </a:rPr>
              <a:t>子网</a:t>
            </a:r>
            <a:r>
              <a:rPr lang="zh-CN" altLang="zh-CN" sz="1800" b="0" u="none" dirty="0" smtClean="0">
                <a:solidFill>
                  <a:srgbClr val="1A3868"/>
                </a:solidFill>
                <a:ea typeface="+mn-ea"/>
              </a:rPr>
              <a:t>掩码</a:t>
            </a:r>
            <a:r>
              <a:rPr lang="zh-CN" altLang="en-US" sz="1800" b="0" u="none" dirty="0" smtClean="0">
                <a:solidFill>
                  <a:srgbClr val="1A3868"/>
                </a:solidFill>
                <a:ea typeface="+mn-ea"/>
              </a:rPr>
              <a:t>的</a:t>
            </a:r>
            <a:r>
              <a:rPr lang="zh-CN" altLang="zh-CN" sz="1800" b="0" u="none" dirty="0" smtClean="0">
                <a:solidFill>
                  <a:srgbClr val="1A3868"/>
                </a:solidFill>
                <a:ea typeface="+mn-ea"/>
              </a:rPr>
              <a:t>作用就是</a:t>
            </a:r>
            <a:r>
              <a:rPr lang="zh-CN" altLang="zh-CN" sz="1800" b="0" u="none" dirty="0">
                <a:solidFill>
                  <a:srgbClr val="1A3868"/>
                </a:solidFill>
                <a:ea typeface="+mn-ea"/>
              </a:rPr>
              <a:t>将某个IP地址划分成网络地址和主机地址两</a:t>
            </a:r>
            <a:r>
              <a:rPr lang="zh-CN" altLang="zh-CN" sz="1800" b="0" u="none" dirty="0" smtClean="0">
                <a:solidFill>
                  <a:srgbClr val="1A3868"/>
                </a:solidFill>
                <a:ea typeface="+mn-ea"/>
              </a:rPr>
              <a:t>部分</a:t>
            </a:r>
            <a:r>
              <a:rPr lang="zh-CN" altLang="en-US" sz="1800" b="0" u="none" dirty="0" smtClean="0">
                <a:solidFill>
                  <a:srgbClr val="1A3868"/>
                </a:solidFill>
                <a:ea typeface="+mn-ea"/>
              </a:rPr>
              <a:t>；可以帮助</a:t>
            </a:r>
            <a:r>
              <a:rPr lang="zh-CN" altLang="en-US" sz="1800" b="0" u="none" dirty="0" smtClean="0">
                <a:solidFill>
                  <a:srgbClr val="C00000"/>
                </a:solidFill>
                <a:ea typeface="+mn-ea"/>
              </a:rPr>
              <a:t>判断两个节点是否在同一个网络</a:t>
            </a:r>
            <a:r>
              <a:rPr lang="zh-CN" altLang="en-US" sz="1800" b="0" u="none" dirty="0" smtClean="0">
                <a:solidFill>
                  <a:srgbClr val="1A3868"/>
                </a:solidFill>
                <a:ea typeface="+mn-ea"/>
              </a:rPr>
              <a:t>。</a:t>
            </a:r>
            <a:endParaRPr lang="zh-CN" altLang="zh-CN" sz="1800" b="0" u="none" dirty="0">
              <a:solidFill>
                <a:srgbClr val="1A3868"/>
              </a:solidFill>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0995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29" name="Rectangle 2"/>
          <p:cNvSpPr>
            <a:spLocks noGrp="1" noChangeArrowheads="1"/>
          </p:cNvSpPr>
          <p:nvPr>
            <p:ph type="title" idx="4294967295"/>
          </p:nvPr>
        </p:nvSpPr>
        <p:spPr>
          <a:xfrm>
            <a:off x="467544" y="703141"/>
            <a:ext cx="5473700" cy="488950"/>
          </a:xfrm>
        </p:spPr>
        <p:txBody>
          <a:bodyPr/>
          <a:lstStyle/>
          <a:p>
            <a:pPr algn="l"/>
            <a:r>
              <a:rPr lang="zh-CN" altLang="en-US" sz="2400" dirty="0" smtClean="0">
                <a:solidFill>
                  <a:srgbClr val="007D7A"/>
                </a:solidFill>
                <a:latin typeface="Times New Roman" pitchFamily="18" charset="0"/>
                <a:cs typeface="Times New Roman" pitchFamily="18" charset="0"/>
              </a:rPr>
              <a:t>掩码运算</a:t>
            </a:r>
          </a:p>
        </p:txBody>
      </p:sp>
      <p:sp>
        <p:nvSpPr>
          <p:cNvPr id="406530" name="Rectangle 3"/>
          <p:cNvSpPr>
            <a:spLocks noGrp="1" noChangeArrowheads="1"/>
          </p:cNvSpPr>
          <p:nvPr>
            <p:ph type="body" idx="4294967295"/>
          </p:nvPr>
        </p:nvSpPr>
        <p:spPr>
          <a:xfrm>
            <a:off x="107504" y="1178156"/>
            <a:ext cx="6624638" cy="490537"/>
          </a:xfrm>
        </p:spPr>
        <p:txBody>
          <a:bodyPr/>
          <a:lstStyle/>
          <a:p>
            <a:pPr marL="268288" indent="-268288"/>
            <a:r>
              <a:rPr lang="zh-CN" altLang="en-US" sz="2000" dirty="0" smtClean="0">
                <a:solidFill>
                  <a:srgbClr val="1A3868"/>
                </a:solidFill>
                <a:latin typeface="Times New Roman" pitchFamily="18" charset="0"/>
                <a:cs typeface="Times New Roman" pitchFamily="18" charset="0"/>
              </a:rPr>
              <a:t>二进制的</a:t>
            </a:r>
            <a:r>
              <a:rPr lang="en-US" altLang="zh-CN" sz="2000" dirty="0" smtClean="0">
                <a:solidFill>
                  <a:srgbClr val="1A3868"/>
                </a:solidFill>
                <a:latin typeface="Times New Roman" pitchFamily="18" charset="0"/>
                <a:cs typeface="Times New Roman" pitchFamily="18" charset="0"/>
              </a:rPr>
              <a:t>IP</a:t>
            </a:r>
            <a:r>
              <a:rPr lang="zh-CN" altLang="en-US" sz="2000" dirty="0" smtClean="0">
                <a:solidFill>
                  <a:srgbClr val="1A3868"/>
                </a:solidFill>
                <a:latin typeface="Times New Roman" pitchFamily="18" charset="0"/>
                <a:cs typeface="Times New Roman" pitchFamily="18" charset="0"/>
              </a:rPr>
              <a:t>地址与掩码</a:t>
            </a:r>
            <a:r>
              <a:rPr lang="zh-CN" altLang="en-US" sz="2000" dirty="0" smtClean="0">
                <a:solidFill>
                  <a:srgbClr val="C00000"/>
                </a:solidFill>
                <a:latin typeface="Times New Roman" pitchFamily="18" charset="0"/>
                <a:cs typeface="Times New Roman" pitchFamily="18" charset="0"/>
              </a:rPr>
              <a:t>按位进行“与” 运算</a:t>
            </a:r>
            <a:r>
              <a:rPr lang="zh-CN" altLang="en-US" sz="2000" dirty="0" smtClean="0">
                <a:solidFill>
                  <a:srgbClr val="1A3868"/>
                </a:solidFill>
                <a:latin typeface="Times New Roman" pitchFamily="18" charset="0"/>
                <a:cs typeface="Times New Roman" pitchFamily="18" charset="0"/>
              </a:rPr>
              <a:t>的过程</a:t>
            </a:r>
            <a:r>
              <a:rPr lang="zh-CN" altLang="en-US" sz="1600" dirty="0" smtClean="0">
                <a:latin typeface="Times New Roman" pitchFamily="18" charset="0"/>
              </a:rPr>
              <a:t> </a:t>
            </a:r>
          </a:p>
        </p:txBody>
      </p:sp>
      <p:sp>
        <p:nvSpPr>
          <p:cNvPr id="406531" name="Rectangle 7"/>
          <p:cNvSpPr>
            <a:spLocks noChangeArrowheads="1"/>
          </p:cNvSpPr>
          <p:nvPr/>
        </p:nvSpPr>
        <p:spPr bwMode="auto">
          <a:xfrm>
            <a:off x="0" y="1790700"/>
            <a:ext cx="9144000" cy="0"/>
          </a:xfrm>
          <a:prstGeom prst="rect">
            <a:avLst/>
          </a:prstGeom>
          <a:noFill/>
          <a:ln w="9525">
            <a:noFill/>
            <a:miter lim="800000"/>
            <a:headEnd/>
            <a:tailEnd/>
          </a:ln>
        </p:spPr>
        <p:txBody>
          <a:bodyPr wrap="none" anchor="ctr">
            <a:spAutoFit/>
          </a:bodyPr>
          <a:lstStyle/>
          <a:p>
            <a:endParaRPr kumimoji="1" lang="zh-CN" altLang="en-US" sz="1800" u="none">
              <a:solidFill>
                <a:schemeClr val="accent2"/>
              </a:solidFill>
              <a:latin typeface="Arial" charset="0"/>
              <a:ea typeface="华文行楷" pitchFamily="2" charset="-122"/>
            </a:endParaRPr>
          </a:p>
        </p:txBody>
      </p:sp>
      <p:pic>
        <p:nvPicPr>
          <p:cNvPr id="4" name="图片 3"/>
          <p:cNvPicPr>
            <a:picLocks noChangeAspect="1"/>
          </p:cNvPicPr>
          <p:nvPr/>
        </p:nvPicPr>
        <p:blipFill>
          <a:blip r:embed="rId3"/>
          <a:stretch>
            <a:fillRect/>
          </a:stretch>
        </p:blipFill>
        <p:spPr>
          <a:xfrm>
            <a:off x="107504" y="1667106"/>
            <a:ext cx="7618367" cy="333925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5537" name="Group 33"/>
          <p:cNvGrpSpPr>
            <a:grpSpLocks/>
          </p:cNvGrpSpPr>
          <p:nvPr/>
        </p:nvGrpSpPr>
        <p:grpSpPr bwMode="auto">
          <a:xfrm>
            <a:off x="611188" y="2890838"/>
            <a:ext cx="5180012" cy="363537"/>
            <a:chOff x="385" y="1942"/>
            <a:chExt cx="3263" cy="229"/>
          </a:xfrm>
        </p:grpSpPr>
        <p:sp>
          <p:nvSpPr>
            <p:cNvPr id="408599" name="Rectangle 36"/>
            <p:cNvSpPr>
              <a:spLocks noChangeArrowheads="1"/>
            </p:cNvSpPr>
            <p:nvPr/>
          </p:nvSpPr>
          <p:spPr bwMode="auto">
            <a:xfrm>
              <a:off x="400" y="1950"/>
              <a:ext cx="1808" cy="162"/>
            </a:xfrm>
            <a:prstGeom prst="rect">
              <a:avLst/>
            </a:prstGeom>
            <a:solidFill>
              <a:srgbClr val="FFCCCC"/>
            </a:solidFill>
            <a:ln w="12700">
              <a:noFill/>
              <a:miter lim="800000"/>
              <a:headEnd/>
              <a:tailEnd/>
            </a:ln>
          </p:spPr>
          <p:txBody>
            <a:bodyPr wrap="none" anchor="ctr"/>
            <a:lstStyle/>
            <a:p>
              <a:endParaRPr lang="zh-CN" altLang="en-US" b="0" u="none">
                <a:solidFill>
                  <a:schemeClr val="hlink"/>
                </a:solidFill>
                <a:latin typeface="Tahoma" pitchFamily="34" charset="0"/>
                <a:ea typeface="黑体" pitchFamily="2" charset="-122"/>
              </a:endParaRPr>
            </a:p>
          </p:txBody>
        </p:sp>
        <p:sp>
          <p:nvSpPr>
            <p:cNvPr id="408600" name="Line 38"/>
            <p:cNvSpPr>
              <a:spLocks noChangeShapeType="1"/>
            </p:cNvSpPr>
            <p:nvPr/>
          </p:nvSpPr>
          <p:spPr bwMode="auto">
            <a:xfrm>
              <a:off x="1995" y="1948"/>
              <a:ext cx="0" cy="167"/>
            </a:xfrm>
            <a:prstGeom prst="line">
              <a:avLst/>
            </a:prstGeom>
            <a:noFill/>
            <a:ln w="9525">
              <a:solidFill>
                <a:schemeClr val="tx1"/>
              </a:solidFill>
              <a:prstDash val="dash"/>
              <a:round/>
              <a:headEnd/>
              <a:tailEnd/>
            </a:ln>
          </p:spPr>
          <p:txBody>
            <a:bodyPr wrap="none" anchor="ctr"/>
            <a:lstStyle/>
            <a:p>
              <a:endParaRPr lang="zh-CN" altLang="en-US"/>
            </a:p>
          </p:txBody>
        </p:sp>
        <p:sp>
          <p:nvSpPr>
            <p:cNvPr id="408601" name="Line 51"/>
            <p:cNvSpPr>
              <a:spLocks noChangeShapeType="1"/>
            </p:cNvSpPr>
            <p:nvPr/>
          </p:nvSpPr>
          <p:spPr bwMode="auto">
            <a:xfrm>
              <a:off x="1210" y="1944"/>
              <a:ext cx="0" cy="166"/>
            </a:xfrm>
            <a:prstGeom prst="line">
              <a:avLst/>
            </a:prstGeom>
            <a:noFill/>
            <a:ln w="9525">
              <a:solidFill>
                <a:schemeClr val="tx1"/>
              </a:solidFill>
              <a:prstDash val="dash"/>
              <a:round/>
              <a:headEnd/>
              <a:tailEnd/>
            </a:ln>
          </p:spPr>
          <p:txBody>
            <a:bodyPr wrap="none" anchor="ctr"/>
            <a:lstStyle/>
            <a:p>
              <a:endParaRPr lang="zh-CN" altLang="en-US"/>
            </a:p>
          </p:txBody>
        </p:sp>
        <p:sp>
          <p:nvSpPr>
            <p:cNvPr id="408602" name="Rectangle 40"/>
            <p:cNvSpPr>
              <a:spLocks noChangeArrowheads="1"/>
            </p:cNvSpPr>
            <p:nvPr/>
          </p:nvSpPr>
          <p:spPr bwMode="auto">
            <a:xfrm>
              <a:off x="396" y="1945"/>
              <a:ext cx="3236" cy="171"/>
            </a:xfrm>
            <a:prstGeom prst="rect">
              <a:avLst/>
            </a:prstGeom>
            <a:noFill/>
            <a:ln w="9525">
              <a:solidFill>
                <a:schemeClr val="tx1"/>
              </a:solidFill>
              <a:miter lim="800000"/>
              <a:headEnd/>
              <a:tailEnd/>
            </a:ln>
          </p:spPr>
          <p:txBody>
            <a:bodyPr wrap="none" anchor="ctr"/>
            <a:lstStyle/>
            <a:p>
              <a:endParaRPr lang="zh-CN" altLang="en-US" u="none">
                <a:solidFill>
                  <a:schemeClr val="hlink"/>
                </a:solidFill>
                <a:latin typeface="Tahoma" pitchFamily="34" charset="0"/>
                <a:ea typeface="黑体" pitchFamily="2" charset="-122"/>
              </a:endParaRPr>
            </a:p>
          </p:txBody>
        </p:sp>
        <p:sp>
          <p:nvSpPr>
            <p:cNvPr id="408603" name="Rectangle 41"/>
            <p:cNvSpPr>
              <a:spLocks noChangeArrowheads="1"/>
            </p:cNvSpPr>
            <p:nvPr/>
          </p:nvSpPr>
          <p:spPr bwMode="auto">
            <a:xfrm>
              <a:off x="385" y="1942"/>
              <a:ext cx="2442"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u="none">
                  <a:solidFill>
                    <a:schemeClr val="hlink"/>
                  </a:solidFill>
                  <a:ea typeface="宋体" charset="-122"/>
                </a:rPr>
                <a:t>1 1 1 1 1 1 1 1 1 1 1 1 1 1 1 1</a:t>
              </a:r>
              <a:r>
                <a:rPr kumimoji="1" lang="en-US" altLang="zh-CN" sz="1800" u="none">
                  <a:solidFill>
                    <a:schemeClr val="hlink"/>
                  </a:solidFill>
                  <a:ea typeface="宋体" charset="-122"/>
                </a:rPr>
                <a:t>  </a:t>
              </a:r>
              <a:r>
                <a:rPr kumimoji="1" lang="en-US" altLang="zh-CN" sz="800" u="none">
                  <a:solidFill>
                    <a:schemeClr val="hlink"/>
                  </a:solidFill>
                  <a:ea typeface="宋体" charset="-122"/>
                </a:rPr>
                <a:t> </a:t>
              </a:r>
              <a:r>
                <a:rPr kumimoji="1" lang="en-US" altLang="zh-CN" sz="1600" u="none">
                  <a:solidFill>
                    <a:schemeClr val="hlink"/>
                  </a:solidFill>
                  <a:ea typeface="宋体" charset="-122"/>
                </a:rPr>
                <a:t>1 1 0 0 0 0 0 0</a:t>
              </a:r>
            </a:p>
          </p:txBody>
        </p:sp>
        <p:sp>
          <p:nvSpPr>
            <p:cNvPr id="408604" name="Line 39"/>
            <p:cNvSpPr>
              <a:spLocks noChangeShapeType="1"/>
            </p:cNvSpPr>
            <p:nvPr/>
          </p:nvSpPr>
          <p:spPr bwMode="auto">
            <a:xfrm>
              <a:off x="2814" y="1944"/>
              <a:ext cx="0" cy="169"/>
            </a:xfrm>
            <a:prstGeom prst="line">
              <a:avLst/>
            </a:prstGeom>
            <a:noFill/>
            <a:ln w="9525">
              <a:solidFill>
                <a:schemeClr val="tx1"/>
              </a:solidFill>
              <a:prstDash val="dash"/>
              <a:round/>
              <a:headEnd/>
              <a:tailEnd/>
            </a:ln>
          </p:spPr>
          <p:txBody>
            <a:bodyPr wrap="none" anchor="ctr"/>
            <a:lstStyle/>
            <a:p>
              <a:endParaRPr lang="zh-CN" altLang="en-US"/>
            </a:p>
          </p:txBody>
        </p:sp>
        <p:sp>
          <p:nvSpPr>
            <p:cNvPr id="408605" name="Rectangle 42"/>
            <p:cNvSpPr>
              <a:spLocks noChangeArrowheads="1"/>
            </p:cNvSpPr>
            <p:nvPr/>
          </p:nvSpPr>
          <p:spPr bwMode="auto">
            <a:xfrm>
              <a:off x="2798" y="1957"/>
              <a:ext cx="850"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u="none">
                  <a:solidFill>
                    <a:schemeClr val="hlink"/>
                  </a:solidFill>
                  <a:ea typeface="宋体" charset="-122"/>
                </a:rPr>
                <a:t>0 0 0 0 0 0 0 0</a:t>
              </a:r>
            </a:p>
          </p:txBody>
        </p:sp>
      </p:grpSp>
      <p:grpSp>
        <p:nvGrpSpPr>
          <p:cNvPr id="405539" name="Group 35"/>
          <p:cNvGrpSpPr>
            <a:grpSpLocks/>
          </p:cNvGrpSpPr>
          <p:nvPr/>
        </p:nvGrpSpPr>
        <p:grpSpPr bwMode="auto">
          <a:xfrm>
            <a:off x="628650" y="3971925"/>
            <a:ext cx="5137150" cy="352425"/>
            <a:chOff x="396" y="2623"/>
            <a:chExt cx="3236" cy="222"/>
          </a:xfrm>
        </p:grpSpPr>
        <p:sp>
          <p:nvSpPr>
            <p:cNvPr id="408596" name="Rectangle 35"/>
            <p:cNvSpPr>
              <a:spLocks noChangeArrowheads="1"/>
            </p:cNvSpPr>
            <p:nvPr/>
          </p:nvSpPr>
          <p:spPr bwMode="auto">
            <a:xfrm>
              <a:off x="396" y="2623"/>
              <a:ext cx="3236" cy="170"/>
            </a:xfrm>
            <a:prstGeom prst="rect">
              <a:avLst/>
            </a:prstGeom>
            <a:solidFill>
              <a:srgbClr val="CCECFF"/>
            </a:solidFill>
            <a:ln w="9525">
              <a:solidFill>
                <a:schemeClr val="tx1"/>
              </a:solidFill>
              <a:miter lim="800000"/>
              <a:headEnd/>
              <a:tailEnd/>
            </a:ln>
          </p:spPr>
          <p:txBody>
            <a:bodyPr wrap="none" anchor="ctr"/>
            <a:lstStyle/>
            <a:p>
              <a:endParaRPr lang="zh-CN" altLang="en-US" b="0" u="none">
                <a:solidFill>
                  <a:schemeClr val="hlink"/>
                </a:solidFill>
                <a:latin typeface="Tahoma" pitchFamily="34" charset="0"/>
                <a:ea typeface="黑体" pitchFamily="2" charset="-122"/>
              </a:endParaRPr>
            </a:p>
          </p:txBody>
        </p:sp>
        <p:sp>
          <p:nvSpPr>
            <p:cNvPr id="408597" name="Text Box 47"/>
            <p:cNvSpPr txBox="1">
              <a:spLocks noChangeArrowheads="1"/>
            </p:cNvSpPr>
            <p:nvPr/>
          </p:nvSpPr>
          <p:spPr bwMode="auto">
            <a:xfrm>
              <a:off x="711" y="2633"/>
              <a:ext cx="1364" cy="212"/>
            </a:xfrm>
            <a:prstGeom prst="rect">
              <a:avLst/>
            </a:prstGeom>
            <a:noFill/>
            <a:ln w="9525">
              <a:noFill/>
              <a:miter lim="800000"/>
              <a:headEnd/>
              <a:tailEnd/>
            </a:ln>
          </p:spPr>
          <p:txBody>
            <a:bodyPr wrap="none">
              <a:spAutoFit/>
            </a:bodyPr>
            <a:lstStyle/>
            <a:p>
              <a:r>
                <a:rPr kumimoji="1" lang="en-US" altLang="zh-CN" sz="1600" u="none">
                  <a:solidFill>
                    <a:schemeClr val="hlink"/>
                  </a:solidFill>
                  <a:ea typeface="宋体" charset="-122"/>
                </a:rPr>
                <a:t>141       .        14            .</a:t>
              </a:r>
            </a:p>
          </p:txBody>
        </p:sp>
        <p:sp>
          <p:nvSpPr>
            <p:cNvPr id="408598" name="Text Box 48"/>
            <p:cNvSpPr txBox="1">
              <a:spLocks noChangeArrowheads="1"/>
            </p:cNvSpPr>
            <p:nvPr/>
          </p:nvSpPr>
          <p:spPr bwMode="auto">
            <a:xfrm>
              <a:off x="2288" y="2633"/>
              <a:ext cx="1044" cy="212"/>
            </a:xfrm>
            <a:prstGeom prst="rect">
              <a:avLst/>
            </a:prstGeom>
            <a:noFill/>
            <a:ln w="9525">
              <a:noFill/>
              <a:miter lim="800000"/>
              <a:headEnd/>
              <a:tailEnd/>
            </a:ln>
          </p:spPr>
          <p:txBody>
            <a:bodyPr wrap="none">
              <a:spAutoFit/>
            </a:bodyPr>
            <a:lstStyle/>
            <a:p>
              <a:r>
                <a:rPr kumimoji="1" lang="en-US" altLang="zh-CN" sz="1600" u="none">
                  <a:solidFill>
                    <a:schemeClr val="hlink"/>
                  </a:solidFill>
                  <a:ea typeface="宋体" charset="-122"/>
                </a:rPr>
                <a:t>64          .            0</a:t>
              </a:r>
            </a:p>
          </p:txBody>
        </p:sp>
      </p:grpSp>
      <p:grpSp>
        <p:nvGrpSpPr>
          <p:cNvPr id="405538" name="Group 34"/>
          <p:cNvGrpSpPr>
            <a:grpSpLocks/>
          </p:cNvGrpSpPr>
          <p:nvPr/>
        </p:nvGrpSpPr>
        <p:grpSpPr bwMode="auto">
          <a:xfrm>
            <a:off x="638175" y="3432175"/>
            <a:ext cx="5137150" cy="352425"/>
            <a:chOff x="402" y="2283"/>
            <a:chExt cx="3236" cy="222"/>
          </a:xfrm>
        </p:grpSpPr>
        <p:sp>
          <p:nvSpPr>
            <p:cNvPr id="408592" name="Rectangle 43"/>
            <p:cNvSpPr>
              <a:spLocks noChangeArrowheads="1"/>
            </p:cNvSpPr>
            <p:nvPr/>
          </p:nvSpPr>
          <p:spPr bwMode="auto">
            <a:xfrm>
              <a:off x="405" y="2287"/>
              <a:ext cx="1837" cy="163"/>
            </a:xfrm>
            <a:prstGeom prst="rect">
              <a:avLst/>
            </a:prstGeom>
            <a:solidFill>
              <a:srgbClr val="FFCCCC"/>
            </a:solidFill>
            <a:ln w="12700">
              <a:noFill/>
              <a:miter lim="800000"/>
              <a:headEnd/>
              <a:tailEnd/>
            </a:ln>
          </p:spPr>
          <p:txBody>
            <a:bodyPr wrap="none" anchor="ctr"/>
            <a:lstStyle/>
            <a:p>
              <a:endParaRPr lang="zh-CN" altLang="en-US" b="0" u="none">
                <a:solidFill>
                  <a:schemeClr val="hlink"/>
                </a:solidFill>
                <a:latin typeface="Tahoma" pitchFamily="34" charset="0"/>
                <a:ea typeface="黑体" pitchFamily="2" charset="-122"/>
              </a:endParaRPr>
            </a:p>
          </p:txBody>
        </p:sp>
        <p:sp>
          <p:nvSpPr>
            <p:cNvPr id="408593" name="Text Box 49"/>
            <p:cNvSpPr txBox="1">
              <a:spLocks noChangeArrowheads="1"/>
            </p:cNvSpPr>
            <p:nvPr/>
          </p:nvSpPr>
          <p:spPr bwMode="auto">
            <a:xfrm>
              <a:off x="711" y="2293"/>
              <a:ext cx="2164" cy="212"/>
            </a:xfrm>
            <a:prstGeom prst="rect">
              <a:avLst/>
            </a:prstGeom>
            <a:noFill/>
            <a:ln w="9525">
              <a:noFill/>
              <a:miter lim="800000"/>
              <a:headEnd/>
              <a:tailEnd/>
            </a:ln>
          </p:spPr>
          <p:txBody>
            <a:bodyPr wrap="none">
              <a:spAutoFit/>
            </a:bodyPr>
            <a:lstStyle/>
            <a:p>
              <a:r>
                <a:rPr kumimoji="1" lang="en-US" altLang="zh-CN" sz="1600" u="none">
                  <a:solidFill>
                    <a:schemeClr val="hlink"/>
                  </a:solidFill>
                  <a:ea typeface="宋体" charset="-122"/>
                </a:rPr>
                <a:t>141       .        14            . 0 1 0 0 0 0 0 0 </a:t>
              </a:r>
            </a:p>
          </p:txBody>
        </p:sp>
        <p:sp>
          <p:nvSpPr>
            <p:cNvPr id="408594" name="Rectangle 44"/>
            <p:cNvSpPr>
              <a:spLocks noChangeArrowheads="1"/>
            </p:cNvSpPr>
            <p:nvPr/>
          </p:nvSpPr>
          <p:spPr bwMode="auto">
            <a:xfrm>
              <a:off x="402" y="2283"/>
              <a:ext cx="3236" cy="170"/>
            </a:xfrm>
            <a:prstGeom prst="rect">
              <a:avLst/>
            </a:prstGeom>
            <a:noFill/>
            <a:ln w="9525">
              <a:solidFill>
                <a:schemeClr val="tx1"/>
              </a:solidFill>
              <a:miter lim="800000"/>
              <a:headEnd/>
              <a:tailEnd/>
            </a:ln>
          </p:spPr>
          <p:txBody>
            <a:bodyPr wrap="none" anchor="ctr"/>
            <a:lstStyle/>
            <a:p>
              <a:endParaRPr lang="zh-CN" altLang="en-US" b="0" u="none">
                <a:solidFill>
                  <a:schemeClr val="hlink"/>
                </a:solidFill>
                <a:latin typeface="Tahoma" pitchFamily="34" charset="0"/>
                <a:ea typeface="黑体" pitchFamily="2" charset="-122"/>
              </a:endParaRPr>
            </a:p>
          </p:txBody>
        </p:sp>
        <p:sp>
          <p:nvSpPr>
            <p:cNvPr id="408595" name="Text Box 50"/>
            <p:cNvSpPr txBox="1">
              <a:spLocks noChangeArrowheads="1"/>
            </p:cNvSpPr>
            <p:nvPr/>
          </p:nvSpPr>
          <p:spPr bwMode="auto">
            <a:xfrm>
              <a:off x="2767" y="2293"/>
              <a:ext cx="564" cy="212"/>
            </a:xfrm>
            <a:prstGeom prst="rect">
              <a:avLst/>
            </a:prstGeom>
            <a:noFill/>
            <a:ln w="9525">
              <a:noFill/>
              <a:miter lim="800000"/>
              <a:headEnd/>
              <a:tailEnd/>
            </a:ln>
          </p:spPr>
          <p:txBody>
            <a:bodyPr wrap="none">
              <a:spAutoFit/>
            </a:bodyPr>
            <a:lstStyle/>
            <a:p>
              <a:r>
                <a:rPr kumimoji="1" lang="en-US" altLang="zh-CN" sz="1600" b="0" u="none">
                  <a:solidFill>
                    <a:schemeClr val="hlink"/>
                  </a:solidFill>
                  <a:ea typeface="宋体" charset="-122"/>
                </a:rPr>
                <a:t>.           </a:t>
              </a:r>
              <a:r>
                <a:rPr kumimoji="1" lang="en-US" altLang="zh-CN" sz="1600" u="none">
                  <a:solidFill>
                    <a:schemeClr val="hlink"/>
                  </a:solidFill>
                  <a:ea typeface="宋体" charset="-122"/>
                </a:rPr>
                <a:t>0</a:t>
              </a:r>
            </a:p>
          </p:txBody>
        </p:sp>
      </p:grpSp>
      <p:grpSp>
        <p:nvGrpSpPr>
          <p:cNvPr id="405536" name="Group 32"/>
          <p:cNvGrpSpPr>
            <a:grpSpLocks/>
          </p:cNvGrpSpPr>
          <p:nvPr/>
        </p:nvGrpSpPr>
        <p:grpSpPr bwMode="auto">
          <a:xfrm>
            <a:off x="625475" y="1928813"/>
            <a:ext cx="5140325" cy="820737"/>
            <a:chOff x="394" y="1336"/>
            <a:chExt cx="3238" cy="517"/>
          </a:xfrm>
        </p:grpSpPr>
        <p:sp>
          <p:nvSpPr>
            <p:cNvPr id="408582" name="Freeform 57"/>
            <p:cNvSpPr>
              <a:spLocks/>
            </p:cNvSpPr>
            <p:nvPr/>
          </p:nvSpPr>
          <p:spPr bwMode="auto">
            <a:xfrm>
              <a:off x="2027" y="1500"/>
              <a:ext cx="771" cy="144"/>
            </a:xfrm>
            <a:custGeom>
              <a:avLst/>
              <a:gdLst>
                <a:gd name="T0" fmla="*/ 2147481432 w 771"/>
                <a:gd name="T1" fmla="*/ 0 h 181"/>
                <a:gd name="T2" fmla="*/ 2147481432 w 771"/>
                <a:gd name="T3" fmla="*/ 0 h 181"/>
                <a:gd name="T4" fmla="*/ 2147481432 w 771"/>
                <a:gd name="T5" fmla="*/ 1359243654 h 181"/>
                <a:gd name="T6" fmla="*/ 0 w 771"/>
                <a:gd name="T7" fmla="*/ 1359243654 h 181"/>
                <a:gd name="T8" fmla="*/ 2147481432 w 771"/>
                <a:gd name="T9" fmla="*/ 0 h 181"/>
                <a:gd name="T10" fmla="*/ 0 60000 65536"/>
                <a:gd name="T11" fmla="*/ 0 60000 65536"/>
                <a:gd name="T12" fmla="*/ 0 60000 65536"/>
                <a:gd name="T13" fmla="*/ 0 60000 65536"/>
                <a:gd name="T14" fmla="*/ 0 60000 65536"/>
                <a:gd name="T15" fmla="*/ 0 w 771"/>
                <a:gd name="T16" fmla="*/ 0 h 181"/>
                <a:gd name="T17" fmla="*/ 771 w 771"/>
                <a:gd name="T18" fmla="*/ 181 h 181"/>
              </a:gdLst>
              <a:ahLst/>
              <a:cxnLst>
                <a:cxn ang="T10">
                  <a:pos x="T0" y="T1"/>
                </a:cxn>
                <a:cxn ang="T11">
                  <a:pos x="T2" y="T3"/>
                </a:cxn>
                <a:cxn ang="T12">
                  <a:pos x="T4" y="T5"/>
                </a:cxn>
                <a:cxn ang="T13">
                  <a:pos x="T6" y="T7"/>
                </a:cxn>
                <a:cxn ang="T14">
                  <a:pos x="T8" y="T9"/>
                </a:cxn>
              </a:cxnLst>
              <a:rect l="T15" t="T16" r="T17" b="T18"/>
              <a:pathLst>
                <a:path w="771" h="181">
                  <a:moveTo>
                    <a:pt x="181" y="0"/>
                  </a:moveTo>
                  <a:lnTo>
                    <a:pt x="589" y="0"/>
                  </a:lnTo>
                  <a:lnTo>
                    <a:pt x="771" y="181"/>
                  </a:lnTo>
                  <a:lnTo>
                    <a:pt x="0" y="181"/>
                  </a:lnTo>
                  <a:lnTo>
                    <a:pt x="181" y="0"/>
                  </a:lnTo>
                  <a:close/>
                </a:path>
              </a:pathLst>
            </a:custGeom>
            <a:solidFill>
              <a:srgbClr val="66FF66"/>
            </a:solidFill>
            <a:ln w="9525">
              <a:noFill/>
              <a:round/>
              <a:headEnd/>
              <a:tailEnd/>
            </a:ln>
          </p:spPr>
          <p:txBody>
            <a:bodyPr/>
            <a:lstStyle/>
            <a:p>
              <a:endParaRPr lang="zh-CN" altLang="en-US"/>
            </a:p>
          </p:txBody>
        </p:sp>
        <p:sp>
          <p:nvSpPr>
            <p:cNvPr id="408583" name="Rectangle 31"/>
            <p:cNvSpPr>
              <a:spLocks noChangeArrowheads="1"/>
            </p:cNvSpPr>
            <p:nvPr/>
          </p:nvSpPr>
          <p:spPr bwMode="auto">
            <a:xfrm>
              <a:off x="2016" y="1627"/>
              <a:ext cx="793" cy="170"/>
            </a:xfrm>
            <a:prstGeom prst="rect">
              <a:avLst/>
            </a:prstGeom>
            <a:solidFill>
              <a:srgbClr val="00FF00"/>
            </a:solidFill>
            <a:ln w="9525">
              <a:noFill/>
              <a:miter lim="800000"/>
              <a:headEnd/>
              <a:tailEnd/>
            </a:ln>
          </p:spPr>
          <p:txBody>
            <a:bodyPr wrap="none" anchor="ctr"/>
            <a:lstStyle/>
            <a:p>
              <a:endParaRPr kumimoji="1" lang="zh-CN" altLang="en-US" sz="1800" u="none">
                <a:solidFill>
                  <a:schemeClr val="hlink"/>
                </a:solidFill>
                <a:latin typeface="Arial" charset="0"/>
                <a:ea typeface="华文行楷" pitchFamily="2" charset="-122"/>
              </a:endParaRPr>
            </a:p>
          </p:txBody>
        </p:sp>
        <p:sp>
          <p:nvSpPr>
            <p:cNvPr id="408584" name="Rectangle 33"/>
            <p:cNvSpPr>
              <a:spLocks noChangeArrowheads="1"/>
            </p:cNvSpPr>
            <p:nvPr/>
          </p:nvSpPr>
          <p:spPr bwMode="auto">
            <a:xfrm>
              <a:off x="396" y="1336"/>
              <a:ext cx="3236" cy="170"/>
            </a:xfrm>
            <a:prstGeom prst="rect">
              <a:avLst/>
            </a:prstGeom>
            <a:noFill/>
            <a:ln w="9525">
              <a:solidFill>
                <a:schemeClr val="tx1"/>
              </a:solidFill>
              <a:miter lim="800000"/>
              <a:headEnd/>
              <a:tailEnd/>
            </a:ln>
          </p:spPr>
          <p:txBody>
            <a:bodyPr wrap="none" anchor="ctr"/>
            <a:lstStyle/>
            <a:p>
              <a:endParaRPr lang="zh-CN" altLang="en-US" b="0" u="none">
                <a:solidFill>
                  <a:schemeClr val="hlink"/>
                </a:solidFill>
                <a:latin typeface="Tahoma" pitchFamily="34" charset="0"/>
                <a:ea typeface="黑体" pitchFamily="2" charset="-122"/>
              </a:endParaRPr>
            </a:p>
          </p:txBody>
        </p:sp>
        <p:sp>
          <p:nvSpPr>
            <p:cNvPr id="408585" name="Text Box 45"/>
            <p:cNvSpPr txBox="1">
              <a:spLocks noChangeArrowheads="1"/>
            </p:cNvSpPr>
            <p:nvPr/>
          </p:nvSpPr>
          <p:spPr bwMode="auto">
            <a:xfrm>
              <a:off x="711" y="1341"/>
              <a:ext cx="1364" cy="212"/>
            </a:xfrm>
            <a:prstGeom prst="rect">
              <a:avLst/>
            </a:prstGeom>
            <a:noFill/>
            <a:ln w="9525">
              <a:noFill/>
              <a:miter lim="800000"/>
              <a:headEnd/>
              <a:tailEnd/>
            </a:ln>
          </p:spPr>
          <p:txBody>
            <a:bodyPr wrap="none">
              <a:spAutoFit/>
            </a:bodyPr>
            <a:lstStyle/>
            <a:p>
              <a:r>
                <a:rPr kumimoji="1" lang="en-US" altLang="zh-CN" sz="1600" u="none">
                  <a:solidFill>
                    <a:schemeClr val="hlink"/>
                  </a:solidFill>
                  <a:ea typeface="宋体" charset="-122"/>
                </a:rPr>
                <a:t>141       .        14            .</a:t>
              </a:r>
            </a:p>
          </p:txBody>
        </p:sp>
        <p:sp>
          <p:nvSpPr>
            <p:cNvPr id="408586" name="Text Box 46"/>
            <p:cNvSpPr txBox="1">
              <a:spLocks noChangeArrowheads="1"/>
            </p:cNvSpPr>
            <p:nvPr/>
          </p:nvSpPr>
          <p:spPr bwMode="auto">
            <a:xfrm>
              <a:off x="2254" y="1341"/>
              <a:ext cx="1044" cy="212"/>
            </a:xfrm>
            <a:prstGeom prst="rect">
              <a:avLst/>
            </a:prstGeom>
            <a:noFill/>
            <a:ln w="9525">
              <a:noFill/>
              <a:miter lim="800000"/>
              <a:headEnd/>
              <a:tailEnd/>
            </a:ln>
          </p:spPr>
          <p:txBody>
            <a:bodyPr wrap="none">
              <a:spAutoFit/>
            </a:bodyPr>
            <a:lstStyle/>
            <a:p>
              <a:r>
                <a:rPr kumimoji="1" lang="en-US" altLang="zh-CN" sz="1600" u="none">
                  <a:solidFill>
                    <a:schemeClr val="hlink"/>
                  </a:solidFill>
                  <a:ea typeface="宋体" charset="-122"/>
                </a:rPr>
                <a:t>72          .          24</a:t>
              </a:r>
            </a:p>
          </p:txBody>
        </p:sp>
        <p:sp>
          <p:nvSpPr>
            <p:cNvPr id="408587" name="Rectangle 52"/>
            <p:cNvSpPr>
              <a:spLocks noChangeArrowheads="1"/>
            </p:cNvSpPr>
            <p:nvPr/>
          </p:nvSpPr>
          <p:spPr bwMode="auto">
            <a:xfrm>
              <a:off x="1981" y="1642"/>
              <a:ext cx="850"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u="none">
                  <a:solidFill>
                    <a:schemeClr val="hlink"/>
                  </a:solidFill>
                  <a:ea typeface="宋体" charset="-122"/>
                </a:rPr>
                <a:t>0 1 0 0 1 0 0 0</a:t>
              </a:r>
            </a:p>
          </p:txBody>
        </p:sp>
        <p:sp>
          <p:nvSpPr>
            <p:cNvPr id="408588" name="Rectangle 53"/>
            <p:cNvSpPr>
              <a:spLocks noChangeArrowheads="1"/>
            </p:cNvSpPr>
            <p:nvPr/>
          </p:nvSpPr>
          <p:spPr bwMode="auto">
            <a:xfrm>
              <a:off x="394" y="1635"/>
              <a:ext cx="3236" cy="171"/>
            </a:xfrm>
            <a:prstGeom prst="rect">
              <a:avLst/>
            </a:prstGeom>
            <a:noFill/>
            <a:ln w="9525">
              <a:solidFill>
                <a:schemeClr val="tx1"/>
              </a:solidFill>
              <a:miter lim="800000"/>
              <a:headEnd/>
              <a:tailEnd/>
            </a:ln>
          </p:spPr>
          <p:txBody>
            <a:bodyPr wrap="none" anchor="ctr"/>
            <a:lstStyle/>
            <a:p>
              <a:endParaRPr lang="zh-CN" altLang="en-US" b="0" u="none">
                <a:solidFill>
                  <a:schemeClr val="hlink"/>
                </a:solidFill>
                <a:latin typeface="Tahoma" pitchFamily="34" charset="0"/>
                <a:ea typeface="黑体" pitchFamily="2" charset="-122"/>
              </a:endParaRPr>
            </a:p>
          </p:txBody>
        </p:sp>
        <p:sp>
          <p:nvSpPr>
            <p:cNvPr id="408589" name="Text Box 54"/>
            <p:cNvSpPr txBox="1">
              <a:spLocks noChangeArrowheads="1"/>
            </p:cNvSpPr>
            <p:nvPr/>
          </p:nvSpPr>
          <p:spPr bwMode="auto">
            <a:xfrm>
              <a:off x="711" y="1641"/>
              <a:ext cx="1364" cy="212"/>
            </a:xfrm>
            <a:prstGeom prst="rect">
              <a:avLst/>
            </a:prstGeom>
            <a:noFill/>
            <a:ln w="9525">
              <a:noFill/>
              <a:miter lim="800000"/>
              <a:headEnd/>
              <a:tailEnd/>
            </a:ln>
          </p:spPr>
          <p:txBody>
            <a:bodyPr wrap="none">
              <a:spAutoFit/>
            </a:bodyPr>
            <a:lstStyle/>
            <a:p>
              <a:r>
                <a:rPr kumimoji="1" lang="en-US" altLang="zh-CN" sz="1600" u="none">
                  <a:solidFill>
                    <a:schemeClr val="hlink"/>
                  </a:solidFill>
                  <a:ea typeface="宋体" charset="-122"/>
                </a:rPr>
                <a:t>141       .        14            .</a:t>
              </a:r>
            </a:p>
          </p:txBody>
        </p:sp>
        <p:sp>
          <p:nvSpPr>
            <p:cNvPr id="408590" name="Text Box 55"/>
            <p:cNvSpPr txBox="1">
              <a:spLocks noChangeArrowheads="1"/>
            </p:cNvSpPr>
            <p:nvPr/>
          </p:nvSpPr>
          <p:spPr bwMode="auto">
            <a:xfrm>
              <a:off x="2753" y="1641"/>
              <a:ext cx="596" cy="212"/>
            </a:xfrm>
            <a:prstGeom prst="rect">
              <a:avLst/>
            </a:prstGeom>
            <a:noFill/>
            <a:ln w="9525">
              <a:noFill/>
              <a:miter lim="800000"/>
              <a:headEnd/>
              <a:tailEnd/>
            </a:ln>
          </p:spPr>
          <p:txBody>
            <a:bodyPr wrap="none">
              <a:spAutoFit/>
            </a:bodyPr>
            <a:lstStyle/>
            <a:p>
              <a:r>
                <a:rPr kumimoji="1" lang="en-US" altLang="zh-CN" sz="1600" u="none">
                  <a:solidFill>
                    <a:schemeClr val="hlink"/>
                  </a:solidFill>
                  <a:ea typeface="宋体" charset="-122"/>
                </a:rPr>
                <a:t>.          24</a:t>
              </a:r>
            </a:p>
          </p:txBody>
        </p:sp>
        <p:sp>
          <p:nvSpPr>
            <p:cNvPr id="408591" name="Rectangle 56"/>
            <p:cNvSpPr>
              <a:spLocks noChangeArrowheads="1"/>
            </p:cNvSpPr>
            <p:nvPr/>
          </p:nvSpPr>
          <p:spPr bwMode="auto">
            <a:xfrm>
              <a:off x="2208" y="1341"/>
              <a:ext cx="408" cy="170"/>
            </a:xfrm>
            <a:prstGeom prst="rect">
              <a:avLst/>
            </a:prstGeom>
            <a:noFill/>
            <a:ln w="57150">
              <a:solidFill>
                <a:schemeClr val="hlink"/>
              </a:solidFill>
              <a:miter lim="800000"/>
              <a:headEnd/>
              <a:tailEnd/>
            </a:ln>
          </p:spPr>
          <p:txBody>
            <a:bodyPr wrap="none" anchor="ctr"/>
            <a:lstStyle/>
            <a:p>
              <a:endParaRPr lang="zh-CN" altLang="en-US" b="0" u="none">
                <a:solidFill>
                  <a:schemeClr val="hlink"/>
                </a:solidFill>
                <a:latin typeface="Tahoma" pitchFamily="34" charset="0"/>
                <a:ea typeface="黑体" pitchFamily="2" charset="-122"/>
              </a:endParaRPr>
            </a:p>
          </p:txBody>
        </p:sp>
      </p:grpSp>
      <p:sp>
        <p:nvSpPr>
          <p:cNvPr id="31" name="Rectangle 2"/>
          <p:cNvSpPr txBox="1">
            <a:spLocks noChangeArrowheads="1"/>
          </p:cNvSpPr>
          <p:nvPr/>
        </p:nvSpPr>
        <p:spPr bwMode="auto">
          <a:xfrm>
            <a:off x="344488" y="857250"/>
            <a:ext cx="5513387" cy="785813"/>
          </a:xfrm>
          <a:prstGeom prst="rect">
            <a:avLst/>
          </a:prstGeom>
          <a:noFill/>
          <a:ln w="9525">
            <a:noFill/>
            <a:miter lim="800000"/>
            <a:headEnd/>
            <a:tailEnd/>
          </a:ln>
          <a:effectLst/>
        </p:spPr>
        <p:txBody>
          <a:bodyPr anchor="b"/>
          <a:lstStyle/>
          <a:p>
            <a:pPr marL="801688" indent="-801688">
              <a:defRPr/>
            </a:pPr>
            <a:r>
              <a:rPr lang="en-US" altLang="zh-CN" sz="2000" b="0" u="none" kern="0" dirty="0" smtClean="0">
                <a:solidFill>
                  <a:srgbClr val="1A3868"/>
                </a:solidFill>
                <a:ea typeface="+mn-ea"/>
              </a:rPr>
              <a:t>【</a:t>
            </a:r>
            <a:r>
              <a:rPr lang="zh-CN" altLang="en-US" sz="2000" b="0" u="none" kern="0" dirty="0" smtClean="0">
                <a:solidFill>
                  <a:srgbClr val="1A3868"/>
                </a:solidFill>
                <a:ea typeface="+mn-ea"/>
              </a:rPr>
              <a:t>例</a:t>
            </a:r>
            <a:r>
              <a:rPr lang="en-US" altLang="zh-CN" sz="2000" b="0" u="none" kern="0" dirty="0" smtClean="0">
                <a:solidFill>
                  <a:srgbClr val="1A3868"/>
                </a:solidFill>
                <a:ea typeface="+mn-ea"/>
              </a:rPr>
              <a:t>1】</a:t>
            </a:r>
            <a:r>
              <a:rPr lang="zh-CN" altLang="en-US" sz="2000" b="0" u="none" kern="0" dirty="0">
                <a:solidFill>
                  <a:srgbClr val="1A3868"/>
                </a:solidFill>
                <a:ea typeface="+mn-ea"/>
              </a:rPr>
              <a:t>已知 </a:t>
            </a:r>
            <a:r>
              <a:rPr lang="en-US" altLang="zh-CN" sz="2000" b="0" u="none" kern="0" dirty="0">
                <a:solidFill>
                  <a:srgbClr val="1A3868"/>
                </a:solidFill>
                <a:ea typeface="+mn-ea"/>
              </a:rPr>
              <a:t>IP </a:t>
            </a:r>
            <a:r>
              <a:rPr lang="zh-CN" altLang="en-US" sz="2000" b="0" u="none" kern="0" dirty="0">
                <a:solidFill>
                  <a:srgbClr val="1A3868"/>
                </a:solidFill>
                <a:ea typeface="+mn-ea"/>
              </a:rPr>
              <a:t>地址是 </a:t>
            </a:r>
            <a:r>
              <a:rPr lang="en-US" altLang="zh-CN" sz="2000" b="0" u="none" kern="0" dirty="0">
                <a:solidFill>
                  <a:srgbClr val="1A3868"/>
                </a:solidFill>
                <a:ea typeface="+mn-ea"/>
              </a:rPr>
              <a:t>141.14.72.24</a:t>
            </a:r>
            <a:r>
              <a:rPr lang="zh-CN" altLang="en-US" sz="2000" b="0" u="none" kern="0" dirty="0">
                <a:solidFill>
                  <a:srgbClr val="1A3868"/>
                </a:solidFill>
                <a:ea typeface="+mn-ea"/>
              </a:rPr>
              <a:t>，子网掩码</a:t>
            </a:r>
            <a:br>
              <a:rPr lang="zh-CN" altLang="en-US" sz="2000" b="0" u="none" kern="0" dirty="0">
                <a:solidFill>
                  <a:srgbClr val="1A3868"/>
                </a:solidFill>
                <a:ea typeface="+mn-ea"/>
              </a:rPr>
            </a:br>
            <a:r>
              <a:rPr lang="zh-CN" altLang="en-US" sz="2000" b="0" u="none" kern="0" dirty="0">
                <a:solidFill>
                  <a:srgbClr val="1A3868"/>
                </a:solidFill>
                <a:ea typeface="+mn-ea"/>
              </a:rPr>
              <a:t>是 </a:t>
            </a:r>
            <a:r>
              <a:rPr lang="en-US" altLang="zh-CN" sz="2000" b="0" u="none" kern="0" dirty="0">
                <a:solidFill>
                  <a:srgbClr val="1A3868"/>
                </a:solidFill>
                <a:ea typeface="+mn-ea"/>
              </a:rPr>
              <a:t>255.255.192.0</a:t>
            </a:r>
            <a:r>
              <a:rPr lang="zh-CN" altLang="en-US" sz="2000" b="0" u="none" kern="0" dirty="0">
                <a:solidFill>
                  <a:srgbClr val="1A3868"/>
                </a:solidFill>
                <a:ea typeface="+mn-ea"/>
              </a:rPr>
              <a:t>。试求网络地址。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5536"/>
                                        </p:tgtEl>
                                        <p:attrNameLst>
                                          <p:attrName>style.visibility</p:attrName>
                                        </p:attrNameLst>
                                      </p:cBhvr>
                                      <p:to>
                                        <p:strVal val="visible"/>
                                      </p:to>
                                    </p:set>
                                    <p:animEffect transition="in" filter="blinds(horizontal)">
                                      <p:cBhvr>
                                        <p:cTn id="7" dur="500"/>
                                        <p:tgtEl>
                                          <p:spTgt spid="4055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5537"/>
                                        </p:tgtEl>
                                        <p:attrNameLst>
                                          <p:attrName>style.visibility</p:attrName>
                                        </p:attrNameLst>
                                      </p:cBhvr>
                                      <p:to>
                                        <p:strVal val="visible"/>
                                      </p:to>
                                    </p:set>
                                    <p:animEffect transition="in" filter="blinds(horizontal)">
                                      <p:cBhvr>
                                        <p:cTn id="12" dur="500"/>
                                        <p:tgtEl>
                                          <p:spTgt spid="4055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5538"/>
                                        </p:tgtEl>
                                        <p:attrNameLst>
                                          <p:attrName>style.visibility</p:attrName>
                                        </p:attrNameLst>
                                      </p:cBhvr>
                                      <p:to>
                                        <p:strVal val="visible"/>
                                      </p:to>
                                    </p:set>
                                    <p:animEffect transition="in" filter="blinds(horizontal)">
                                      <p:cBhvr>
                                        <p:cTn id="17" dur="500"/>
                                        <p:tgtEl>
                                          <p:spTgt spid="4055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5539"/>
                                        </p:tgtEl>
                                        <p:attrNameLst>
                                          <p:attrName>style.visibility</p:attrName>
                                        </p:attrNameLst>
                                      </p:cBhvr>
                                      <p:to>
                                        <p:strVal val="visible"/>
                                      </p:to>
                                    </p:set>
                                    <p:animEffect transition="in" filter="blinds(horizontal)">
                                      <p:cBhvr>
                                        <p:cTn id="22" dur="500"/>
                                        <p:tgtEl>
                                          <p:spTgt spid="40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5537" name="Group 33"/>
          <p:cNvGrpSpPr>
            <a:grpSpLocks/>
          </p:cNvGrpSpPr>
          <p:nvPr/>
        </p:nvGrpSpPr>
        <p:grpSpPr bwMode="auto">
          <a:xfrm>
            <a:off x="611188" y="2890838"/>
            <a:ext cx="5180012" cy="366712"/>
            <a:chOff x="385" y="1942"/>
            <a:chExt cx="3263" cy="231"/>
          </a:xfrm>
        </p:grpSpPr>
        <p:sp>
          <p:nvSpPr>
            <p:cNvPr id="408599" name="Rectangle 36"/>
            <p:cNvSpPr>
              <a:spLocks noChangeArrowheads="1"/>
            </p:cNvSpPr>
            <p:nvPr/>
          </p:nvSpPr>
          <p:spPr bwMode="auto">
            <a:xfrm>
              <a:off x="400" y="1950"/>
              <a:ext cx="1888" cy="162"/>
            </a:xfrm>
            <a:prstGeom prst="rect">
              <a:avLst/>
            </a:prstGeom>
            <a:solidFill>
              <a:srgbClr val="FFCCCC"/>
            </a:solidFill>
            <a:ln w="12700">
              <a:noFill/>
              <a:miter lim="800000"/>
              <a:headEnd/>
              <a:tailEnd/>
            </a:ln>
          </p:spPr>
          <p:txBody>
            <a:bodyPr wrap="none" anchor="ctr"/>
            <a:lstStyle/>
            <a:p>
              <a:endParaRPr lang="zh-CN" altLang="en-US" b="0" u="none">
                <a:solidFill>
                  <a:schemeClr val="hlink"/>
                </a:solidFill>
                <a:latin typeface="Tahoma" pitchFamily="34" charset="0"/>
                <a:ea typeface="黑体" pitchFamily="2" charset="-122"/>
              </a:endParaRPr>
            </a:p>
          </p:txBody>
        </p:sp>
        <p:sp>
          <p:nvSpPr>
            <p:cNvPr id="408600" name="Line 38"/>
            <p:cNvSpPr>
              <a:spLocks noChangeShapeType="1"/>
            </p:cNvSpPr>
            <p:nvPr/>
          </p:nvSpPr>
          <p:spPr bwMode="auto">
            <a:xfrm>
              <a:off x="1995" y="1948"/>
              <a:ext cx="0" cy="167"/>
            </a:xfrm>
            <a:prstGeom prst="line">
              <a:avLst/>
            </a:prstGeom>
            <a:noFill/>
            <a:ln w="9525">
              <a:solidFill>
                <a:schemeClr val="tx1"/>
              </a:solidFill>
              <a:prstDash val="dash"/>
              <a:round/>
              <a:headEnd/>
              <a:tailEnd/>
            </a:ln>
          </p:spPr>
          <p:txBody>
            <a:bodyPr wrap="none" anchor="ctr"/>
            <a:lstStyle/>
            <a:p>
              <a:endParaRPr lang="zh-CN" altLang="en-US"/>
            </a:p>
          </p:txBody>
        </p:sp>
        <p:sp>
          <p:nvSpPr>
            <p:cNvPr id="408601" name="Line 51"/>
            <p:cNvSpPr>
              <a:spLocks noChangeShapeType="1"/>
            </p:cNvSpPr>
            <p:nvPr/>
          </p:nvSpPr>
          <p:spPr bwMode="auto">
            <a:xfrm>
              <a:off x="1210" y="1944"/>
              <a:ext cx="0" cy="166"/>
            </a:xfrm>
            <a:prstGeom prst="line">
              <a:avLst/>
            </a:prstGeom>
            <a:noFill/>
            <a:ln w="9525">
              <a:solidFill>
                <a:schemeClr val="tx1"/>
              </a:solidFill>
              <a:prstDash val="dash"/>
              <a:round/>
              <a:headEnd/>
              <a:tailEnd/>
            </a:ln>
          </p:spPr>
          <p:txBody>
            <a:bodyPr wrap="none" anchor="ctr"/>
            <a:lstStyle/>
            <a:p>
              <a:endParaRPr lang="zh-CN" altLang="en-US"/>
            </a:p>
          </p:txBody>
        </p:sp>
        <p:sp>
          <p:nvSpPr>
            <p:cNvPr id="408602" name="Rectangle 40"/>
            <p:cNvSpPr>
              <a:spLocks noChangeArrowheads="1"/>
            </p:cNvSpPr>
            <p:nvPr/>
          </p:nvSpPr>
          <p:spPr bwMode="auto">
            <a:xfrm>
              <a:off x="396" y="1945"/>
              <a:ext cx="3236" cy="171"/>
            </a:xfrm>
            <a:prstGeom prst="rect">
              <a:avLst/>
            </a:prstGeom>
            <a:noFill/>
            <a:ln w="9525">
              <a:solidFill>
                <a:schemeClr val="tx1"/>
              </a:solidFill>
              <a:miter lim="800000"/>
              <a:headEnd/>
              <a:tailEnd/>
            </a:ln>
          </p:spPr>
          <p:txBody>
            <a:bodyPr wrap="none" anchor="ctr"/>
            <a:lstStyle/>
            <a:p>
              <a:endParaRPr lang="zh-CN" altLang="en-US" u="none">
                <a:solidFill>
                  <a:schemeClr val="hlink"/>
                </a:solidFill>
                <a:latin typeface="Tahoma" pitchFamily="34" charset="0"/>
                <a:ea typeface="黑体" pitchFamily="2" charset="-122"/>
              </a:endParaRPr>
            </a:p>
          </p:txBody>
        </p:sp>
        <p:sp>
          <p:nvSpPr>
            <p:cNvPr id="408603" name="Rectangle 41"/>
            <p:cNvSpPr>
              <a:spLocks noChangeArrowheads="1"/>
            </p:cNvSpPr>
            <p:nvPr/>
          </p:nvSpPr>
          <p:spPr bwMode="auto">
            <a:xfrm>
              <a:off x="385" y="1942"/>
              <a:ext cx="2466" cy="231"/>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u="none" dirty="0">
                  <a:solidFill>
                    <a:schemeClr val="hlink"/>
                  </a:solidFill>
                  <a:ea typeface="宋体" charset="-122"/>
                </a:rPr>
                <a:t>1 1 1 1 1 1 1 1 1 1 1 1 1 1 1 1</a:t>
              </a:r>
              <a:r>
                <a:rPr kumimoji="1" lang="en-US" altLang="zh-CN" sz="1800" u="none" dirty="0">
                  <a:solidFill>
                    <a:schemeClr val="hlink"/>
                  </a:solidFill>
                  <a:ea typeface="宋体" charset="-122"/>
                </a:rPr>
                <a:t>  </a:t>
              </a:r>
              <a:r>
                <a:rPr kumimoji="1" lang="en-US" altLang="zh-CN" sz="800" u="none" dirty="0">
                  <a:solidFill>
                    <a:schemeClr val="hlink"/>
                  </a:solidFill>
                  <a:ea typeface="宋体" charset="-122"/>
                </a:rPr>
                <a:t> </a:t>
              </a:r>
              <a:r>
                <a:rPr kumimoji="1" lang="en-US" altLang="zh-CN" sz="1600" u="none" dirty="0">
                  <a:solidFill>
                    <a:schemeClr val="hlink"/>
                  </a:solidFill>
                  <a:ea typeface="宋体" charset="-122"/>
                </a:rPr>
                <a:t>1 1 </a:t>
              </a:r>
              <a:r>
                <a:rPr kumimoji="1" lang="en-US" altLang="zh-CN" sz="1600" u="none" dirty="0" smtClean="0">
                  <a:solidFill>
                    <a:schemeClr val="hlink"/>
                  </a:solidFill>
                  <a:ea typeface="宋体" charset="-122"/>
                </a:rPr>
                <a:t>1 </a:t>
              </a:r>
              <a:r>
                <a:rPr kumimoji="1" lang="en-US" altLang="zh-CN" sz="1600" u="none" dirty="0">
                  <a:solidFill>
                    <a:schemeClr val="hlink"/>
                  </a:solidFill>
                  <a:ea typeface="宋体" charset="-122"/>
                </a:rPr>
                <a:t>0 0 0 0 0</a:t>
              </a:r>
            </a:p>
          </p:txBody>
        </p:sp>
        <p:sp>
          <p:nvSpPr>
            <p:cNvPr id="408604" name="Line 39"/>
            <p:cNvSpPr>
              <a:spLocks noChangeShapeType="1"/>
            </p:cNvSpPr>
            <p:nvPr/>
          </p:nvSpPr>
          <p:spPr bwMode="auto">
            <a:xfrm>
              <a:off x="2814" y="1944"/>
              <a:ext cx="0" cy="169"/>
            </a:xfrm>
            <a:prstGeom prst="line">
              <a:avLst/>
            </a:prstGeom>
            <a:noFill/>
            <a:ln w="9525">
              <a:solidFill>
                <a:schemeClr val="tx1"/>
              </a:solidFill>
              <a:prstDash val="dash"/>
              <a:round/>
              <a:headEnd/>
              <a:tailEnd/>
            </a:ln>
          </p:spPr>
          <p:txBody>
            <a:bodyPr wrap="none" anchor="ctr"/>
            <a:lstStyle/>
            <a:p>
              <a:endParaRPr lang="zh-CN" altLang="en-US"/>
            </a:p>
          </p:txBody>
        </p:sp>
        <p:sp>
          <p:nvSpPr>
            <p:cNvPr id="408605" name="Rectangle 42"/>
            <p:cNvSpPr>
              <a:spLocks noChangeArrowheads="1"/>
            </p:cNvSpPr>
            <p:nvPr/>
          </p:nvSpPr>
          <p:spPr bwMode="auto">
            <a:xfrm>
              <a:off x="2798" y="1957"/>
              <a:ext cx="850"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u="none">
                  <a:solidFill>
                    <a:schemeClr val="hlink"/>
                  </a:solidFill>
                  <a:ea typeface="宋体" charset="-122"/>
                </a:rPr>
                <a:t>0 0 0 0 0 0 0 0</a:t>
              </a:r>
            </a:p>
          </p:txBody>
        </p:sp>
      </p:grpSp>
      <p:grpSp>
        <p:nvGrpSpPr>
          <p:cNvPr id="405539" name="Group 35"/>
          <p:cNvGrpSpPr>
            <a:grpSpLocks/>
          </p:cNvGrpSpPr>
          <p:nvPr/>
        </p:nvGrpSpPr>
        <p:grpSpPr bwMode="auto">
          <a:xfrm>
            <a:off x="628650" y="3971925"/>
            <a:ext cx="5137150" cy="352425"/>
            <a:chOff x="396" y="2623"/>
            <a:chExt cx="3236" cy="222"/>
          </a:xfrm>
        </p:grpSpPr>
        <p:sp>
          <p:nvSpPr>
            <p:cNvPr id="408596" name="Rectangle 35"/>
            <p:cNvSpPr>
              <a:spLocks noChangeArrowheads="1"/>
            </p:cNvSpPr>
            <p:nvPr/>
          </p:nvSpPr>
          <p:spPr bwMode="auto">
            <a:xfrm>
              <a:off x="396" y="2623"/>
              <a:ext cx="3236" cy="170"/>
            </a:xfrm>
            <a:prstGeom prst="rect">
              <a:avLst/>
            </a:prstGeom>
            <a:solidFill>
              <a:srgbClr val="CCECFF"/>
            </a:solidFill>
            <a:ln w="9525">
              <a:solidFill>
                <a:schemeClr val="tx1"/>
              </a:solidFill>
              <a:miter lim="800000"/>
              <a:headEnd/>
              <a:tailEnd/>
            </a:ln>
          </p:spPr>
          <p:txBody>
            <a:bodyPr wrap="none" anchor="ctr"/>
            <a:lstStyle/>
            <a:p>
              <a:endParaRPr lang="zh-CN" altLang="en-US" b="0" u="none">
                <a:solidFill>
                  <a:schemeClr val="hlink"/>
                </a:solidFill>
                <a:latin typeface="Tahoma" pitchFamily="34" charset="0"/>
                <a:ea typeface="黑体" pitchFamily="2" charset="-122"/>
              </a:endParaRPr>
            </a:p>
          </p:txBody>
        </p:sp>
        <p:sp>
          <p:nvSpPr>
            <p:cNvPr id="408597" name="Text Box 47"/>
            <p:cNvSpPr txBox="1">
              <a:spLocks noChangeArrowheads="1"/>
            </p:cNvSpPr>
            <p:nvPr/>
          </p:nvSpPr>
          <p:spPr bwMode="auto">
            <a:xfrm>
              <a:off x="711" y="2633"/>
              <a:ext cx="1364" cy="212"/>
            </a:xfrm>
            <a:prstGeom prst="rect">
              <a:avLst/>
            </a:prstGeom>
            <a:noFill/>
            <a:ln w="9525">
              <a:noFill/>
              <a:miter lim="800000"/>
              <a:headEnd/>
              <a:tailEnd/>
            </a:ln>
          </p:spPr>
          <p:txBody>
            <a:bodyPr wrap="none">
              <a:spAutoFit/>
            </a:bodyPr>
            <a:lstStyle/>
            <a:p>
              <a:r>
                <a:rPr kumimoji="1" lang="en-US" altLang="zh-CN" sz="1600" u="none">
                  <a:solidFill>
                    <a:schemeClr val="hlink"/>
                  </a:solidFill>
                  <a:ea typeface="宋体" charset="-122"/>
                </a:rPr>
                <a:t>141       .        14            .</a:t>
              </a:r>
            </a:p>
          </p:txBody>
        </p:sp>
        <p:sp>
          <p:nvSpPr>
            <p:cNvPr id="408598" name="Text Box 48"/>
            <p:cNvSpPr txBox="1">
              <a:spLocks noChangeArrowheads="1"/>
            </p:cNvSpPr>
            <p:nvPr/>
          </p:nvSpPr>
          <p:spPr bwMode="auto">
            <a:xfrm>
              <a:off x="2288" y="2633"/>
              <a:ext cx="1044" cy="212"/>
            </a:xfrm>
            <a:prstGeom prst="rect">
              <a:avLst/>
            </a:prstGeom>
            <a:noFill/>
            <a:ln w="9525">
              <a:noFill/>
              <a:miter lim="800000"/>
              <a:headEnd/>
              <a:tailEnd/>
            </a:ln>
          </p:spPr>
          <p:txBody>
            <a:bodyPr wrap="none">
              <a:spAutoFit/>
            </a:bodyPr>
            <a:lstStyle/>
            <a:p>
              <a:r>
                <a:rPr kumimoji="1" lang="en-US" altLang="zh-CN" sz="1600" u="none">
                  <a:solidFill>
                    <a:schemeClr val="hlink"/>
                  </a:solidFill>
                  <a:ea typeface="宋体" charset="-122"/>
                </a:rPr>
                <a:t>64          .            0</a:t>
              </a:r>
            </a:p>
          </p:txBody>
        </p:sp>
      </p:grpSp>
      <p:grpSp>
        <p:nvGrpSpPr>
          <p:cNvPr id="405538" name="Group 34"/>
          <p:cNvGrpSpPr>
            <a:grpSpLocks/>
          </p:cNvGrpSpPr>
          <p:nvPr/>
        </p:nvGrpSpPr>
        <p:grpSpPr bwMode="auto">
          <a:xfrm>
            <a:off x="642940" y="3442654"/>
            <a:ext cx="5137150" cy="346075"/>
            <a:chOff x="405" y="2287"/>
            <a:chExt cx="3236" cy="218"/>
          </a:xfrm>
        </p:grpSpPr>
        <p:sp>
          <p:nvSpPr>
            <p:cNvPr id="408592" name="Rectangle 43"/>
            <p:cNvSpPr>
              <a:spLocks noChangeArrowheads="1"/>
            </p:cNvSpPr>
            <p:nvPr/>
          </p:nvSpPr>
          <p:spPr bwMode="auto">
            <a:xfrm>
              <a:off x="405" y="2287"/>
              <a:ext cx="1906" cy="163"/>
            </a:xfrm>
            <a:prstGeom prst="rect">
              <a:avLst/>
            </a:prstGeom>
            <a:solidFill>
              <a:srgbClr val="FFCCCC"/>
            </a:solidFill>
            <a:ln w="12700">
              <a:noFill/>
              <a:miter lim="800000"/>
              <a:headEnd/>
              <a:tailEnd/>
            </a:ln>
          </p:spPr>
          <p:txBody>
            <a:bodyPr wrap="none" anchor="ctr"/>
            <a:lstStyle/>
            <a:p>
              <a:endParaRPr lang="zh-CN" altLang="en-US" b="0" u="none">
                <a:solidFill>
                  <a:schemeClr val="hlink"/>
                </a:solidFill>
                <a:latin typeface="Tahoma" pitchFamily="34" charset="0"/>
                <a:ea typeface="黑体" pitchFamily="2" charset="-122"/>
              </a:endParaRPr>
            </a:p>
          </p:txBody>
        </p:sp>
        <p:sp>
          <p:nvSpPr>
            <p:cNvPr id="408593" name="Text Box 49"/>
            <p:cNvSpPr txBox="1">
              <a:spLocks noChangeArrowheads="1"/>
            </p:cNvSpPr>
            <p:nvPr/>
          </p:nvSpPr>
          <p:spPr bwMode="auto">
            <a:xfrm>
              <a:off x="711" y="2293"/>
              <a:ext cx="2164" cy="212"/>
            </a:xfrm>
            <a:prstGeom prst="rect">
              <a:avLst/>
            </a:prstGeom>
            <a:noFill/>
            <a:ln w="9525">
              <a:noFill/>
              <a:miter lim="800000"/>
              <a:headEnd/>
              <a:tailEnd/>
            </a:ln>
          </p:spPr>
          <p:txBody>
            <a:bodyPr wrap="none">
              <a:spAutoFit/>
            </a:bodyPr>
            <a:lstStyle/>
            <a:p>
              <a:r>
                <a:rPr kumimoji="1" lang="en-US" altLang="zh-CN" sz="1600" u="none" dirty="0">
                  <a:solidFill>
                    <a:schemeClr val="hlink"/>
                  </a:solidFill>
                  <a:ea typeface="宋体" charset="-122"/>
                </a:rPr>
                <a:t>141       .        14            . 0 1 0 0 0 0 0 0 </a:t>
              </a:r>
            </a:p>
          </p:txBody>
        </p:sp>
        <p:sp>
          <p:nvSpPr>
            <p:cNvPr id="408594" name="Rectangle 44"/>
            <p:cNvSpPr>
              <a:spLocks noChangeArrowheads="1"/>
            </p:cNvSpPr>
            <p:nvPr/>
          </p:nvSpPr>
          <p:spPr bwMode="auto">
            <a:xfrm>
              <a:off x="405" y="2289"/>
              <a:ext cx="3236" cy="170"/>
            </a:xfrm>
            <a:prstGeom prst="rect">
              <a:avLst/>
            </a:prstGeom>
            <a:noFill/>
            <a:ln w="9525">
              <a:solidFill>
                <a:schemeClr val="tx1"/>
              </a:solidFill>
              <a:miter lim="800000"/>
              <a:headEnd/>
              <a:tailEnd/>
            </a:ln>
          </p:spPr>
          <p:txBody>
            <a:bodyPr wrap="none" anchor="ctr"/>
            <a:lstStyle/>
            <a:p>
              <a:endParaRPr lang="zh-CN" altLang="en-US" b="0" u="none">
                <a:solidFill>
                  <a:schemeClr val="hlink"/>
                </a:solidFill>
                <a:latin typeface="Tahoma" pitchFamily="34" charset="0"/>
                <a:ea typeface="黑体" pitchFamily="2" charset="-122"/>
              </a:endParaRPr>
            </a:p>
          </p:txBody>
        </p:sp>
        <p:sp>
          <p:nvSpPr>
            <p:cNvPr id="408595" name="Text Box 50"/>
            <p:cNvSpPr txBox="1">
              <a:spLocks noChangeArrowheads="1"/>
            </p:cNvSpPr>
            <p:nvPr/>
          </p:nvSpPr>
          <p:spPr bwMode="auto">
            <a:xfrm>
              <a:off x="2767" y="2293"/>
              <a:ext cx="564" cy="212"/>
            </a:xfrm>
            <a:prstGeom prst="rect">
              <a:avLst/>
            </a:prstGeom>
            <a:noFill/>
            <a:ln w="9525">
              <a:noFill/>
              <a:miter lim="800000"/>
              <a:headEnd/>
              <a:tailEnd/>
            </a:ln>
          </p:spPr>
          <p:txBody>
            <a:bodyPr wrap="none">
              <a:spAutoFit/>
            </a:bodyPr>
            <a:lstStyle/>
            <a:p>
              <a:r>
                <a:rPr kumimoji="1" lang="en-US" altLang="zh-CN" sz="1600" b="0" u="none">
                  <a:solidFill>
                    <a:schemeClr val="hlink"/>
                  </a:solidFill>
                  <a:ea typeface="宋体" charset="-122"/>
                </a:rPr>
                <a:t>.           </a:t>
              </a:r>
              <a:r>
                <a:rPr kumimoji="1" lang="en-US" altLang="zh-CN" sz="1600" u="none">
                  <a:solidFill>
                    <a:schemeClr val="hlink"/>
                  </a:solidFill>
                  <a:ea typeface="宋体" charset="-122"/>
                </a:rPr>
                <a:t>0</a:t>
              </a:r>
            </a:p>
          </p:txBody>
        </p:sp>
      </p:grpSp>
      <p:grpSp>
        <p:nvGrpSpPr>
          <p:cNvPr id="405536" name="Group 32"/>
          <p:cNvGrpSpPr>
            <a:grpSpLocks/>
          </p:cNvGrpSpPr>
          <p:nvPr/>
        </p:nvGrpSpPr>
        <p:grpSpPr bwMode="auto">
          <a:xfrm>
            <a:off x="625475" y="1928813"/>
            <a:ext cx="5140325" cy="820737"/>
            <a:chOff x="394" y="1336"/>
            <a:chExt cx="3238" cy="517"/>
          </a:xfrm>
        </p:grpSpPr>
        <p:sp>
          <p:nvSpPr>
            <p:cNvPr id="408582" name="Freeform 57"/>
            <p:cNvSpPr>
              <a:spLocks/>
            </p:cNvSpPr>
            <p:nvPr/>
          </p:nvSpPr>
          <p:spPr bwMode="auto">
            <a:xfrm>
              <a:off x="2027" y="1500"/>
              <a:ext cx="771" cy="144"/>
            </a:xfrm>
            <a:custGeom>
              <a:avLst/>
              <a:gdLst>
                <a:gd name="T0" fmla="*/ 2147481432 w 771"/>
                <a:gd name="T1" fmla="*/ 0 h 181"/>
                <a:gd name="T2" fmla="*/ 2147481432 w 771"/>
                <a:gd name="T3" fmla="*/ 0 h 181"/>
                <a:gd name="T4" fmla="*/ 2147481432 w 771"/>
                <a:gd name="T5" fmla="*/ 1359243654 h 181"/>
                <a:gd name="T6" fmla="*/ 0 w 771"/>
                <a:gd name="T7" fmla="*/ 1359243654 h 181"/>
                <a:gd name="T8" fmla="*/ 2147481432 w 771"/>
                <a:gd name="T9" fmla="*/ 0 h 181"/>
                <a:gd name="T10" fmla="*/ 0 60000 65536"/>
                <a:gd name="T11" fmla="*/ 0 60000 65536"/>
                <a:gd name="T12" fmla="*/ 0 60000 65536"/>
                <a:gd name="T13" fmla="*/ 0 60000 65536"/>
                <a:gd name="T14" fmla="*/ 0 60000 65536"/>
                <a:gd name="T15" fmla="*/ 0 w 771"/>
                <a:gd name="T16" fmla="*/ 0 h 181"/>
                <a:gd name="T17" fmla="*/ 771 w 771"/>
                <a:gd name="T18" fmla="*/ 181 h 181"/>
              </a:gdLst>
              <a:ahLst/>
              <a:cxnLst>
                <a:cxn ang="T10">
                  <a:pos x="T0" y="T1"/>
                </a:cxn>
                <a:cxn ang="T11">
                  <a:pos x="T2" y="T3"/>
                </a:cxn>
                <a:cxn ang="T12">
                  <a:pos x="T4" y="T5"/>
                </a:cxn>
                <a:cxn ang="T13">
                  <a:pos x="T6" y="T7"/>
                </a:cxn>
                <a:cxn ang="T14">
                  <a:pos x="T8" y="T9"/>
                </a:cxn>
              </a:cxnLst>
              <a:rect l="T15" t="T16" r="T17" b="T18"/>
              <a:pathLst>
                <a:path w="771" h="181">
                  <a:moveTo>
                    <a:pt x="181" y="0"/>
                  </a:moveTo>
                  <a:lnTo>
                    <a:pt x="589" y="0"/>
                  </a:lnTo>
                  <a:lnTo>
                    <a:pt x="771" y="181"/>
                  </a:lnTo>
                  <a:lnTo>
                    <a:pt x="0" y="181"/>
                  </a:lnTo>
                  <a:lnTo>
                    <a:pt x="181" y="0"/>
                  </a:lnTo>
                  <a:close/>
                </a:path>
              </a:pathLst>
            </a:custGeom>
            <a:solidFill>
              <a:srgbClr val="66FF66"/>
            </a:solidFill>
            <a:ln w="9525">
              <a:noFill/>
              <a:round/>
              <a:headEnd/>
              <a:tailEnd/>
            </a:ln>
          </p:spPr>
          <p:txBody>
            <a:bodyPr/>
            <a:lstStyle/>
            <a:p>
              <a:endParaRPr lang="zh-CN" altLang="en-US"/>
            </a:p>
          </p:txBody>
        </p:sp>
        <p:sp>
          <p:nvSpPr>
            <p:cNvPr id="408583" name="Rectangle 31"/>
            <p:cNvSpPr>
              <a:spLocks noChangeArrowheads="1"/>
            </p:cNvSpPr>
            <p:nvPr/>
          </p:nvSpPr>
          <p:spPr bwMode="auto">
            <a:xfrm>
              <a:off x="2016" y="1627"/>
              <a:ext cx="793" cy="170"/>
            </a:xfrm>
            <a:prstGeom prst="rect">
              <a:avLst/>
            </a:prstGeom>
            <a:solidFill>
              <a:srgbClr val="00FF00"/>
            </a:solidFill>
            <a:ln w="9525">
              <a:noFill/>
              <a:miter lim="800000"/>
              <a:headEnd/>
              <a:tailEnd/>
            </a:ln>
          </p:spPr>
          <p:txBody>
            <a:bodyPr wrap="none" anchor="ctr"/>
            <a:lstStyle/>
            <a:p>
              <a:endParaRPr kumimoji="1" lang="zh-CN" altLang="en-US" sz="1800" u="none">
                <a:solidFill>
                  <a:schemeClr val="hlink"/>
                </a:solidFill>
                <a:latin typeface="Arial" charset="0"/>
                <a:ea typeface="华文行楷" pitchFamily="2" charset="-122"/>
              </a:endParaRPr>
            </a:p>
          </p:txBody>
        </p:sp>
        <p:sp>
          <p:nvSpPr>
            <p:cNvPr id="408584" name="Rectangle 33"/>
            <p:cNvSpPr>
              <a:spLocks noChangeArrowheads="1"/>
            </p:cNvSpPr>
            <p:nvPr/>
          </p:nvSpPr>
          <p:spPr bwMode="auto">
            <a:xfrm>
              <a:off x="396" y="1336"/>
              <a:ext cx="3236" cy="170"/>
            </a:xfrm>
            <a:prstGeom prst="rect">
              <a:avLst/>
            </a:prstGeom>
            <a:noFill/>
            <a:ln w="9525">
              <a:solidFill>
                <a:schemeClr val="tx1"/>
              </a:solidFill>
              <a:miter lim="800000"/>
              <a:headEnd/>
              <a:tailEnd/>
            </a:ln>
          </p:spPr>
          <p:txBody>
            <a:bodyPr wrap="none" anchor="ctr"/>
            <a:lstStyle/>
            <a:p>
              <a:endParaRPr lang="zh-CN" altLang="en-US" b="0" u="none">
                <a:solidFill>
                  <a:schemeClr val="hlink"/>
                </a:solidFill>
                <a:latin typeface="Tahoma" pitchFamily="34" charset="0"/>
                <a:ea typeface="黑体" pitchFamily="2" charset="-122"/>
              </a:endParaRPr>
            </a:p>
          </p:txBody>
        </p:sp>
        <p:sp>
          <p:nvSpPr>
            <p:cNvPr id="408585" name="Text Box 45"/>
            <p:cNvSpPr txBox="1">
              <a:spLocks noChangeArrowheads="1"/>
            </p:cNvSpPr>
            <p:nvPr/>
          </p:nvSpPr>
          <p:spPr bwMode="auto">
            <a:xfrm>
              <a:off x="711" y="1341"/>
              <a:ext cx="1364" cy="212"/>
            </a:xfrm>
            <a:prstGeom prst="rect">
              <a:avLst/>
            </a:prstGeom>
            <a:noFill/>
            <a:ln w="9525">
              <a:noFill/>
              <a:miter lim="800000"/>
              <a:headEnd/>
              <a:tailEnd/>
            </a:ln>
          </p:spPr>
          <p:txBody>
            <a:bodyPr wrap="none">
              <a:spAutoFit/>
            </a:bodyPr>
            <a:lstStyle/>
            <a:p>
              <a:r>
                <a:rPr kumimoji="1" lang="en-US" altLang="zh-CN" sz="1600" u="none">
                  <a:solidFill>
                    <a:schemeClr val="hlink"/>
                  </a:solidFill>
                  <a:ea typeface="宋体" charset="-122"/>
                </a:rPr>
                <a:t>141       .        14            .</a:t>
              </a:r>
            </a:p>
          </p:txBody>
        </p:sp>
        <p:sp>
          <p:nvSpPr>
            <p:cNvPr id="408586" name="Text Box 46"/>
            <p:cNvSpPr txBox="1">
              <a:spLocks noChangeArrowheads="1"/>
            </p:cNvSpPr>
            <p:nvPr/>
          </p:nvSpPr>
          <p:spPr bwMode="auto">
            <a:xfrm>
              <a:off x="2254" y="1341"/>
              <a:ext cx="1044" cy="212"/>
            </a:xfrm>
            <a:prstGeom prst="rect">
              <a:avLst/>
            </a:prstGeom>
            <a:noFill/>
            <a:ln w="9525">
              <a:noFill/>
              <a:miter lim="800000"/>
              <a:headEnd/>
              <a:tailEnd/>
            </a:ln>
          </p:spPr>
          <p:txBody>
            <a:bodyPr wrap="none">
              <a:spAutoFit/>
            </a:bodyPr>
            <a:lstStyle/>
            <a:p>
              <a:r>
                <a:rPr kumimoji="1" lang="en-US" altLang="zh-CN" sz="1600" u="none">
                  <a:solidFill>
                    <a:schemeClr val="hlink"/>
                  </a:solidFill>
                  <a:ea typeface="宋体" charset="-122"/>
                </a:rPr>
                <a:t>72          .          24</a:t>
              </a:r>
            </a:p>
          </p:txBody>
        </p:sp>
        <p:sp>
          <p:nvSpPr>
            <p:cNvPr id="408587" name="Rectangle 52"/>
            <p:cNvSpPr>
              <a:spLocks noChangeArrowheads="1"/>
            </p:cNvSpPr>
            <p:nvPr/>
          </p:nvSpPr>
          <p:spPr bwMode="auto">
            <a:xfrm>
              <a:off x="1981" y="1642"/>
              <a:ext cx="850"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u="none">
                  <a:solidFill>
                    <a:schemeClr val="hlink"/>
                  </a:solidFill>
                  <a:ea typeface="宋体" charset="-122"/>
                </a:rPr>
                <a:t>0 1 0 0 1 0 0 0</a:t>
              </a:r>
            </a:p>
          </p:txBody>
        </p:sp>
        <p:sp>
          <p:nvSpPr>
            <p:cNvPr id="408588" name="Rectangle 53"/>
            <p:cNvSpPr>
              <a:spLocks noChangeArrowheads="1"/>
            </p:cNvSpPr>
            <p:nvPr/>
          </p:nvSpPr>
          <p:spPr bwMode="auto">
            <a:xfrm>
              <a:off x="394" y="1635"/>
              <a:ext cx="3236" cy="171"/>
            </a:xfrm>
            <a:prstGeom prst="rect">
              <a:avLst/>
            </a:prstGeom>
            <a:noFill/>
            <a:ln w="9525">
              <a:solidFill>
                <a:schemeClr val="tx1"/>
              </a:solidFill>
              <a:miter lim="800000"/>
              <a:headEnd/>
              <a:tailEnd/>
            </a:ln>
          </p:spPr>
          <p:txBody>
            <a:bodyPr wrap="none" anchor="ctr"/>
            <a:lstStyle/>
            <a:p>
              <a:endParaRPr lang="zh-CN" altLang="en-US" b="0" u="none">
                <a:solidFill>
                  <a:schemeClr val="hlink"/>
                </a:solidFill>
                <a:latin typeface="Tahoma" pitchFamily="34" charset="0"/>
                <a:ea typeface="黑体" pitchFamily="2" charset="-122"/>
              </a:endParaRPr>
            </a:p>
          </p:txBody>
        </p:sp>
        <p:sp>
          <p:nvSpPr>
            <p:cNvPr id="408589" name="Text Box 54"/>
            <p:cNvSpPr txBox="1">
              <a:spLocks noChangeArrowheads="1"/>
            </p:cNvSpPr>
            <p:nvPr/>
          </p:nvSpPr>
          <p:spPr bwMode="auto">
            <a:xfrm>
              <a:off x="711" y="1641"/>
              <a:ext cx="1364" cy="212"/>
            </a:xfrm>
            <a:prstGeom prst="rect">
              <a:avLst/>
            </a:prstGeom>
            <a:noFill/>
            <a:ln w="9525">
              <a:noFill/>
              <a:miter lim="800000"/>
              <a:headEnd/>
              <a:tailEnd/>
            </a:ln>
          </p:spPr>
          <p:txBody>
            <a:bodyPr wrap="none">
              <a:spAutoFit/>
            </a:bodyPr>
            <a:lstStyle/>
            <a:p>
              <a:r>
                <a:rPr kumimoji="1" lang="en-US" altLang="zh-CN" sz="1600" u="none">
                  <a:solidFill>
                    <a:schemeClr val="hlink"/>
                  </a:solidFill>
                  <a:ea typeface="宋体" charset="-122"/>
                </a:rPr>
                <a:t>141       .        14            .</a:t>
              </a:r>
            </a:p>
          </p:txBody>
        </p:sp>
        <p:sp>
          <p:nvSpPr>
            <p:cNvPr id="408590" name="Text Box 55"/>
            <p:cNvSpPr txBox="1">
              <a:spLocks noChangeArrowheads="1"/>
            </p:cNvSpPr>
            <p:nvPr/>
          </p:nvSpPr>
          <p:spPr bwMode="auto">
            <a:xfrm>
              <a:off x="2753" y="1641"/>
              <a:ext cx="596" cy="212"/>
            </a:xfrm>
            <a:prstGeom prst="rect">
              <a:avLst/>
            </a:prstGeom>
            <a:noFill/>
            <a:ln w="9525">
              <a:noFill/>
              <a:miter lim="800000"/>
              <a:headEnd/>
              <a:tailEnd/>
            </a:ln>
          </p:spPr>
          <p:txBody>
            <a:bodyPr wrap="none">
              <a:spAutoFit/>
            </a:bodyPr>
            <a:lstStyle/>
            <a:p>
              <a:r>
                <a:rPr kumimoji="1" lang="en-US" altLang="zh-CN" sz="1600" u="none">
                  <a:solidFill>
                    <a:schemeClr val="hlink"/>
                  </a:solidFill>
                  <a:ea typeface="宋体" charset="-122"/>
                </a:rPr>
                <a:t>.          24</a:t>
              </a:r>
            </a:p>
          </p:txBody>
        </p:sp>
        <p:sp>
          <p:nvSpPr>
            <p:cNvPr id="408591" name="Rectangle 56"/>
            <p:cNvSpPr>
              <a:spLocks noChangeArrowheads="1"/>
            </p:cNvSpPr>
            <p:nvPr/>
          </p:nvSpPr>
          <p:spPr bwMode="auto">
            <a:xfrm>
              <a:off x="2208" y="1341"/>
              <a:ext cx="408" cy="170"/>
            </a:xfrm>
            <a:prstGeom prst="rect">
              <a:avLst/>
            </a:prstGeom>
            <a:noFill/>
            <a:ln w="57150">
              <a:solidFill>
                <a:schemeClr val="hlink"/>
              </a:solidFill>
              <a:miter lim="800000"/>
              <a:headEnd/>
              <a:tailEnd/>
            </a:ln>
          </p:spPr>
          <p:txBody>
            <a:bodyPr wrap="none" anchor="ctr"/>
            <a:lstStyle/>
            <a:p>
              <a:endParaRPr lang="zh-CN" altLang="en-US" b="0" u="none">
                <a:solidFill>
                  <a:schemeClr val="hlink"/>
                </a:solidFill>
                <a:latin typeface="Tahoma" pitchFamily="34" charset="0"/>
                <a:ea typeface="黑体" pitchFamily="2" charset="-122"/>
              </a:endParaRPr>
            </a:p>
          </p:txBody>
        </p:sp>
      </p:grpSp>
      <p:sp>
        <p:nvSpPr>
          <p:cNvPr id="31" name="Rectangle 2"/>
          <p:cNvSpPr txBox="1">
            <a:spLocks noChangeArrowheads="1"/>
          </p:cNvSpPr>
          <p:nvPr/>
        </p:nvSpPr>
        <p:spPr bwMode="auto">
          <a:xfrm>
            <a:off x="344488" y="857250"/>
            <a:ext cx="5955704" cy="785813"/>
          </a:xfrm>
          <a:prstGeom prst="rect">
            <a:avLst/>
          </a:prstGeom>
          <a:noFill/>
          <a:ln w="9525">
            <a:noFill/>
            <a:miter lim="800000"/>
            <a:headEnd/>
            <a:tailEnd/>
          </a:ln>
          <a:effectLst/>
        </p:spPr>
        <p:txBody>
          <a:bodyPr anchor="b"/>
          <a:lstStyle/>
          <a:p>
            <a:pPr marL="801688" indent="-801688">
              <a:defRPr/>
            </a:pPr>
            <a:r>
              <a:rPr lang="en-US" altLang="zh-CN" sz="2000" b="0" u="none" kern="0" dirty="0">
                <a:solidFill>
                  <a:srgbClr val="1A3868"/>
                </a:solidFill>
                <a:ea typeface="+mn-ea"/>
              </a:rPr>
              <a:t>【</a:t>
            </a:r>
            <a:r>
              <a:rPr lang="zh-CN" altLang="en-US" sz="2000" b="0" u="none" kern="0" dirty="0">
                <a:solidFill>
                  <a:srgbClr val="1A3868"/>
                </a:solidFill>
                <a:ea typeface="+mn-ea"/>
              </a:rPr>
              <a:t>例</a:t>
            </a:r>
            <a:r>
              <a:rPr lang="en-US" altLang="zh-CN" sz="2000" b="0" u="none" kern="0" dirty="0">
                <a:solidFill>
                  <a:srgbClr val="1A3868"/>
                </a:solidFill>
                <a:ea typeface="+mn-ea"/>
              </a:rPr>
              <a:t>2】</a:t>
            </a:r>
            <a:r>
              <a:rPr lang="zh-CN" altLang="en-US" sz="2000" b="0" u="none" kern="0" dirty="0">
                <a:solidFill>
                  <a:srgbClr val="1A3868"/>
                </a:solidFill>
                <a:ea typeface="+mn-ea"/>
              </a:rPr>
              <a:t>在上例中，若子网掩码</a:t>
            </a:r>
            <a:r>
              <a:rPr lang="zh-CN" altLang="en-US" sz="2000" b="0" u="none" kern="0" dirty="0" smtClean="0">
                <a:solidFill>
                  <a:srgbClr val="1A3868"/>
                </a:solidFill>
                <a:ea typeface="+mn-ea"/>
              </a:rPr>
              <a:t>改为</a:t>
            </a:r>
            <a:r>
              <a:rPr lang="en-US" altLang="zh-CN" sz="2000" b="0" u="none" kern="0" dirty="0" smtClean="0">
                <a:solidFill>
                  <a:srgbClr val="1A3868"/>
                </a:solidFill>
                <a:ea typeface="+mn-ea"/>
              </a:rPr>
              <a:t>255.255.224.0</a:t>
            </a:r>
            <a:r>
              <a:rPr lang="zh-CN" altLang="en-US" sz="2000" b="0" u="none" kern="0" dirty="0">
                <a:solidFill>
                  <a:srgbClr val="1A3868"/>
                </a:solidFill>
                <a:ea typeface="+mn-ea"/>
              </a:rPr>
              <a:t>。试求</a:t>
            </a:r>
            <a:r>
              <a:rPr lang="zh-CN" altLang="en-US" sz="2000" b="0" u="none" kern="0" dirty="0" smtClean="0">
                <a:solidFill>
                  <a:srgbClr val="1A3868"/>
                </a:solidFill>
                <a:ea typeface="+mn-ea"/>
              </a:rPr>
              <a:t>网络地址</a:t>
            </a:r>
            <a:r>
              <a:rPr lang="zh-CN" altLang="en-US" sz="2000" b="0" u="none" kern="0" dirty="0">
                <a:solidFill>
                  <a:srgbClr val="1A3868"/>
                </a:solidFill>
                <a:ea typeface="+mn-ea"/>
              </a:rPr>
              <a:t>，讨论所得结果。 </a:t>
            </a:r>
          </a:p>
        </p:txBody>
      </p:sp>
      <p:sp>
        <p:nvSpPr>
          <p:cNvPr id="32" name="AutoShape 6"/>
          <p:cNvSpPr>
            <a:spLocks noChangeArrowheads="1"/>
          </p:cNvSpPr>
          <p:nvPr/>
        </p:nvSpPr>
        <p:spPr bwMode="auto">
          <a:xfrm>
            <a:off x="6149975" y="2273300"/>
            <a:ext cx="2757487" cy="1481088"/>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88900" eaLnBrk="0" hangingPunct="0">
              <a:tabLst>
                <a:tab pos="5565775" algn="l"/>
              </a:tabLst>
              <a:defRPr/>
            </a:pPr>
            <a:r>
              <a:rPr lang="zh-CN" altLang="en-US" sz="2000" b="0" u="none" dirty="0">
                <a:solidFill>
                  <a:srgbClr val="FFFF00"/>
                </a:solidFill>
              </a:rPr>
              <a:t>不同的子网掩码得出相同的网络地址</a:t>
            </a:r>
            <a:r>
              <a:rPr lang="zh-CN" altLang="en-US" sz="2000" b="0" u="none" dirty="0" smtClean="0">
                <a:solidFill>
                  <a:srgbClr val="FFFF00"/>
                </a:solidFill>
              </a:rPr>
              <a:t>。</a:t>
            </a:r>
            <a:endParaRPr lang="en-US" altLang="zh-CN" sz="2000" b="0" u="none" dirty="0" smtClean="0">
              <a:solidFill>
                <a:srgbClr val="FFFF00"/>
              </a:solidFill>
            </a:endParaRPr>
          </a:p>
          <a:p>
            <a:pPr marL="88900" eaLnBrk="0" hangingPunct="0">
              <a:tabLst>
                <a:tab pos="5565775" algn="l"/>
              </a:tabLst>
              <a:defRPr/>
            </a:pPr>
            <a:r>
              <a:rPr lang="zh-CN" altLang="en-US" sz="2000" b="0" u="none" dirty="0" smtClean="0">
                <a:solidFill>
                  <a:srgbClr val="FFFF00"/>
                </a:solidFill>
              </a:rPr>
              <a:t>但</a:t>
            </a:r>
            <a:r>
              <a:rPr lang="zh-CN" altLang="en-US" sz="2000" b="0" u="none" dirty="0">
                <a:solidFill>
                  <a:srgbClr val="FFFF00"/>
                </a:solidFill>
              </a:rPr>
              <a:t>不同的掩码</a:t>
            </a:r>
            <a:r>
              <a:rPr lang="zh-CN" altLang="en-US" sz="2000" b="0" u="none" dirty="0" smtClean="0">
                <a:solidFill>
                  <a:srgbClr val="FFFF00"/>
                </a:solidFill>
              </a:rPr>
              <a:t>的意义和效果</a:t>
            </a:r>
            <a:r>
              <a:rPr lang="zh-CN" altLang="en-US" sz="2000" b="0" u="none" dirty="0">
                <a:solidFill>
                  <a:srgbClr val="FFFF00"/>
                </a:solidFill>
              </a:rPr>
              <a:t>是不同的。</a:t>
            </a:r>
            <a:r>
              <a:rPr lang="zh-CN" altLang="en-US" sz="2000" u="none" dirty="0">
                <a:solidFill>
                  <a:srgbClr val="FFFF00"/>
                </a:solidFill>
              </a:rPr>
              <a:t> </a:t>
            </a:r>
            <a:br>
              <a:rPr lang="zh-CN" altLang="en-US" sz="2000" u="none" dirty="0">
                <a:solidFill>
                  <a:srgbClr val="FFFF00"/>
                </a:solidFill>
              </a:rPr>
            </a:br>
            <a:endParaRPr lang="zh-CN" altLang="en-US" sz="2000" b="0" u="none" dirty="0">
              <a:solidFill>
                <a:srgbClr val="FFFF00"/>
              </a:solidFill>
            </a:endParaRPr>
          </a:p>
        </p:txBody>
      </p:sp>
    </p:spTree>
    <p:extLst>
      <p:ext uri="{BB962C8B-B14F-4D97-AF65-F5344CB8AC3E}">
        <p14:creationId xmlns:p14="http://schemas.microsoft.com/office/powerpoint/2010/main" val="272175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5536"/>
                                        </p:tgtEl>
                                        <p:attrNameLst>
                                          <p:attrName>style.visibility</p:attrName>
                                        </p:attrNameLst>
                                      </p:cBhvr>
                                      <p:to>
                                        <p:strVal val="visible"/>
                                      </p:to>
                                    </p:set>
                                    <p:animEffect transition="in" filter="blinds(horizontal)">
                                      <p:cBhvr>
                                        <p:cTn id="7" dur="500"/>
                                        <p:tgtEl>
                                          <p:spTgt spid="4055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5537"/>
                                        </p:tgtEl>
                                        <p:attrNameLst>
                                          <p:attrName>style.visibility</p:attrName>
                                        </p:attrNameLst>
                                      </p:cBhvr>
                                      <p:to>
                                        <p:strVal val="visible"/>
                                      </p:to>
                                    </p:set>
                                    <p:animEffect transition="in" filter="blinds(horizontal)">
                                      <p:cBhvr>
                                        <p:cTn id="12" dur="500"/>
                                        <p:tgtEl>
                                          <p:spTgt spid="4055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5538"/>
                                        </p:tgtEl>
                                        <p:attrNameLst>
                                          <p:attrName>style.visibility</p:attrName>
                                        </p:attrNameLst>
                                      </p:cBhvr>
                                      <p:to>
                                        <p:strVal val="visible"/>
                                      </p:to>
                                    </p:set>
                                    <p:animEffect transition="in" filter="blinds(horizontal)">
                                      <p:cBhvr>
                                        <p:cTn id="17" dur="500"/>
                                        <p:tgtEl>
                                          <p:spTgt spid="4055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5539"/>
                                        </p:tgtEl>
                                        <p:attrNameLst>
                                          <p:attrName>style.visibility</p:attrName>
                                        </p:attrNameLst>
                                      </p:cBhvr>
                                      <p:to>
                                        <p:strVal val="visible"/>
                                      </p:to>
                                    </p:set>
                                    <p:animEffect transition="in" filter="blinds(horizontal)">
                                      <p:cBhvr>
                                        <p:cTn id="22" dur="500"/>
                                        <p:tgtEl>
                                          <p:spTgt spid="4055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linds(horizontal)">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323528" y="745147"/>
            <a:ext cx="7056784" cy="740797"/>
          </a:xfrm>
        </p:spPr>
        <p:txBody>
          <a:bodyPr anchorCtr="1"/>
          <a:lstStyle/>
          <a:p>
            <a:pPr algn="l"/>
            <a:r>
              <a:rPr lang="zh-CN" altLang="en-US" sz="2400" dirty="0">
                <a:solidFill>
                  <a:srgbClr val="007D7A"/>
                </a:solidFill>
                <a:latin typeface="Times New Roman" pitchFamily="18" charset="0"/>
                <a:cs typeface="Times New Roman" pitchFamily="18" charset="0"/>
              </a:rPr>
              <a:t>如何根据主机的</a:t>
            </a:r>
            <a:r>
              <a:rPr lang="zh-CN" altLang="zh-CN" sz="2400" dirty="0">
                <a:solidFill>
                  <a:srgbClr val="007D7A"/>
                </a:solidFill>
                <a:latin typeface="Times New Roman" pitchFamily="18" charset="0"/>
                <a:cs typeface="Times New Roman" pitchFamily="18" charset="0"/>
              </a:rPr>
              <a:t>IP</a:t>
            </a:r>
            <a:r>
              <a:rPr lang="zh-CN" altLang="en-US" sz="2400" dirty="0">
                <a:solidFill>
                  <a:srgbClr val="007D7A"/>
                </a:solidFill>
                <a:latin typeface="Times New Roman" pitchFamily="18" charset="0"/>
                <a:cs typeface="Times New Roman" pitchFamily="18" charset="0"/>
              </a:rPr>
              <a:t>地址判断是否属于同一个子网</a:t>
            </a:r>
            <a:r>
              <a:rPr lang="zh-CN" sz="2400" dirty="0">
                <a:solidFill>
                  <a:srgbClr val="007D7A"/>
                </a:solidFill>
                <a:latin typeface="Times New Roman" pitchFamily="18" charset="0"/>
                <a:cs typeface="Times New Roman" pitchFamily="18" charset="0"/>
              </a:rPr>
              <a:t> </a:t>
            </a:r>
          </a:p>
        </p:txBody>
      </p:sp>
      <p:sp>
        <p:nvSpPr>
          <p:cNvPr id="51204" name="Rectangle 3"/>
          <p:cNvSpPr>
            <a:spLocks noGrp="1" noChangeArrowheads="1"/>
          </p:cNvSpPr>
          <p:nvPr>
            <p:ph type="body" idx="4294967295"/>
          </p:nvPr>
        </p:nvSpPr>
        <p:spPr>
          <a:xfrm>
            <a:off x="395536" y="1492424"/>
            <a:ext cx="6481759" cy="3201388"/>
          </a:xfrm>
        </p:spPr>
        <p:txBody>
          <a:bodyPr/>
          <a:lstStyle/>
          <a:p>
            <a:r>
              <a:rPr lang="zh-CN" sz="2000" dirty="0">
                <a:solidFill>
                  <a:srgbClr val="1A3868"/>
                </a:solidFill>
                <a:latin typeface="Times New Roman" pitchFamily="18" charset="0"/>
                <a:cs typeface="Times New Roman" pitchFamily="18" charset="0"/>
              </a:rPr>
              <a:t>在划分子网的情况下，判断两台主机是不是在同一个子网中，看它们的网络号与子网地址是不是相同。</a:t>
            </a:r>
          </a:p>
          <a:p>
            <a:pPr>
              <a:buFontTx/>
              <a:buNone/>
            </a:pPr>
            <a:endParaRPr lang="en-US" altLang="zh-CN" sz="2000" dirty="0" smtClean="0">
              <a:solidFill>
                <a:srgbClr val="1A3868"/>
              </a:solidFill>
              <a:latin typeface="Times New Roman" pitchFamily="18" charset="0"/>
              <a:cs typeface="Times New Roman" pitchFamily="18" charset="0"/>
            </a:endParaRPr>
          </a:p>
          <a:p>
            <a:pPr>
              <a:buFontTx/>
              <a:buNone/>
            </a:pPr>
            <a:r>
              <a:rPr lang="zh-CN" sz="2000" dirty="0" smtClean="0">
                <a:solidFill>
                  <a:srgbClr val="1A3868"/>
                </a:solidFill>
                <a:latin typeface="Times New Roman" pitchFamily="18" charset="0"/>
                <a:cs typeface="Times New Roman" pitchFamily="18" charset="0"/>
              </a:rPr>
              <a:t>实例</a:t>
            </a:r>
            <a:r>
              <a:rPr lang="zh-CN" sz="2000" dirty="0">
                <a:solidFill>
                  <a:srgbClr val="1A3868"/>
                </a:solidFill>
                <a:latin typeface="Times New Roman" pitchFamily="18" charset="0"/>
                <a:cs typeface="Times New Roman" pitchFamily="18" charset="0"/>
              </a:rPr>
              <a:t>：</a:t>
            </a:r>
          </a:p>
          <a:p>
            <a:pPr>
              <a:buFontTx/>
              <a:buNone/>
            </a:pPr>
            <a:r>
              <a:rPr lang="zh-CN" sz="2000" dirty="0">
                <a:solidFill>
                  <a:srgbClr val="1A3868"/>
                </a:solidFill>
                <a:latin typeface="Times New Roman" pitchFamily="18" charset="0"/>
                <a:cs typeface="Times New Roman" pitchFamily="18" charset="0"/>
              </a:rPr>
              <a:t>	主机</a:t>
            </a:r>
            <a:r>
              <a:rPr lang="zh-CN" altLang="zh-CN" sz="2000" dirty="0">
                <a:solidFill>
                  <a:srgbClr val="1A3868"/>
                </a:solidFill>
                <a:latin typeface="Times New Roman" pitchFamily="18" charset="0"/>
                <a:cs typeface="Times New Roman" pitchFamily="18" charset="0"/>
              </a:rPr>
              <a:t>1</a:t>
            </a:r>
            <a:r>
              <a:rPr lang="zh-CN" sz="2000" dirty="0">
                <a:solidFill>
                  <a:srgbClr val="1A3868"/>
                </a:solidFill>
                <a:latin typeface="Times New Roman" pitchFamily="18" charset="0"/>
                <a:cs typeface="Times New Roman" pitchFamily="18" charset="0"/>
              </a:rPr>
              <a:t>的</a:t>
            </a:r>
            <a:r>
              <a:rPr lang="zh-CN" altLang="zh-CN" sz="2000" dirty="0">
                <a:solidFill>
                  <a:srgbClr val="1A3868"/>
                </a:solidFill>
                <a:latin typeface="Times New Roman" pitchFamily="18" charset="0"/>
                <a:cs typeface="Times New Roman" pitchFamily="18" charset="0"/>
              </a:rPr>
              <a:t>IP</a:t>
            </a:r>
            <a:r>
              <a:rPr lang="zh-CN" sz="2000" dirty="0">
                <a:solidFill>
                  <a:srgbClr val="1A3868"/>
                </a:solidFill>
                <a:latin typeface="Times New Roman" pitchFamily="18" charset="0"/>
                <a:cs typeface="Times New Roman" pitchFamily="18" charset="0"/>
              </a:rPr>
              <a:t>地址为</a:t>
            </a:r>
            <a:r>
              <a:rPr lang="zh-CN" altLang="zh-CN" sz="2000" dirty="0">
                <a:solidFill>
                  <a:srgbClr val="1A3868"/>
                </a:solidFill>
                <a:latin typeface="Times New Roman" pitchFamily="18" charset="0"/>
                <a:cs typeface="Times New Roman" pitchFamily="18" charset="0"/>
              </a:rPr>
              <a:t>193.64.97.178</a:t>
            </a:r>
          </a:p>
          <a:p>
            <a:pPr>
              <a:buFontTx/>
              <a:buNone/>
            </a:pPr>
            <a:r>
              <a:rPr lang="zh-CN" altLang="zh-CN" sz="2000" dirty="0">
                <a:solidFill>
                  <a:srgbClr val="1A3868"/>
                </a:solidFill>
                <a:latin typeface="Times New Roman" pitchFamily="18" charset="0"/>
                <a:cs typeface="Times New Roman" pitchFamily="18" charset="0"/>
              </a:rPr>
              <a:t>	</a:t>
            </a:r>
            <a:r>
              <a:rPr lang="zh-CN" sz="2000" dirty="0">
                <a:solidFill>
                  <a:srgbClr val="1A3868"/>
                </a:solidFill>
                <a:latin typeface="Times New Roman" pitchFamily="18" charset="0"/>
                <a:cs typeface="Times New Roman" pitchFamily="18" charset="0"/>
              </a:rPr>
              <a:t>主机</a:t>
            </a:r>
            <a:r>
              <a:rPr lang="zh-CN" altLang="zh-CN" sz="2000" dirty="0">
                <a:solidFill>
                  <a:srgbClr val="1A3868"/>
                </a:solidFill>
                <a:latin typeface="Times New Roman" pitchFamily="18" charset="0"/>
                <a:cs typeface="Times New Roman" pitchFamily="18" charset="0"/>
              </a:rPr>
              <a:t>2</a:t>
            </a:r>
            <a:r>
              <a:rPr lang="zh-CN" sz="2000" dirty="0">
                <a:solidFill>
                  <a:srgbClr val="1A3868"/>
                </a:solidFill>
                <a:latin typeface="Times New Roman" pitchFamily="18" charset="0"/>
                <a:cs typeface="Times New Roman" pitchFamily="18" charset="0"/>
              </a:rPr>
              <a:t>的</a:t>
            </a:r>
            <a:r>
              <a:rPr lang="zh-CN" altLang="zh-CN" sz="2000" dirty="0">
                <a:solidFill>
                  <a:srgbClr val="1A3868"/>
                </a:solidFill>
                <a:latin typeface="Times New Roman" pitchFamily="18" charset="0"/>
                <a:cs typeface="Times New Roman" pitchFamily="18" charset="0"/>
              </a:rPr>
              <a:t>IP</a:t>
            </a:r>
            <a:r>
              <a:rPr lang="zh-CN" sz="2000" dirty="0">
                <a:solidFill>
                  <a:srgbClr val="1A3868"/>
                </a:solidFill>
                <a:latin typeface="Times New Roman" pitchFamily="18" charset="0"/>
                <a:cs typeface="Times New Roman" pitchFamily="18" charset="0"/>
              </a:rPr>
              <a:t>地址为</a:t>
            </a:r>
            <a:r>
              <a:rPr lang="zh-CN" altLang="zh-CN" sz="2000" dirty="0">
                <a:solidFill>
                  <a:srgbClr val="1A3868"/>
                </a:solidFill>
                <a:latin typeface="Times New Roman" pitchFamily="18" charset="0"/>
                <a:cs typeface="Times New Roman" pitchFamily="18" charset="0"/>
              </a:rPr>
              <a:t>193.64.97.67</a:t>
            </a:r>
          </a:p>
          <a:p>
            <a:pPr>
              <a:buFontTx/>
              <a:buNone/>
            </a:pPr>
            <a:r>
              <a:rPr lang="zh-CN" altLang="zh-CN" sz="2000" dirty="0">
                <a:solidFill>
                  <a:srgbClr val="1A3868"/>
                </a:solidFill>
                <a:latin typeface="Times New Roman" pitchFamily="18" charset="0"/>
                <a:cs typeface="Times New Roman" pitchFamily="18" charset="0"/>
              </a:rPr>
              <a:t>	</a:t>
            </a:r>
            <a:r>
              <a:rPr lang="zh-CN" sz="2000" dirty="0">
                <a:solidFill>
                  <a:srgbClr val="1A3868"/>
                </a:solidFill>
                <a:latin typeface="Times New Roman" pitchFamily="18" charset="0"/>
                <a:cs typeface="Times New Roman" pitchFamily="18" charset="0"/>
              </a:rPr>
              <a:t>子网掩码为</a:t>
            </a:r>
            <a:r>
              <a:rPr lang="zh-CN" altLang="zh-CN" sz="2000" dirty="0">
                <a:solidFill>
                  <a:srgbClr val="1A3868"/>
                </a:solidFill>
                <a:latin typeface="Times New Roman" pitchFamily="18" charset="0"/>
                <a:cs typeface="Times New Roman" pitchFamily="18" charset="0"/>
              </a:rPr>
              <a:t>255.255.255.192</a:t>
            </a:r>
          </a:p>
          <a:p>
            <a:pPr>
              <a:buFontTx/>
              <a:buNone/>
            </a:pPr>
            <a:r>
              <a:rPr lang="zh-CN" altLang="zh-CN" sz="2000" dirty="0">
                <a:solidFill>
                  <a:srgbClr val="1A3868"/>
                </a:solidFill>
                <a:latin typeface="Times New Roman" pitchFamily="18" charset="0"/>
                <a:cs typeface="Times New Roman" pitchFamily="18" charset="0"/>
              </a:rPr>
              <a:t>	</a:t>
            </a:r>
            <a:r>
              <a:rPr lang="zh-CN" sz="2000" dirty="0">
                <a:solidFill>
                  <a:srgbClr val="1A3868"/>
                </a:solidFill>
                <a:latin typeface="Times New Roman" pitchFamily="18" charset="0"/>
                <a:cs typeface="Times New Roman" pitchFamily="18" charset="0"/>
              </a:rPr>
              <a:t>判断它们是不是在同一个子网上。</a:t>
            </a:r>
          </a:p>
          <a:p>
            <a:pPr>
              <a:buFontTx/>
              <a:buNone/>
            </a:pPr>
            <a:r>
              <a:rPr lang="zh-CN" sz="2000" b="1" dirty="0">
                <a:effectLst>
                  <a:outerShdw blurRad="38100" dist="38100" dir="2700000" algn="tl">
                    <a:srgbClr val="C0C0C0"/>
                  </a:outerShdw>
                </a:effectLst>
                <a:ea typeface="楷体_GB2312" pitchFamily="49" charset="-122"/>
              </a:rPr>
              <a:t>     </a:t>
            </a:r>
          </a:p>
        </p:txBody>
      </p:sp>
      <p:sp>
        <p:nvSpPr>
          <p:cNvPr id="51205" name="Rectangle 4"/>
          <p:cNvSpPr>
            <a:spLocks noChangeArrowheads="1"/>
          </p:cNvSpPr>
          <p:nvPr/>
        </p:nvSpPr>
        <p:spPr bwMode="auto">
          <a:xfrm>
            <a:off x="3228560" y="2175944"/>
            <a:ext cx="6860117" cy="60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301">
              <a:effectLst>
                <a:outerShdw blurRad="38100" dist="38100" dir="2700000" algn="tl">
                  <a:srgbClr val="C0C0C0"/>
                </a:outerShdw>
              </a:effectLst>
            </a:endParaRPr>
          </a:p>
        </p:txBody>
      </p:sp>
      <p:sp>
        <p:nvSpPr>
          <p:cNvPr id="51206" name="Rectangle 5"/>
          <p:cNvSpPr>
            <a:spLocks noChangeArrowheads="1"/>
          </p:cNvSpPr>
          <p:nvPr/>
        </p:nvSpPr>
        <p:spPr bwMode="auto">
          <a:xfrm>
            <a:off x="3228560" y="2175944"/>
            <a:ext cx="6860117" cy="60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301">
              <a:effectLst>
                <a:outerShdw blurRad="38100" dist="38100" dir="2700000" algn="tl">
                  <a:srgbClr val="C0C0C0"/>
                </a:outerShdw>
              </a:effectLst>
            </a:endParaRPr>
          </a:p>
        </p:txBody>
      </p:sp>
    </p:spTree>
    <p:extLst>
      <p:ext uri="{BB962C8B-B14F-4D97-AF65-F5344CB8AC3E}">
        <p14:creationId xmlns:p14="http://schemas.microsoft.com/office/powerpoint/2010/main" val="581812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body" idx="4294967295"/>
          </p:nvPr>
        </p:nvSpPr>
        <p:spPr>
          <a:xfrm>
            <a:off x="430519" y="844352"/>
            <a:ext cx="6120680" cy="4091970"/>
          </a:xfrm>
        </p:spPr>
        <p:txBody>
          <a:bodyPr/>
          <a:lstStyle/>
          <a:p>
            <a:pPr>
              <a:lnSpc>
                <a:spcPct val="80000"/>
              </a:lnSpc>
            </a:pPr>
            <a:r>
              <a:rPr lang="zh-CN" sz="2000" dirty="0">
                <a:solidFill>
                  <a:srgbClr val="1A3868"/>
                </a:solidFill>
                <a:latin typeface="Times New Roman" pitchFamily="18" charset="0"/>
                <a:cs typeface="Times New Roman" pitchFamily="18" charset="0"/>
              </a:rPr>
              <a:t>主机</a:t>
            </a:r>
            <a:r>
              <a:rPr lang="zh-CN" altLang="zh-CN" sz="2000" dirty="0">
                <a:solidFill>
                  <a:srgbClr val="1A3868"/>
                </a:solidFill>
                <a:latin typeface="Times New Roman" pitchFamily="18" charset="0"/>
                <a:cs typeface="Times New Roman" pitchFamily="18" charset="0"/>
              </a:rPr>
              <a:t>1</a:t>
            </a:r>
            <a:r>
              <a:rPr lang="zh-CN" sz="2000" dirty="0">
                <a:solidFill>
                  <a:srgbClr val="1A3868"/>
                </a:solidFill>
                <a:latin typeface="Times New Roman" pitchFamily="18" charset="0"/>
                <a:cs typeface="Times New Roman" pitchFamily="18" charset="0"/>
              </a:rPr>
              <a:t>的</a:t>
            </a:r>
            <a:r>
              <a:rPr lang="zh-CN" altLang="zh-CN" sz="2000" dirty="0">
                <a:solidFill>
                  <a:srgbClr val="1A3868"/>
                </a:solidFill>
                <a:latin typeface="Times New Roman" pitchFamily="18" charset="0"/>
                <a:cs typeface="Times New Roman" pitchFamily="18" charset="0"/>
              </a:rPr>
              <a:t>IP</a:t>
            </a:r>
            <a:r>
              <a:rPr lang="zh-CN" sz="2000" dirty="0">
                <a:solidFill>
                  <a:srgbClr val="1A3868"/>
                </a:solidFill>
                <a:latin typeface="Times New Roman" pitchFamily="18" charset="0"/>
                <a:cs typeface="Times New Roman" pitchFamily="18" charset="0"/>
              </a:rPr>
              <a:t>地址与子网掩码做与运算：</a:t>
            </a:r>
          </a:p>
          <a:p>
            <a:pPr>
              <a:lnSpc>
                <a:spcPct val="80000"/>
              </a:lnSpc>
            </a:pPr>
            <a:endParaRPr lang="zh-CN" sz="2000" dirty="0">
              <a:solidFill>
                <a:srgbClr val="1A3868"/>
              </a:solidFill>
              <a:latin typeface="Times New Roman" pitchFamily="18" charset="0"/>
              <a:cs typeface="Times New Roman" pitchFamily="18" charset="0"/>
            </a:endParaRPr>
          </a:p>
          <a:p>
            <a:pPr>
              <a:lnSpc>
                <a:spcPct val="80000"/>
              </a:lnSpc>
            </a:pPr>
            <a:endParaRPr lang="zh-CN" altLang="en-US" sz="2000" dirty="0">
              <a:solidFill>
                <a:srgbClr val="1A3868"/>
              </a:solidFill>
              <a:latin typeface="Times New Roman" pitchFamily="18" charset="0"/>
              <a:cs typeface="Times New Roman" pitchFamily="18" charset="0"/>
            </a:endParaRPr>
          </a:p>
          <a:p>
            <a:pPr>
              <a:lnSpc>
                <a:spcPct val="80000"/>
              </a:lnSpc>
            </a:pPr>
            <a:endParaRPr lang="zh-CN" altLang="en-US" sz="2000" dirty="0">
              <a:solidFill>
                <a:srgbClr val="1A3868"/>
              </a:solidFill>
              <a:latin typeface="Times New Roman" pitchFamily="18" charset="0"/>
              <a:cs typeface="Times New Roman" pitchFamily="18" charset="0"/>
            </a:endParaRPr>
          </a:p>
          <a:p>
            <a:pPr>
              <a:lnSpc>
                <a:spcPct val="80000"/>
              </a:lnSpc>
            </a:pPr>
            <a:endParaRPr lang="zh-CN" altLang="en-US" sz="2000" dirty="0">
              <a:solidFill>
                <a:srgbClr val="1A3868"/>
              </a:solidFill>
              <a:latin typeface="Times New Roman" pitchFamily="18" charset="0"/>
              <a:cs typeface="Times New Roman" pitchFamily="18" charset="0"/>
            </a:endParaRPr>
          </a:p>
          <a:p>
            <a:pPr>
              <a:lnSpc>
                <a:spcPct val="80000"/>
              </a:lnSpc>
            </a:pPr>
            <a:endParaRPr lang="zh-CN" altLang="en-US" sz="2000" dirty="0">
              <a:solidFill>
                <a:srgbClr val="1A3868"/>
              </a:solidFill>
              <a:latin typeface="Times New Roman" pitchFamily="18" charset="0"/>
              <a:cs typeface="Times New Roman" pitchFamily="18" charset="0"/>
            </a:endParaRPr>
          </a:p>
          <a:p>
            <a:pPr>
              <a:lnSpc>
                <a:spcPct val="80000"/>
              </a:lnSpc>
            </a:pPr>
            <a:r>
              <a:rPr lang="zh-CN" sz="2000" dirty="0" smtClean="0">
                <a:solidFill>
                  <a:srgbClr val="1A3868"/>
                </a:solidFill>
                <a:latin typeface="Times New Roman" pitchFamily="18" charset="0"/>
                <a:cs typeface="Times New Roman" pitchFamily="18" charset="0"/>
              </a:rPr>
              <a:t>主机</a:t>
            </a:r>
            <a:r>
              <a:rPr lang="zh-CN" altLang="zh-CN" sz="2000" dirty="0">
                <a:solidFill>
                  <a:srgbClr val="1A3868"/>
                </a:solidFill>
                <a:latin typeface="Times New Roman" pitchFamily="18" charset="0"/>
                <a:cs typeface="Times New Roman" pitchFamily="18" charset="0"/>
              </a:rPr>
              <a:t>2</a:t>
            </a:r>
            <a:r>
              <a:rPr lang="zh-CN" sz="2000" dirty="0">
                <a:solidFill>
                  <a:srgbClr val="1A3868"/>
                </a:solidFill>
                <a:latin typeface="Times New Roman" pitchFamily="18" charset="0"/>
                <a:cs typeface="Times New Roman" pitchFamily="18" charset="0"/>
              </a:rPr>
              <a:t>的</a:t>
            </a:r>
            <a:r>
              <a:rPr lang="zh-CN" altLang="zh-CN" sz="2000" dirty="0">
                <a:solidFill>
                  <a:srgbClr val="1A3868"/>
                </a:solidFill>
                <a:latin typeface="Times New Roman" pitchFamily="18" charset="0"/>
                <a:cs typeface="Times New Roman" pitchFamily="18" charset="0"/>
              </a:rPr>
              <a:t>IP</a:t>
            </a:r>
            <a:r>
              <a:rPr lang="zh-CN" sz="2000" dirty="0">
                <a:solidFill>
                  <a:srgbClr val="1A3868"/>
                </a:solidFill>
                <a:latin typeface="Times New Roman" pitchFamily="18" charset="0"/>
                <a:cs typeface="Times New Roman" pitchFamily="18" charset="0"/>
              </a:rPr>
              <a:t>地址与子网掩码做与运算：</a:t>
            </a:r>
          </a:p>
          <a:p>
            <a:pPr>
              <a:lnSpc>
                <a:spcPct val="80000"/>
              </a:lnSpc>
            </a:pPr>
            <a:endParaRPr lang="zh-CN" sz="2000" dirty="0">
              <a:solidFill>
                <a:srgbClr val="1A3868"/>
              </a:solidFill>
              <a:latin typeface="Times New Roman" pitchFamily="18" charset="0"/>
              <a:cs typeface="Times New Roman" pitchFamily="18" charset="0"/>
            </a:endParaRPr>
          </a:p>
          <a:p>
            <a:pPr>
              <a:lnSpc>
                <a:spcPct val="80000"/>
              </a:lnSpc>
            </a:pPr>
            <a:endParaRPr lang="zh-CN" sz="2000" dirty="0">
              <a:solidFill>
                <a:srgbClr val="1A3868"/>
              </a:solidFill>
              <a:latin typeface="Times New Roman" pitchFamily="18" charset="0"/>
              <a:cs typeface="Times New Roman" pitchFamily="18" charset="0"/>
            </a:endParaRPr>
          </a:p>
          <a:p>
            <a:pPr>
              <a:lnSpc>
                <a:spcPct val="80000"/>
              </a:lnSpc>
            </a:pPr>
            <a:endParaRPr lang="zh-CN" altLang="en-US" sz="2000" dirty="0">
              <a:solidFill>
                <a:srgbClr val="1A3868"/>
              </a:solidFill>
              <a:latin typeface="Times New Roman" pitchFamily="18" charset="0"/>
              <a:cs typeface="Times New Roman" pitchFamily="18" charset="0"/>
            </a:endParaRPr>
          </a:p>
          <a:p>
            <a:pPr>
              <a:lnSpc>
                <a:spcPct val="80000"/>
              </a:lnSpc>
            </a:pPr>
            <a:endParaRPr lang="zh-CN" altLang="en-US" sz="2000" dirty="0">
              <a:solidFill>
                <a:srgbClr val="1A3868"/>
              </a:solidFill>
              <a:latin typeface="Times New Roman" pitchFamily="18" charset="0"/>
              <a:cs typeface="Times New Roman" pitchFamily="18" charset="0"/>
            </a:endParaRPr>
          </a:p>
          <a:p>
            <a:pPr>
              <a:lnSpc>
                <a:spcPct val="80000"/>
              </a:lnSpc>
            </a:pPr>
            <a:endParaRPr lang="zh-CN" altLang="en-US" sz="2000" dirty="0">
              <a:solidFill>
                <a:srgbClr val="1A3868"/>
              </a:solidFill>
              <a:latin typeface="Times New Roman" pitchFamily="18" charset="0"/>
              <a:cs typeface="Times New Roman" pitchFamily="18" charset="0"/>
            </a:endParaRPr>
          </a:p>
          <a:p>
            <a:pPr>
              <a:lnSpc>
                <a:spcPct val="80000"/>
              </a:lnSpc>
            </a:pPr>
            <a:r>
              <a:rPr lang="zh-CN" sz="2000" dirty="0" smtClean="0">
                <a:solidFill>
                  <a:srgbClr val="1A3868"/>
                </a:solidFill>
                <a:latin typeface="Times New Roman" pitchFamily="18" charset="0"/>
                <a:cs typeface="Times New Roman" pitchFamily="18" charset="0"/>
              </a:rPr>
              <a:t>结论</a:t>
            </a:r>
            <a:r>
              <a:rPr lang="zh-CN" altLang="en-US" sz="2000" dirty="0" smtClean="0">
                <a:solidFill>
                  <a:srgbClr val="1A3868"/>
                </a:solidFill>
                <a:latin typeface="Times New Roman" pitchFamily="18" charset="0"/>
                <a:cs typeface="Times New Roman" pitchFamily="18" charset="0"/>
              </a:rPr>
              <a:t>：</a:t>
            </a:r>
            <a:r>
              <a:rPr lang="zh-CN" sz="2000" dirty="0" smtClean="0">
                <a:solidFill>
                  <a:srgbClr val="1A3868"/>
                </a:solidFill>
                <a:latin typeface="Times New Roman" pitchFamily="18" charset="0"/>
                <a:cs typeface="Times New Roman" pitchFamily="18" charset="0"/>
              </a:rPr>
              <a:t>子网</a:t>
            </a:r>
            <a:r>
              <a:rPr lang="zh-CN" sz="2000" dirty="0">
                <a:solidFill>
                  <a:srgbClr val="1A3868"/>
                </a:solidFill>
                <a:latin typeface="Times New Roman" pitchFamily="18" charset="0"/>
                <a:cs typeface="Times New Roman" pitchFamily="18" charset="0"/>
              </a:rPr>
              <a:t>号不同，因此它们不属于同一个子网</a:t>
            </a:r>
            <a:r>
              <a:rPr lang="zh-CN" sz="2000" dirty="0" smtClean="0">
                <a:solidFill>
                  <a:srgbClr val="1A3868"/>
                </a:solidFill>
                <a:latin typeface="Times New Roman" pitchFamily="18" charset="0"/>
                <a:cs typeface="Times New Roman" pitchFamily="18" charset="0"/>
              </a:rPr>
              <a:t>。</a:t>
            </a:r>
            <a:r>
              <a:rPr lang="zh-CN" altLang="en-US" sz="2000" dirty="0" smtClean="0">
                <a:solidFill>
                  <a:srgbClr val="1A3868"/>
                </a:solidFill>
                <a:latin typeface="Times New Roman" pitchFamily="18" charset="0"/>
                <a:cs typeface="Times New Roman" pitchFamily="18" charset="0"/>
              </a:rPr>
              <a:t>  </a:t>
            </a:r>
            <a:endParaRPr lang="zh-CN" altLang="en-US" sz="2000" dirty="0">
              <a:solidFill>
                <a:srgbClr val="1A3868"/>
              </a:solidFill>
              <a:latin typeface="Times New Roman" pitchFamily="18" charset="0"/>
              <a:cs typeface="Times New Roman" pitchFamily="18" charset="0"/>
            </a:endParaRPr>
          </a:p>
        </p:txBody>
      </p:sp>
      <p:sp>
        <p:nvSpPr>
          <p:cNvPr id="52228" name="Rectangle 3"/>
          <p:cNvSpPr>
            <a:spLocks noChangeArrowheads="1"/>
          </p:cNvSpPr>
          <p:nvPr/>
        </p:nvSpPr>
        <p:spPr bwMode="auto">
          <a:xfrm>
            <a:off x="3228560" y="2175944"/>
            <a:ext cx="6860117" cy="60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301">
              <a:effectLst>
                <a:outerShdw blurRad="38100" dist="38100" dir="2700000" algn="tl">
                  <a:srgbClr val="C0C0C0"/>
                </a:outerShdw>
              </a:effectLst>
            </a:endParaRPr>
          </a:p>
        </p:txBody>
      </p:sp>
      <p:sp>
        <p:nvSpPr>
          <p:cNvPr id="52229" name="Rectangle 5"/>
          <p:cNvSpPr>
            <a:spLocks noChangeArrowheads="1"/>
          </p:cNvSpPr>
          <p:nvPr/>
        </p:nvSpPr>
        <p:spPr bwMode="auto">
          <a:xfrm>
            <a:off x="3228560" y="2175944"/>
            <a:ext cx="6860117" cy="60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301">
              <a:effectLst>
                <a:outerShdw blurRad="38100" dist="38100" dir="2700000" algn="tl">
                  <a:srgbClr val="C0C0C0"/>
                </a:outerShdw>
              </a:effectLst>
            </a:endParaRPr>
          </a:p>
        </p:txBody>
      </p:sp>
      <p:pic>
        <p:nvPicPr>
          <p:cNvPr id="5223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167" y="1098800"/>
            <a:ext cx="5115313" cy="147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349" y="3004592"/>
            <a:ext cx="5101020" cy="147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2588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51520" y="844352"/>
            <a:ext cx="4320480" cy="648072"/>
          </a:xfrm>
        </p:spPr>
        <p:txBody>
          <a:bodyPr anchorCtr="1"/>
          <a:lstStyle/>
          <a:p>
            <a:pPr algn="l"/>
            <a:r>
              <a:rPr lang="zh-CN" altLang="en-US" sz="2400" dirty="0">
                <a:solidFill>
                  <a:srgbClr val="007D7A"/>
                </a:solidFill>
                <a:latin typeface="Times New Roman" pitchFamily="18" charset="0"/>
                <a:cs typeface="Times New Roman" pitchFamily="18" charset="0"/>
              </a:rPr>
              <a:t>二、子网地址空间的划分</a:t>
            </a:r>
          </a:p>
        </p:txBody>
      </p:sp>
      <p:sp>
        <p:nvSpPr>
          <p:cNvPr id="48132" name="Rectangle 3"/>
          <p:cNvSpPr>
            <a:spLocks noGrp="1" noChangeArrowheads="1"/>
          </p:cNvSpPr>
          <p:nvPr>
            <p:ph type="body" idx="4294967295"/>
          </p:nvPr>
        </p:nvSpPr>
        <p:spPr>
          <a:xfrm>
            <a:off x="321743" y="1564432"/>
            <a:ext cx="6624736" cy="3240360"/>
          </a:xfrm>
        </p:spPr>
        <p:txBody>
          <a:bodyPr/>
          <a:lstStyle/>
          <a:p>
            <a:pPr>
              <a:spcBef>
                <a:spcPts val="600"/>
              </a:spcBef>
            </a:pPr>
            <a:r>
              <a:rPr lang="en-US" altLang="zh-CN" sz="2000" dirty="0">
                <a:solidFill>
                  <a:srgbClr val="1A3868"/>
                </a:solidFill>
                <a:latin typeface="Times New Roman" pitchFamily="18" charset="0"/>
                <a:cs typeface="Times New Roman" pitchFamily="18" charset="0"/>
              </a:rPr>
              <a:t>A</a:t>
            </a:r>
            <a:r>
              <a:rPr lang="zh-CN" altLang="en-US" sz="2000" dirty="0">
                <a:solidFill>
                  <a:srgbClr val="1A3868"/>
                </a:solidFill>
                <a:latin typeface="Times New Roman" pitchFamily="18" charset="0"/>
                <a:cs typeface="Times New Roman" pitchFamily="18" charset="0"/>
              </a:rPr>
              <a:t>类、 </a:t>
            </a:r>
            <a:r>
              <a:rPr lang="en-US" altLang="zh-CN" sz="2000" dirty="0">
                <a:solidFill>
                  <a:srgbClr val="1A3868"/>
                </a:solidFill>
                <a:latin typeface="Times New Roman" pitchFamily="18" charset="0"/>
                <a:cs typeface="Times New Roman" pitchFamily="18" charset="0"/>
              </a:rPr>
              <a:t>B</a:t>
            </a:r>
            <a:r>
              <a:rPr lang="zh-CN" altLang="en-US" sz="2000" dirty="0">
                <a:solidFill>
                  <a:srgbClr val="1A3868"/>
                </a:solidFill>
                <a:latin typeface="Times New Roman" pitchFamily="18" charset="0"/>
                <a:cs typeface="Times New Roman" pitchFamily="18" charset="0"/>
              </a:rPr>
              <a:t>类与</a:t>
            </a:r>
            <a:r>
              <a:rPr lang="en-US" altLang="zh-CN" sz="2000" dirty="0">
                <a:solidFill>
                  <a:srgbClr val="1A3868"/>
                </a:solidFill>
                <a:latin typeface="Times New Roman" pitchFamily="18" charset="0"/>
                <a:cs typeface="Times New Roman" pitchFamily="18" charset="0"/>
              </a:rPr>
              <a:t>C</a:t>
            </a:r>
            <a:r>
              <a:rPr lang="zh-CN" altLang="en-US" sz="2000" dirty="0">
                <a:solidFill>
                  <a:srgbClr val="1A3868"/>
                </a:solidFill>
                <a:latin typeface="Times New Roman" pitchFamily="18" charset="0"/>
                <a:cs typeface="Times New Roman" pitchFamily="18" charset="0"/>
              </a:rPr>
              <a:t>类</a:t>
            </a:r>
            <a:r>
              <a:rPr lang="en-US" altLang="zh-CN" sz="2000" dirty="0">
                <a:solidFill>
                  <a:srgbClr val="1A3868"/>
                </a:solidFill>
                <a:latin typeface="Times New Roman" pitchFamily="18" charset="0"/>
                <a:cs typeface="Times New Roman" pitchFamily="18" charset="0"/>
              </a:rPr>
              <a:t>IP</a:t>
            </a:r>
            <a:r>
              <a:rPr lang="zh-CN" altLang="en-US" sz="2000" dirty="0">
                <a:solidFill>
                  <a:srgbClr val="1A3868"/>
                </a:solidFill>
                <a:latin typeface="Times New Roman" pitchFamily="18" charset="0"/>
                <a:cs typeface="Times New Roman" pitchFamily="18" charset="0"/>
              </a:rPr>
              <a:t>地址都可以</a:t>
            </a:r>
            <a:r>
              <a:rPr lang="zh-CN" altLang="en-US" sz="2000" dirty="0">
                <a:solidFill>
                  <a:srgbClr val="C00000"/>
                </a:solidFill>
                <a:latin typeface="Times New Roman" pitchFamily="18" charset="0"/>
                <a:cs typeface="Times New Roman" pitchFamily="18" charset="0"/>
              </a:rPr>
              <a:t>划分子网</a:t>
            </a:r>
            <a:r>
              <a:rPr lang="zh-CN" altLang="en-US" sz="2000" dirty="0" smtClean="0">
                <a:solidFill>
                  <a:srgbClr val="1A3868"/>
                </a:solidFill>
                <a:latin typeface="Times New Roman" pitchFamily="18" charset="0"/>
                <a:cs typeface="Times New Roman" pitchFamily="18" charset="0"/>
              </a:rPr>
              <a:t>；划分</a:t>
            </a:r>
            <a:r>
              <a:rPr lang="zh-CN" altLang="en-US" sz="2000" dirty="0">
                <a:solidFill>
                  <a:srgbClr val="1A3868"/>
                </a:solidFill>
                <a:latin typeface="Times New Roman" pitchFamily="18" charset="0"/>
                <a:cs typeface="Times New Roman" pitchFamily="18" charset="0"/>
              </a:rPr>
              <a:t>子网是在</a:t>
            </a:r>
            <a:r>
              <a:rPr lang="en-US" altLang="zh-CN" sz="2000" dirty="0">
                <a:solidFill>
                  <a:srgbClr val="1A3868"/>
                </a:solidFill>
                <a:latin typeface="Times New Roman" pitchFamily="18" charset="0"/>
                <a:cs typeface="Times New Roman" pitchFamily="18" charset="0"/>
              </a:rPr>
              <a:t>IP</a:t>
            </a:r>
            <a:r>
              <a:rPr lang="zh-CN" altLang="en-US" sz="2000" dirty="0">
                <a:solidFill>
                  <a:srgbClr val="1A3868"/>
                </a:solidFill>
                <a:latin typeface="Times New Roman" pitchFamily="18" charset="0"/>
                <a:cs typeface="Times New Roman" pitchFamily="18" charset="0"/>
              </a:rPr>
              <a:t>地址编址的层次结构中增加了一个中间</a:t>
            </a:r>
            <a:r>
              <a:rPr lang="zh-CN" altLang="en-US" sz="2000" dirty="0" smtClean="0">
                <a:solidFill>
                  <a:srgbClr val="1A3868"/>
                </a:solidFill>
                <a:latin typeface="Times New Roman" pitchFamily="18" charset="0"/>
                <a:cs typeface="Times New Roman" pitchFamily="18" charset="0"/>
              </a:rPr>
              <a:t>层次</a:t>
            </a:r>
            <a:r>
              <a:rPr lang="zh-CN" altLang="en-US" sz="2000" dirty="0">
                <a:solidFill>
                  <a:srgbClr val="1A3868"/>
                </a:solidFill>
                <a:latin typeface="Times New Roman" pitchFamily="18" charset="0"/>
                <a:cs typeface="Times New Roman" pitchFamily="18" charset="0"/>
              </a:rPr>
              <a:t>，使</a:t>
            </a:r>
            <a:r>
              <a:rPr lang="en-US" altLang="zh-CN" sz="2000" dirty="0">
                <a:solidFill>
                  <a:srgbClr val="1A3868"/>
                </a:solidFill>
                <a:latin typeface="Times New Roman" pitchFamily="18" charset="0"/>
                <a:cs typeface="Times New Roman" pitchFamily="18" charset="0"/>
              </a:rPr>
              <a:t>IP</a:t>
            </a:r>
            <a:r>
              <a:rPr lang="zh-CN" altLang="en-US" sz="2000" dirty="0">
                <a:solidFill>
                  <a:srgbClr val="1A3868"/>
                </a:solidFill>
                <a:latin typeface="Times New Roman" pitchFamily="18" charset="0"/>
                <a:cs typeface="Times New Roman" pitchFamily="18" charset="0"/>
              </a:rPr>
              <a:t>地址变成了三级层次结构</a:t>
            </a:r>
            <a:r>
              <a:rPr lang="zh-CN" altLang="en-US" sz="1800" dirty="0" smtClean="0"/>
              <a:t>。</a:t>
            </a:r>
            <a:endParaRPr lang="en-US" altLang="zh-CN" sz="1800" dirty="0" smtClean="0"/>
          </a:p>
          <a:p>
            <a:pPr>
              <a:spcBef>
                <a:spcPts val="600"/>
              </a:spcBef>
            </a:pPr>
            <a:r>
              <a:rPr lang="zh-CN" altLang="en-US" sz="2000" dirty="0" smtClean="0">
                <a:solidFill>
                  <a:srgbClr val="1A3868"/>
                </a:solidFill>
                <a:latin typeface="Times New Roman" pitchFamily="18" charset="0"/>
                <a:cs typeface="Times New Roman" pitchFamily="18" charset="0"/>
              </a:rPr>
              <a:t>例</a:t>
            </a:r>
            <a:r>
              <a:rPr lang="zh-CN" altLang="en-US" sz="2000" dirty="0">
                <a:solidFill>
                  <a:srgbClr val="1A3868"/>
                </a:solidFill>
                <a:latin typeface="Times New Roman" pitchFamily="18" charset="0"/>
                <a:cs typeface="Times New Roman" pitchFamily="18" charset="0"/>
              </a:rPr>
              <a:t>：一个大型跨国公司的管理者从网络管理中心获得 一个</a:t>
            </a:r>
            <a:r>
              <a:rPr lang="en-US" altLang="zh-CN" sz="2000" dirty="0">
                <a:solidFill>
                  <a:srgbClr val="1A3868"/>
                </a:solidFill>
                <a:latin typeface="Times New Roman" pitchFamily="18" charset="0"/>
                <a:cs typeface="Times New Roman" pitchFamily="18" charset="0"/>
              </a:rPr>
              <a:t>A</a:t>
            </a:r>
            <a:r>
              <a:rPr lang="zh-CN" altLang="en-US" sz="2000" dirty="0">
                <a:solidFill>
                  <a:srgbClr val="1A3868"/>
                </a:solidFill>
                <a:latin typeface="Times New Roman" pitchFamily="18" charset="0"/>
                <a:cs typeface="Times New Roman" pitchFamily="18" charset="0"/>
              </a:rPr>
              <a:t>类</a:t>
            </a:r>
            <a:r>
              <a:rPr lang="en-US" altLang="zh-CN" sz="2000" dirty="0">
                <a:solidFill>
                  <a:srgbClr val="1A3868"/>
                </a:solidFill>
                <a:latin typeface="Times New Roman" pitchFamily="18" charset="0"/>
                <a:cs typeface="Times New Roman" pitchFamily="18" charset="0"/>
              </a:rPr>
              <a:t>IP</a:t>
            </a:r>
            <a:r>
              <a:rPr lang="zh-CN" altLang="en-US" sz="2000" dirty="0">
                <a:solidFill>
                  <a:srgbClr val="1A3868"/>
                </a:solidFill>
                <a:latin typeface="Times New Roman" pitchFamily="18" charset="0"/>
                <a:cs typeface="Times New Roman" pitchFamily="18" charset="0"/>
              </a:rPr>
              <a:t>地址</a:t>
            </a:r>
            <a:r>
              <a:rPr lang="en-US" altLang="zh-CN" sz="2000" dirty="0">
                <a:solidFill>
                  <a:srgbClr val="1A3868"/>
                </a:solidFill>
                <a:latin typeface="Times New Roman" pitchFamily="18" charset="0"/>
                <a:cs typeface="Times New Roman" pitchFamily="18" charset="0"/>
              </a:rPr>
              <a:t>121.0.0.0</a:t>
            </a:r>
            <a:r>
              <a:rPr lang="zh-CN" altLang="en-US" sz="2000" dirty="0">
                <a:solidFill>
                  <a:srgbClr val="1A3868"/>
                </a:solidFill>
                <a:latin typeface="Times New Roman" pitchFamily="18" charset="0"/>
                <a:cs typeface="Times New Roman" pitchFamily="18" charset="0"/>
              </a:rPr>
              <a:t>；需要划分</a:t>
            </a:r>
            <a:r>
              <a:rPr lang="en-US" altLang="zh-CN" sz="2000" dirty="0">
                <a:solidFill>
                  <a:srgbClr val="1A3868"/>
                </a:solidFill>
                <a:latin typeface="Times New Roman" pitchFamily="18" charset="0"/>
                <a:cs typeface="Times New Roman" pitchFamily="18" charset="0"/>
              </a:rPr>
              <a:t>1000</a:t>
            </a:r>
            <a:r>
              <a:rPr lang="zh-CN" altLang="en-US" sz="2000" dirty="0">
                <a:solidFill>
                  <a:srgbClr val="1A3868"/>
                </a:solidFill>
                <a:latin typeface="Times New Roman" pitchFamily="18" charset="0"/>
                <a:cs typeface="Times New Roman" pitchFamily="18" charset="0"/>
              </a:rPr>
              <a:t>个子网。</a:t>
            </a:r>
          </a:p>
          <a:p>
            <a:pPr>
              <a:spcBef>
                <a:spcPts val="600"/>
              </a:spcBef>
            </a:pPr>
            <a:r>
              <a:rPr lang="zh-CN" altLang="en-US" sz="2000" dirty="0" smtClean="0">
                <a:solidFill>
                  <a:srgbClr val="1A3868"/>
                </a:solidFill>
                <a:latin typeface="Times New Roman" pitchFamily="18" charset="0"/>
                <a:cs typeface="Times New Roman" pitchFamily="18" charset="0"/>
              </a:rPr>
              <a:t>分析</a:t>
            </a:r>
            <a:r>
              <a:rPr lang="zh-CN" altLang="en-US" sz="2000" dirty="0">
                <a:solidFill>
                  <a:srgbClr val="1A3868"/>
                </a:solidFill>
                <a:latin typeface="Times New Roman" pitchFamily="18" charset="0"/>
                <a:cs typeface="Times New Roman" pitchFamily="18" charset="0"/>
              </a:rPr>
              <a:t>：该公司需要有</a:t>
            </a:r>
            <a:r>
              <a:rPr lang="en-US" altLang="zh-CN" sz="2000" dirty="0" smtClean="0">
                <a:solidFill>
                  <a:srgbClr val="1A3868"/>
                </a:solidFill>
                <a:latin typeface="Times New Roman" pitchFamily="18" charset="0"/>
                <a:cs typeface="Times New Roman" pitchFamily="18" charset="0"/>
              </a:rPr>
              <a:t>1000</a:t>
            </a:r>
            <a:r>
              <a:rPr lang="zh-CN" altLang="en-US" sz="2000" dirty="0">
                <a:solidFill>
                  <a:srgbClr val="1A3868"/>
                </a:solidFill>
                <a:latin typeface="Times New Roman" pitchFamily="18" charset="0"/>
                <a:cs typeface="Times New Roman" pitchFamily="18" charset="0"/>
              </a:rPr>
              <a:t>个物理网络，加上主机号全</a:t>
            </a:r>
            <a:r>
              <a:rPr lang="en-US" altLang="zh-CN" sz="2000" dirty="0">
                <a:solidFill>
                  <a:srgbClr val="1A3868"/>
                </a:solidFill>
                <a:latin typeface="Times New Roman" pitchFamily="18" charset="0"/>
                <a:cs typeface="Times New Roman" pitchFamily="18" charset="0"/>
              </a:rPr>
              <a:t>0</a:t>
            </a:r>
            <a:r>
              <a:rPr lang="zh-CN" altLang="en-US" sz="2000" dirty="0">
                <a:solidFill>
                  <a:srgbClr val="1A3868"/>
                </a:solidFill>
                <a:latin typeface="Times New Roman" pitchFamily="18" charset="0"/>
                <a:cs typeface="Times New Roman" pitchFamily="18" charset="0"/>
              </a:rPr>
              <a:t>和全</a:t>
            </a:r>
            <a:r>
              <a:rPr lang="en-US" altLang="zh-CN" sz="2000" dirty="0">
                <a:solidFill>
                  <a:srgbClr val="1A3868"/>
                </a:solidFill>
                <a:latin typeface="Times New Roman" pitchFamily="18" charset="0"/>
                <a:cs typeface="Times New Roman" pitchFamily="18" charset="0"/>
              </a:rPr>
              <a:t>1</a:t>
            </a:r>
            <a:r>
              <a:rPr lang="zh-CN" altLang="en-US" sz="2000" dirty="0">
                <a:solidFill>
                  <a:srgbClr val="1A3868"/>
                </a:solidFill>
                <a:latin typeface="Times New Roman" pitchFamily="18" charset="0"/>
                <a:cs typeface="Times New Roman" pitchFamily="18" charset="0"/>
              </a:rPr>
              <a:t>的两种特殊地址，子网数量至少为</a:t>
            </a:r>
            <a:r>
              <a:rPr lang="en-US" altLang="zh-CN" sz="2000" dirty="0">
                <a:solidFill>
                  <a:srgbClr val="1A3868"/>
                </a:solidFill>
                <a:latin typeface="Times New Roman" pitchFamily="18" charset="0"/>
                <a:cs typeface="Times New Roman" pitchFamily="18" charset="0"/>
              </a:rPr>
              <a:t>1002</a:t>
            </a:r>
            <a:r>
              <a:rPr lang="zh-CN" altLang="en-US" sz="2000" dirty="0">
                <a:solidFill>
                  <a:srgbClr val="1A3868"/>
                </a:solidFill>
                <a:latin typeface="Times New Roman" pitchFamily="18" charset="0"/>
                <a:cs typeface="Times New Roman" pitchFamily="18" charset="0"/>
              </a:rPr>
              <a:t>；</a:t>
            </a:r>
          </a:p>
          <a:p>
            <a:pPr>
              <a:spcBef>
                <a:spcPts val="600"/>
              </a:spcBef>
            </a:pPr>
            <a:r>
              <a:rPr lang="zh-CN" altLang="en-US" sz="2000" dirty="0" smtClean="0">
                <a:solidFill>
                  <a:srgbClr val="1A3868"/>
                </a:solidFill>
                <a:latin typeface="Times New Roman" pitchFamily="18" charset="0"/>
                <a:cs typeface="Times New Roman" pitchFamily="18" charset="0"/>
              </a:rPr>
              <a:t>选择</a:t>
            </a:r>
            <a:r>
              <a:rPr lang="zh-CN" altLang="en-US" sz="2000" dirty="0">
                <a:solidFill>
                  <a:srgbClr val="1A3868"/>
                </a:solidFill>
                <a:latin typeface="Times New Roman" pitchFamily="18" charset="0"/>
                <a:cs typeface="Times New Roman" pitchFamily="18" charset="0"/>
              </a:rPr>
              <a:t>子网号的位长为</a:t>
            </a:r>
            <a:r>
              <a:rPr lang="en-US" altLang="zh-CN" sz="2000" dirty="0">
                <a:solidFill>
                  <a:srgbClr val="1A3868"/>
                </a:solidFill>
                <a:latin typeface="Times New Roman" pitchFamily="18" charset="0"/>
                <a:cs typeface="Times New Roman" pitchFamily="18" charset="0"/>
              </a:rPr>
              <a:t>10</a:t>
            </a:r>
            <a:r>
              <a:rPr lang="zh-CN" altLang="en-US" sz="2000" dirty="0">
                <a:solidFill>
                  <a:srgbClr val="1A3868"/>
                </a:solidFill>
                <a:latin typeface="Times New Roman" pitchFamily="18" charset="0"/>
                <a:cs typeface="Times New Roman" pitchFamily="18" charset="0"/>
              </a:rPr>
              <a:t>，可以用来分配的子网最多为</a:t>
            </a:r>
            <a:r>
              <a:rPr lang="en-US" altLang="zh-CN" sz="2000" dirty="0">
                <a:solidFill>
                  <a:srgbClr val="1A3868"/>
                </a:solidFill>
                <a:latin typeface="Times New Roman" pitchFamily="18" charset="0"/>
                <a:cs typeface="Times New Roman" pitchFamily="18" charset="0"/>
              </a:rPr>
              <a:t>1024</a:t>
            </a:r>
            <a:r>
              <a:rPr lang="zh-CN" altLang="en-US" sz="2000" dirty="0">
                <a:solidFill>
                  <a:srgbClr val="1A3868"/>
                </a:solidFill>
                <a:latin typeface="Times New Roman" pitchFamily="18" charset="0"/>
                <a:cs typeface="Times New Roman" pitchFamily="18" charset="0"/>
              </a:rPr>
              <a:t>，满足用户要求</a:t>
            </a:r>
            <a:r>
              <a:rPr lang="zh-CN" altLang="en-US" sz="2000" dirty="0" smtClean="0">
                <a:solidFill>
                  <a:srgbClr val="1A3868"/>
                </a:solidFill>
                <a:latin typeface="Times New Roman" pitchFamily="18" charset="0"/>
                <a:cs typeface="Times New Roman" pitchFamily="18" charset="0"/>
              </a:rPr>
              <a:t>。</a:t>
            </a:r>
            <a:endParaRPr lang="zh-CN" altLang="en-US" sz="2000" dirty="0">
              <a:solidFill>
                <a:srgbClr val="1A3868"/>
              </a:solidFill>
              <a:latin typeface="Times New Roman" pitchFamily="18" charset="0"/>
              <a:cs typeface="Times New Roman" pitchFamily="18" charset="0"/>
            </a:endParaRPr>
          </a:p>
        </p:txBody>
      </p:sp>
    </p:spTree>
    <p:extLst>
      <p:ext uri="{BB962C8B-B14F-4D97-AF65-F5344CB8AC3E}">
        <p14:creationId xmlns:p14="http://schemas.microsoft.com/office/powerpoint/2010/main" val="1105700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body" idx="4294967295"/>
          </p:nvPr>
        </p:nvSpPr>
        <p:spPr>
          <a:xfrm>
            <a:off x="467544" y="863470"/>
            <a:ext cx="5831099" cy="3944567"/>
          </a:xfrm>
        </p:spPr>
        <p:txBody>
          <a:bodyPr/>
          <a:lstStyle/>
          <a:p>
            <a:pPr marL="0" indent="0">
              <a:spcBef>
                <a:spcPct val="0"/>
              </a:spcBef>
              <a:buNone/>
            </a:pPr>
            <a:r>
              <a:rPr lang="zh-CN" altLang="zh-CN" b="1" dirty="0">
                <a:solidFill>
                  <a:srgbClr val="007D7A"/>
                </a:solidFill>
                <a:latin typeface="Times New Roman" pitchFamily="18" charset="0"/>
                <a:ea typeface="+mj-ea"/>
                <a:cs typeface="Times New Roman" pitchFamily="18" charset="0"/>
              </a:rPr>
              <a:t>A</a:t>
            </a:r>
            <a:r>
              <a:rPr lang="zh-CN" b="1" dirty="0">
                <a:solidFill>
                  <a:srgbClr val="007D7A"/>
                </a:solidFill>
                <a:latin typeface="Times New Roman" pitchFamily="18" charset="0"/>
                <a:ea typeface="+mj-ea"/>
                <a:cs typeface="Times New Roman" pitchFamily="18" charset="0"/>
              </a:rPr>
              <a:t>类地址子网划分后的结构 </a:t>
            </a:r>
          </a:p>
        </p:txBody>
      </p:sp>
      <p:sp>
        <p:nvSpPr>
          <p:cNvPr id="49156" name="Rectangle 3"/>
          <p:cNvSpPr>
            <a:spLocks noChangeArrowheads="1"/>
          </p:cNvSpPr>
          <p:nvPr/>
        </p:nvSpPr>
        <p:spPr bwMode="auto">
          <a:xfrm>
            <a:off x="3032047" y="1575684"/>
            <a:ext cx="6860117" cy="60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301">
              <a:effectLst>
                <a:outerShdw blurRad="38100" dist="38100" dir="2700000" algn="tl">
                  <a:srgbClr val="C0C0C0"/>
                </a:outerShdw>
              </a:effectLst>
            </a:endParaRPr>
          </a:p>
        </p:txBody>
      </p:sp>
      <p:pic>
        <p:nvPicPr>
          <p:cNvPr id="491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27" y="1450628"/>
            <a:ext cx="5673613" cy="3642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9666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body" idx="4294967295"/>
          </p:nvPr>
        </p:nvSpPr>
        <p:spPr>
          <a:xfrm>
            <a:off x="539552" y="772344"/>
            <a:ext cx="6059770" cy="4431683"/>
          </a:xfrm>
        </p:spPr>
        <p:txBody>
          <a:bodyPr/>
          <a:lstStyle/>
          <a:p>
            <a:pPr marL="0" indent="0">
              <a:spcBef>
                <a:spcPct val="0"/>
              </a:spcBef>
              <a:buNone/>
            </a:pPr>
            <a:r>
              <a:rPr lang="zh-CN" b="1" dirty="0">
                <a:solidFill>
                  <a:srgbClr val="007D7A"/>
                </a:solidFill>
                <a:latin typeface="Times New Roman" pitchFamily="18" charset="0"/>
                <a:ea typeface="+mj-ea"/>
                <a:cs typeface="Times New Roman" pitchFamily="18" charset="0"/>
              </a:rPr>
              <a:t>划分子网后的地址范围 </a:t>
            </a:r>
          </a:p>
        </p:txBody>
      </p:sp>
      <p:pic>
        <p:nvPicPr>
          <p:cNvPr id="501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204392"/>
            <a:ext cx="5699367" cy="386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6"/>
          <p:cNvSpPr>
            <a:spLocks noChangeArrowheads="1"/>
          </p:cNvSpPr>
          <p:nvPr/>
        </p:nvSpPr>
        <p:spPr bwMode="auto">
          <a:xfrm>
            <a:off x="6045925" y="988369"/>
            <a:ext cx="2931140" cy="4084712"/>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182563" indent="-182563" eaLnBrk="0" hangingPunct="0">
              <a:spcBef>
                <a:spcPts val="600"/>
              </a:spcBef>
              <a:buFont typeface="Arial" panose="020B0604020202020204" pitchFamily="34" charset="0"/>
              <a:buChar char="•"/>
              <a:tabLst>
                <a:tab pos="5565775" algn="l"/>
              </a:tabLst>
              <a:defRPr/>
            </a:pPr>
            <a:r>
              <a:rPr lang="en-US" altLang="zh-CN" sz="1800" b="0" u="none" dirty="0" smtClean="0">
                <a:solidFill>
                  <a:srgbClr val="FFFF00"/>
                </a:solidFill>
              </a:rPr>
              <a:t>RFC950</a:t>
            </a:r>
            <a:r>
              <a:rPr lang="zh-CN" altLang="en-US" sz="1800" b="0" u="none" dirty="0" smtClean="0">
                <a:solidFill>
                  <a:srgbClr val="FFFF00"/>
                </a:solidFill>
              </a:rPr>
              <a:t>规定，划分子网后只有</a:t>
            </a:r>
            <a:r>
              <a:rPr lang="en-US" altLang="zh-CN" sz="1800" b="0" u="none" dirty="0" smtClean="0">
                <a:solidFill>
                  <a:srgbClr val="FFFF00"/>
                </a:solidFill>
              </a:rPr>
              <a:t>n-2</a:t>
            </a:r>
            <a:r>
              <a:rPr lang="zh-CN" altLang="en-US" sz="1800" b="0" u="none" dirty="0" smtClean="0">
                <a:solidFill>
                  <a:srgbClr val="FFFF00"/>
                </a:solidFill>
              </a:rPr>
              <a:t>个可用的子网，子网号全为</a:t>
            </a:r>
            <a:r>
              <a:rPr lang="en-US" altLang="zh-CN" sz="1800" b="0" u="none" dirty="0" smtClean="0">
                <a:solidFill>
                  <a:srgbClr val="FFFF00"/>
                </a:solidFill>
              </a:rPr>
              <a:t>0</a:t>
            </a:r>
            <a:r>
              <a:rPr lang="zh-CN" altLang="en-US" sz="1800" b="0" u="none" dirty="0" smtClean="0">
                <a:solidFill>
                  <a:srgbClr val="FFFF00"/>
                </a:solidFill>
              </a:rPr>
              <a:t>（表示网络地址）和全为</a:t>
            </a:r>
            <a:r>
              <a:rPr lang="en-US" altLang="zh-CN" sz="1800" b="0" u="none" dirty="0" smtClean="0">
                <a:solidFill>
                  <a:srgbClr val="FFFF00"/>
                </a:solidFill>
              </a:rPr>
              <a:t>1</a:t>
            </a:r>
            <a:r>
              <a:rPr lang="zh-CN" altLang="en-US" sz="1800" b="0" u="none" dirty="0" smtClean="0">
                <a:solidFill>
                  <a:srgbClr val="FFFF00"/>
                </a:solidFill>
              </a:rPr>
              <a:t>（表示广播地址）的子网不可用；</a:t>
            </a:r>
            <a:endParaRPr lang="en-US" altLang="zh-CN" sz="1800" b="0" u="none" dirty="0" smtClean="0">
              <a:solidFill>
                <a:srgbClr val="FFFF00"/>
              </a:solidFill>
            </a:endParaRPr>
          </a:p>
          <a:p>
            <a:pPr marL="182563" indent="-182563" eaLnBrk="0" hangingPunct="0">
              <a:spcBef>
                <a:spcPts val="600"/>
              </a:spcBef>
              <a:buFont typeface="Arial" panose="020B0604020202020204" pitchFamily="34" charset="0"/>
              <a:buChar char="•"/>
              <a:tabLst>
                <a:tab pos="5565775" algn="l"/>
              </a:tabLst>
              <a:defRPr/>
            </a:pPr>
            <a:r>
              <a:rPr lang="zh-CN" altLang="en-US" sz="1800" b="0" u="none" dirty="0" smtClean="0">
                <a:solidFill>
                  <a:srgbClr val="FFFF00"/>
                </a:solidFill>
              </a:rPr>
              <a:t>原因是在某些早期路由协议中不带子网掩码，会与不划分子网的网络地址和广播地址混淆；</a:t>
            </a:r>
            <a:endParaRPr lang="en-US" altLang="zh-CN" sz="1800" b="0" u="none" dirty="0" smtClean="0">
              <a:solidFill>
                <a:srgbClr val="FFFF00"/>
              </a:solidFill>
            </a:endParaRPr>
          </a:p>
          <a:p>
            <a:pPr marL="182563" indent="-182563" eaLnBrk="0" hangingPunct="0">
              <a:spcBef>
                <a:spcPts val="600"/>
              </a:spcBef>
              <a:buFont typeface="Arial" panose="020B0604020202020204" pitchFamily="34" charset="0"/>
              <a:buChar char="•"/>
              <a:tabLst>
                <a:tab pos="5565775" algn="l"/>
              </a:tabLst>
              <a:defRPr/>
            </a:pPr>
            <a:r>
              <a:rPr lang="zh-CN" altLang="en-US" sz="1800" b="0" u="none" dirty="0" smtClean="0">
                <a:solidFill>
                  <a:srgbClr val="FFFF00"/>
                </a:solidFill>
              </a:rPr>
              <a:t>其后此规定在</a:t>
            </a:r>
            <a:r>
              <a:rPr lang="en-US" altLang="zh-CN" sz="1800" b="0" u="none" dirty="0" smtClean="0">
                <a:solidFill>
                  <a:srgbClr val="FFFF00"/>
                </a:solidFill>
              </a:rPr>
              <a:t>RFC 1878</a:t>
            </a:r>
            <a:r>
              <a:rPr lang="zh-CN" altLang="en-US" sz="1800" b="0" u="none" dirty="0" smtClean="0">
                <a:solidFill>
                  <a:srgbClr val="FFFF00"/>
                </a:solidFill>
              </a:rPr>
              <a:t>中被废止。</a:t>
            </a:r>
            <a:r>
              <a:rPr lang="zh-CN" altLang="en-US" sz="1800" u="none" dirty="0">
                <a:solidFill>
                  <a:srgbClr val="FFFF00"/>
                </a:solidFill>
              </a:rPr>
              <a:t/>
            </a:r>
            <a:br>
              <a:rPr lang="zh-CN" altLang="en-US" sz="1800" u="none" dirty="0">
                <a:solidFill>
                  <a:srgbClr val="FFFF00"/>
                </a:solidFill>
              </a:rPr>
            </a:br>
            <a:endParaRPr lang="zh-CN" altLang="en-US" sz="1800" b="0" u="none" dirty="0">
              <a:solidFill>
                <a:srgbClr val="FFFF00"/>
              </a:solidFill>
            </a:endParaRPr>
          </a:p>
        </p:txBody>
      </p:sp>
    </p:spTree>
    <p:extLst>
      <p:ext uri="{BB962C8B-B14F-4D97-AF65-F5344CB8AC3E}">
        <p14:creationId xmlns:p14="http://schemas.microsoft.com/office/powerpoint/2010/main" val="302053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5" name="Rectangle 2"/>
          <p:cNvSpPr>
            <a:spLocks noGrp="1" noChangeArrowheads="1"/>
          </p:cNvSpPr>
          <p:nvPr>
            <p:ph type="title" idx="4294967295"/>
          </p:nvPr>
        </p:nvSpPr>
        <p:spPr>
          <a:xfrm>
            <a:off x="611188" y="700088"/>
            <a:ext cx="3744912" cy="857250"/>
          </a:xfrm>
        </p:spPr>
        <p:txBody>
          <a:bodyPr/>
          <a:lstStyle/>
          <a:p>
            <a:r>
              <a:rPr lang="en-US" altLang="zh-CN" sz="2400" dirty="0" smtClean="0">
                <a:solidFill>
                  <a:srgbClr val="007D7A"/>
                </a:solidFill>
                <a:latin typeface="Times New Roman" pitchFamily="18" charset="0"/>
                <a:cs typeface="Times New Roman" pitchFamily="18" charset="0"/>
              </a:rPr>
              <a:t>B</a:t>
            </a:r>
            <a:r>
              <a:rPr lang="zh-CN" altLang="en-US" sz="2400" dirty="0" smtClean="0">
                <a:solidFill>
                  <a:srgbClr val="007D7A"/>
                </a:solidFill>
                <a:latin typeface="Times New Roman" pitchFamily="18" charset="0"/>
                <a:cs typeface="Times New Roman" pitchFamily="18" charset="0"/>
              </a:rPr>
              <a:t>类地址子网划分方法举例</a:t>
            </a:r>
          </a:p>
        </p:txBody>
      </p:sp>
      <p:sp>
        <p:nvSpPr>
          <p:cNvPr id="548867" name="Rectangle 3"/>
          <p:cNvSpPr>
            <a:spLocks noGrp="1" noChangeArrowheads="1"/>
          </p:cNvSpPr>
          <p:nvPr>
            <p:ph type="body" idx="4294967295"/>
          </p:nvPr>
        </p:nvSpPr>
        <p:spPr>
          <a:xfrm>
            <a:off x="468313" y="1636713"/>
            <a:ext cx="5903887" cy="2952750"/>
          </a:xfrm>
        </p:spPr>
        <p:txBody>
          <a:bodyPr/>
          <a:lstStyle/>
          <a:p>
            <a:pPr marL="268288" indent="-268288">
              <a:lnSpc>
                <a:spcPct val="120000"/>
              </a:lnSpc>
            </a:pPr>
            <a:r>
              <a:rPr lang="en-US" altLang="zh-CN" sz="2000" dirty="0" smtClean="0">
                <a:solidFill>
                  <a:srgbClr val="1A3868"/>
                </a:solidFill>
                <a:latin typeface="Times New Roman" pitchFamily="18" charset="0"/>
                <a:cs typeface="Times New Roman" pitchFamily="18" charset="0"/>
              </a:rPr>
              <a:t>B</a:t>
            </a:r>
            <a:r>
              <a:rPr lang="zh-CN" altLang="en-US" sz="2000" dirty="0" smtClean="0">
                <a:solidFill>
                  <a:srgbClr val="1A3868"/>
                </a:solidFill>
                <a:latin typeface="Times New Roman" pitchFamily="18" charset="0"/>
                <a:cs typeface="Times New Roman" pitchFamily="18" charset="0"/>
              </a:rPr>
              <a:t>类地址：</a:t>
            </a:r>
            <a:r>
              <a:rPr lang="en-US" altLang="zh-CN" sz="2000" dirty="0" smtClean="0">
                <a:solidFill>
                  <a:srgbClr val="1A3868"/>
                </a:solidFill>
                <a:latin typeface="Times New Roman" pitchFamily="18" charset="0"/>
                <a:cs typeface="Times New Roman" pitchFamily="18" charset="0"/>
              </a:rPr>
              <a:t>156.26.0.0</a:t>
            </a:r>
            <a:r>
              <a:rPr lang="zh-CN" altLang="en-US" sz="2000" dirty="0" smtClean="0">
                <a:solidFill>
                  <a:srgbClr val="1A3868"/>
                </a:solidFill>
                <a:latin typeface="Times New Roman" pitchFamily="18" charset="0"/>
                <a:cs typeface="Times New Roman" pitchFamily="18" charset="0"/>
              </a:rPr>
              <a:t>；需要至少</a:t>
            </a:r>
            <a:r>
              <a:rPr lang="en-US" altLang="zh-CN" sz="2000" dirty="0" smtClean="0">
                <a:solidFill>
                  <a:srgbClr val="1A3868"/>
                </a:solidFill>
                <a:latin typeface="Times New Roman" pitchFamily="18" charset="0"/>
                <a:cs typeface="Times New Roman" pitchFamily="18" charset="0"/>
              </a:rPr>
              <a:t>210</a:t>
            </a:r>
            <a:r>
              <a:rPr lang="zh-CN" altLang="en-US" sz="2000" dirty="0" smtClean="0">
                <a:solidFill>
                  <a:srgbClr val="1A3868"/>
                </a:solidFill>
                <a:latin typeface="Times New Roman" pitchFamily="18" charset="0"/>
                <a:cs typeface="Times New Roman" pitchFamily="18" charset="0"/>
              </a:rPr>
              <a:t>个子网组成，设计一个可行方案。</a:t>
            </a:r>
          </a:p>
          <a:p>
            <a:pPr marL="268288" indent="-268288">
              <a:lnSpc>
                <a:spcPct val="120000"/>
              </a:lnSpc>
            </a:pPr>
            <a:r>
              <a:rPr lang="zh-CN" altLang="en-US" sz="2000" dirty="0" smtClean="0">
                <a:solidFill>
                  <a:srgbClr val="C00000"/>
                </a:solidFill>
                <a:latin typeface="Times New Roman" pitchFamily="18" charset="0"/>
                <a:cs typeface="Times New Roman" pitchFamily="18" charset="0"/>
              </a:rPr>
              <a:t>子网号的长度为</a:t>
            </a:r>
            <a:r>
              <a:rPr lang="en-US" altLang="zh-CN" sz="2000" dirty="0" smtClean="0">
                <a:solidFill>
                  <a:srgbClr val="C00000"/>
                </a:solidFill>
                <a:latin typeface="Times New Roman" pitchFamily="18" charset="0"/>
                <a:cs typeface="Times New Roman" pitchFamily="18" charset="0"/>
              </a:rPr>
              <a:t>8</a:t>
            </a:r>
            <a:r>
              <a:rPr lang="zh-CN" altLang="en-US" sz="2000" dirty="0" smtClean="0">
                <a:solidFill>
                  <a:srgbClr val="1A3868"/>
                </a:solidFill>
                <a:latin typeface="Times New Roman" pitchFamily="18" charset="0"/>
                <a:cs typeface="Times New Roman" pitchFamily="18" charset="0"/>
              </a:rPr>
              <a:t>，即</a:t>
            </a:r>
            <a:r>
              <a:rPr lang="en-US" altLang="zh-CN" sz="2000" dirty="0" smtClean="0">
                <a:solidFill>
                  <a:srgbClr val="1A3868"/>
                </a:solidFill>
                <a:latin typeface="Times New Roman" pitchFamily="18" charset="0"/>
                <a:cs typeface="Times New Roman" pitchFamily="18" charset="0"/>
              </a:rPr>
              <a:t>256</a:t>
            </a:r>
            <a:r>
              <a:rPr lang="zh-CN" altLang="en-US" sz="2000" dirty="0" smtClean="0">
                <a:solidFill>
                  <a:srgbClr val="1A3868"/>
                </a:solidFill>
                <a:latin typeface="Times New Roman" pitchFamily="18" charset="0"/>
                <a:cs typeface="Times New Roman" pitchFamily="18" charset="0"/>
              </a:rPr>
              <a:t>个子网数量可供分配使用，</a:t>
            </a:r>
            <a:r>
              <a:rPr lang="zh-CN" altLang="en-US" sz="2000" dirty="0" smtClean="0">
                <a:solidFill>
                  <a:srgbClr val="C00000"/>
                </a:solidFill>
                <a:latin typeface="Times New Roman" pitchFamily="18" charset="0"/>
                <a:cs typeface="Times New Roman" pitchFamily="18" charset="0"/>
              </a:rPr>
              <a:t>子网掩码</a:t>
            </a:r>
            <a:r>
              <a:rPr lang="en-US" altLang="zh-CN" sz="2000" dirty="0" smtClean="0">
                <a:solidFill>
                  <a:srgbClr val="C00000"/>
                </a:solidFill>
                <a:latin typeface="Times New Roman" pitchFamily="18" charset="0"/>
                <a:cs typeface="Times New Roman" pitchFamily="18" charset="0"/>
              </a:rPr>
              <a:t>255.255.255.0</a:t>
            </a:r>
          </a:p>
          <a:p>
            <a:pPr marL="268288" indent="-268288">
              <a:lnSpc>
                <a:spcPct val="120000"/>
              </a:lnSpc>
            </a:pPr>
            <a:r>
              <a:rPr lang="zh-CN" altLang="en-US" sz="2000" dirty="0" smtClean="0">
                <a:solidFill>
                  <a:srgbClr val="1A3868"/>
                </a:solidFill>
                <a:latin typeface="Times New Roman" pitchFamily="18" charset="0"/>
                <a:cs typeface="Times New Roman" pitchFamily="18" charset="0"/>
              </a:rPr>
              <a:t>假如，子网是</a:t>
            </a:r>
            <a:r>
              <a:rPr lang="en-US" altLang="zh-CN" sz="2000" dirty="0" smtClean="0">
                <a:solidFill>
                  <a:srgbClr val="1A3868"/>
                </a:solidFill>
                <a:latin typeface="Times New Roman" pitchFamily="18" charset="0"/>
                <a:cs typeface="Times New Roman" pitchFamily="18" charset="0"/>
              </a:rPr>
              <a:t>900</a:t>
            </a:r>
            <a:r>
              <a:rPr lang="zh-CN" altLang="en-US" sz="2000" dirty="0" smtClean="0">
                <a:solidFill>
                  <a:srgbClr val="1A3868"/>
                </a:solidFill>
                <a:latin typeface="Times New Roman" pitchFamily="18" charset="0"/>
                <a:cs typeface="Times New Roman" pitchFamily="18" charset="0"/>
              </a:rPr>
              <a:t>个，如何设计？</a:t>
            </a:r>
          </a:p>
          <a:p>
            <a:pPr marL="268288" indent="-268288">
              <a:lnSpc>
                <a:spcPct val="120000"/>
              </a:lnSpc>
            </a:pPr>
            <a:r>
              <a:rPr lang="zh-CN" altLang="en-US" sz="2000" dirty="0" smtClean="0">
                <a:solidFill>
                  <a:srgbClr val="C00000"/>
                </a:solidFill>
                <a:latin typeface="Times New Roman" pitchFamily="18" charset="0"/>
                <a:cs typeface="Times New Roman" pitchFamily="18" charset="0"/>
              </a:rPr>
              <a:t>子网号的长度为</a:t>
            </a:r>
            <a:r>
              <a:rPr lang="en-US" altLang="zh-CN" sz="2000" dirty="0" smtClean="0">
                <a:solidFill>
                  <a:srgbClr val="C00000"/>
                </a:solidFill>
                <a:latin typeface="Times New Roman" pitchFamily="18" charset="0"/>
                <a:cs typeface="Times New Roman" pitchFamily="18" charset="0"/>
              </a:rPr>
              <a:t>10</a:t>
            </a:r>
            <a:r>
              <a:rPr lang="zh-CN" altLang="en-US" sz="2000" dirty="0" smtClean="0">
                <a:solidFill>
                  <a:srgbClr val="1A3868"/>
                </a:solidFill>
                <a:latin typeface="Times New Roman" pitchFamily="18" charset="0"/>
                <a:cs typeface="Times New Roman" pitchFamily="18" charset="0"/>
              </a:rPr>
              <a:t>，即</a:t>
            </a:r>
            <a:r>
              <a:rPr lang="en-US" altLang="zh-CN" sz="2000" dirty="0" smtClean="0">
                <a:solidFill>
                  <a:srgbClr val="1A3868"/>
                </a:solidFill>
                <a:latin typeface="Times New Roman" pitchFamily="18" charset="0"/>
                <a:cs typeface="Times New Roman" pitchFamily="18" charset="0"/>
              </a:rPr>
              <a:t>1024</a:t>
            </a:r>
            <a:r>
              <a:rPr lang="zh-CN" altLang="en-US" sz="2000" dirty="0" smtClean="0">
                <a:solidFill>
                  <a:srgbClr val="1A3868"/>
                </a:solidFill>
                <a:latin typeface="Times New Roman" pitchFamily="18" charset="0"/>
                <a:cs typeface="Times New Roman" pitchFamily="18" charset="0"/>
              </a:rPr>
              <a:t>个子网数量可供分配使用，</a:t>
            </a:r>
            <a:r>
              <a:rPr lang="zh-CN" altLang="en-US" sz="2000" dirty="0" smtClean="0">
                <a:solidFill>
                  <a:srgbClr val="C00000"/>
                </a:solidFill>
                <a:latin typeface="Times New Roman" pitchFamily="18" charset="0"/>
                <a:cs typeface="Times New Roman" pitchFamily="18" charset="0"/>
              </a:rPr>
              <a:t>子网掩码</a:t>
            </a:r>
            <a:r>
              <a:rPr lang="en-US" altLang="zh-CN" sz="2000" dirty="0" smtClean="0">
                <a:solidFill>
                  <a:srgbClr val="C00000"/>
                </a:solidFill>
                <a:latin typeface="Times New Roman" pitchFamily="18" charset="0"/>
                <a:cs typeface="Times New Roman" pitchFamily="18" charset="0"/>
              </a:rPr>
              <a:t>255.255.255.192</a:t>
            </a:r>
            <a:endParaRPr lang="zh-CN" altLang="en-US" sz="2000" dirty="0" smtClean="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animEffect transition="in" filter="wipe(up)">
                                      <p:cBhvr>
                                        <p:cTn id="7" dur="500"/>
                                        <p:tgtEl>
                                          <p:spTgt spid="548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8867">
                                            <p:txEl>
                                              <p:pRg st="1" end="1"/>
                                            </p:txEl>
                                          </p:spTgt>
                                        </p:tgtEl>
                                        <p:attrNameLst>
                                          <p:attrName>style.visibility</p:attrName>
                                        </p:attrNameLst>
                                      </p:cBhvr>
                                      <p:to>
                                        <p:strVal val="visible"/>
                                      </p:to>
                                    </p:set>
                                    <p:animEffect transition="in" filter="wipe(up)">
                                      <p:cBhvr>
                                        <p:cTn id="12" dur="500"/>
                                        <p:tgtEl>
                                          <p:spTgt spid="548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8867">
                                            <p:txEl>
                                              <p:pRg st="2" end="2"/>
                                            </p:txEl>
                                          </p:spTgt>
                                        </p:tgtEl>
                                        <p:attrNameLst>
                                          <p:attrName>style.visibility</p:attrName>
                                        </p:attrNameLst>
                                      </p:cBhvr>
                                      <p:to>
                                        <p:strVal val="visible"/>
                                      </p:to>
                                    </p:set>
                                    <p:animEffect transition="in" filter="wipe(up)">
                                      <p:cBhvr>
                                        <p:cTn id="17" dur="500"/>
                                        <p:tgtEl>
                                          <p:spTgt spid="548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48867">
                                            <p:txEl>
                                              <p:pRg st="3" end="3"/>
                                            </p:txEl>
                                          </p:spTgt>
                                        </p:tgtEl>
                                        <p:attrNameLst>
                                          <p:attrName>style.visibility</p:attrName>
                                        </p:attrNameLst>
                                      </p:cBhvr>
                                      <p:to>
                                        <p:strVal val="visible"/>
                                      </p:to>
                                    </p:set>
                                    <p:animEffect transition="in" filter="wipe(up)">
                                      <p:cBhvr>
                                        <p:cTn id="22" dur="500"/>
                                        <p:tgtEl>
                                          <p:spTgt spid="548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1" name="内容占位符 2"/>
          <p:cNvSpPr>
            <a:spLocks noGrp="1"/>
          </p:cNvSpPr>
          <p:nvPr>
            <p:ph idx="4294967295"/>
          </p:nvPr>
        </p:nvSpPr>
        <p:spPr>
          <a:xfrm>
            <a:off x="428625" y="922338"/>
            <a:ext cx="5429250" cy="720725"/>
          </a:xfrm>
        </p:spPr>
        <p:txBody>
          <a:bodyPr/>
          <a:lstStyle/>
          <a:p>
            <a:pPr>
              <a:spcBef>
                <a:spcPct val="0"/>
              </a:spcBef>
              <a:buFontTx/>
              <a:buNone/>
            </a:pPr>
            <a:r>
              <a:rPr lang="en-US" altLang="zh-CN" b="1" smtClean="0">
                <a:solidFill>
                  <a:srgbClr val="007D7A"/>
                </a:solidFill>
                <a:latin typeface="Times New Roman" pitchFamily="18" charset="0"/>
                <a:cs typeface="Times New Roman" pitchFamily="18" charset="0"/>
              </a:rPr>
              <a:t>IPv4</a:t>
            </a:r>
            <a:r>
              <a:rPr lang="zh-CN" altLang="en-US" b="1" smtClean="0">
                <a:solidFill>
                  <a:srgbClr val="007D7A"/>
                </a:solidFill>
                <a:latin typeface="Times New Roman" pitchFamily="18" charset="0"/>
                <a:cs typeface="Times New Roman" pitchFamily="18" charset="0"/>
              </a:rPr>
              <a:t>地址技术发展的</a:t>
            </a:r>
            <a:r>
              <a:rPr lang="en-US" altLang="zh-CN" b="1" smtClean="0">
                <a:solidFill>
                  <a:srgbClr val="007D7A"/>
                </a:solidFill>
                <a:latin typeface="Times New Roman" pitchFamily="18" charset="0"/>
                <a:cs typeface="Times New Roman" pitchFamily="18" charset="0"/>
              </a:rPr>
              <a:t>4</a:t>
            </a:r>
            <a:r>
              <a:rPr lang="zh-CN" altLang="en-US" b="1" smtClean="0">
                <a:solidFill>
                  <a:srgbClr val="007D7A"/>
                </a:solidFill>
                <a:latin typeface="Times New Roman" pitchFamily="18" charset="0"/>
                <a:cs typeface="Times New Roman" pitchFamily="18" charset="0"/>
              </a:rPr>
              <a:t>个阶段</a:t>
            </a:r>
          </a:p>
        </p:txBody>
      </p:sp>
      <p:sp>
        <p:nvSpPr>
          <p:cNvPr id="39322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393220" name="Object 5"/>
          <p:cNvGraphicFramePr>
            <a:graphicFrameLocks noChangeAspect="1"/>
          </p:cNvGraphicFramePr>
          <p:nvPr/>
        </p:nvGraphicFramePr>
        <p:xfrm>
          <a:off x="-36513" y="1714500"/>
          <a:ext cx="7451726" cy="2968625"/>
        </p:xfrm>
        <a:graphic>
          <a:graphicData uri="http://schemas.openxmlformats.org/presentationml/2006/ole">
            <mc:AlternateContent xmlns:mc="http://schemas.openxmlformats.org/markup-compatibility/2006">
              <mc:Choice xmlns:v="urn:schemas-microsoft-com:vml" Requires="v">
                <p:oleObj spid="_x0000_s393247" name="Visio" r:id="rId4" imgW="5314950" imgH="2116836" progId="Visio.Drawing.11">
                  <p:embed/>
                </p:oleObj>
              </mc:Choice>
              <mc:Fallback>
                <p:oleObj name="Visio" r:id="rId4" imgW="5314950" imgH="211683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3" y="1714500"/>
                        <a:ext cx="7451726" cy="296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p:cNvSpPr>
            <a:spLocks noGrp="1" noChangeArrowheads="1"/>
          </p:cNvSpPr>
          <p:nvPr>
            <p:ph type="title" idx="4294967295"/>
          </p:nvPr>
        </p:nvSpPr>
        <p:spPr>
          <a:xfrm>
            <a:off x="477489" y="844352"/>
            <a:ext cx="2880320" cy="504056"/>
          </a:xfrm>
        </p:spPr>
        <p:txBody>
          <a:bodyPr anchorCtr="1"/>
          <a:lstStyle/>
          <a:p>
            <a:pPr algn="l"/>
            <a:r>
              <a:rPr lang="zh-CN" altLang="zh-CN" sz="2400" dirty="0">
                <a:solidFill>
                  <a:srgbClr val="007D7A"/>
                </a:solidFill>
                <a:latin typeface="Times New Roman" pitchFamily="18" charset="0"/>
                <a:cs typeface="Times New Roman" pitchFamily="18" charset="0"/>
              </a:rPr>
              <a:t>IP </a:t>
            </a:r>
            <a:r>
              <a:rPr lang="zh-CN" sz="2400" dirty="0">
                <a:solidFill>
                  <a:srgbClr val="007D7A"/>
                </a:solidFill>
                <a:latin typeface="Times New Roman" pitchFamily="18" charset="0"/>
                <a:cs typeface="Times New Roman" pitchFamily="18" charset="0"/>
              </a:rPr>
              <a:t>编址问题的演进</a:t>
            </a:r>
          </a:p>
        </p:txBody>
      </p:sp>
      <p:sp>
        <p:nvSpPr>
          <p:cNvPr id="5" name="Rectangle 2"/>
          <p:cNvSpPr txBox="1">
            <a:spLocks noChangeArrowheads="1"/>
          </p:cNvSpPr>
          <p:nvPr/>
        </p:nvSpPr>
        <p:spPr bwMode="auto">
          <a:xfrm>
            <a:off x="419856" y="1492424"/>
            <a:ext cx="5889457" cy="319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a:lstStyle>
          <a:p>
            <a:pPr>
              <a:spcBef>
                <a:spcPts val="1200"/>
              </a:spcBef>
            </a:pPr>
            <a:r>
              <a:rPr lang="zh-CN" altLang="en-US" sz="2200" b="0" u="none" dirty="0">
                <a:solidFill>
                  <a:srgbClr val="1A3868"/>
                </a:solidFill>
                <a:latin typeface="Times New Roman" pitchFamily="18" charset="0"/>
                <a:cs typeface="Times New Roman" pitchFamily="18" charset="0"/>
              </a:rPr>
              <a:t>一个划分子网的网络中可同时使用几个不同长度的子网</a:t>
            </a:r>
            <a:r>
              <a:rPr lang="zh-CN" altLang="en-US" sz="2200" b="0" u="none" dirty="0" smtClean="0">
                <a:solidFill>
                  <a:srgbClr val="1A3868"/>
                </a:solidFill>
                <a:latin typeface="Times New Roman" pitchFamily="18" charset="0"/>
                <a:cs typeface="Times New Roman" pitchFamily="18" charset="0"/>
              </a:rPr>
              <a:t>掩码</a:t>
            </a:r>
            <a:r>
              <a:rPr lang="zh-CN" altLang="en-US" sz="2200" b="0" u="none" dirty="0">
                <a:solidFill>
                  <a:srgbClr val="1A3868"/>
                </a:solidFill>
                <a:latin typeface="Times New Roman" pitchFamily="18" charset="0"/>
                <a:cs typeface="Times New Roman" pitchFamily="18" charset="0"/>
              </a:rPr>
              <a:t>，</a:t>
            </a:r>
            <a:r>
              <a:rPr lang="zh-CN" altLang="en-US" sz="2200" b="0" u="none" dirty="0" smtClean="0">
                <a:solidFill>
                  <a:srgbClr val="1A3868"/>
                </a:solidFill>
                <a:latin typeface="Times New Roman" pitchFamily="18" charset="0"/>
                <a:cs typeface="Times New Roman" pitchFamily="18" charset="0"/>
              </a:rPr>
              <a:t>即使</a:t>
            </a:r>
            <a:r>
              <a:rPr lang="zh-CN" altLang="en-US" sz="2200" b="0" u="none" dirty="0">
                <a:solidFill>
                  <a:srgbClr val="1A3868"/>
                </a:solidFill>
                <a:latin typeface="Times New Roman" pitchFamily="18" charset="0"/>
                <a:cs typeface="Times New Roman" pitchFamily="18" charset="0"/>
              </a:rPr>
              <a:t>用</a:t>
            </a:r>
            <a:r>
              <a:rPr lang="zh-CN" altLang="en-US" sz="2200" b="0" u="none" dirty="0">
                <a:solidFill>
                  <a:srgbClr val="C00000"/>
                </a:solidFill>
                <a:latin typeface="Times New Roman" pitchFamily="18" charset="0"/>
                <a:cs typeface="Times New Roman" pitchFamily="18" charset="0"/>
              </a:rPr>
              <a:t>变长子网掩码 </a:t>
            </a:r>
            <a:r>
              <a:rPr lang="zh-CN" altLang="en-US" sz="2200" b="0" u="none" dirty="0">
                <a:solidFill>
                  <a:srgbClr val="1A3868"/>
                </a:solidFill>
                <a:latin typeface="Times New Roman" pitchFamily="18" charset="0"/>
                <a:cs typeface="Times New Roman" pitchFamily="18" charset="0"/>
              </a:rPr>
              <a:t>VLSM (Variable Length Subnet Mask)可进一步提高 IP 地址资源的利用率。</a:t>
            </a:r>
          </a:p>
          <a:p>
            <a:pPr>
              <a:spcBef>
                <a:spcPts val="1200"/>
              </a:spcBef>
            </a:pPr>
            <a:r>
              <a:rPr lang="zh-CN" altLang="en-US" sz="2200" b="0" u="none" dirty="0">
                <a:solidFill>
                  <a:srgbClr val="1A3868"/>
                </a:solidFill>
                <a:latin typeface="Times New Roman" pitchFamily="18" charset="0"/>
                <a:cs typeface="Times New Roman" pitchFamily="18" charset="0"/>
              </a:rPr>
              <a:t>在 VLSM 的基础上又进一步研究出无分类编址方法，它的正式名字是</a:t>
            </a:r>
            <a:r>
              <a:rPr lang="zh-CN" altLang="en-US" sz="2200" b="0" u="none" dirty="0">
                <a:solidFill>
                  <a:srgbClr val="C00000"/>
                </a:solidFill>
                <a:latin typeface="Times New Roman" pitchFamily="18" charset="0"/>
                <a:cs typeface="Times New Roman" pitchFamily="18" charset="0"/>
              </a:rPr>
              <a:t>无分类域间路由</a:t>
            </a:r>
            <a:r>
              <a:rPr lang="zh-CN" altLang="en-US" sz="2200" b="0" u="none" dirty="0">
                <a:solidFill>
                  <a:srgbClr val="1A3868"/>
                </a:solidFill>
                <a:latin typeface="Times New Roman" pitchFamily="18" charset="0"/>
                <a:cs typeface="Times New Roman" pitchFamily="18" charset="0"/>
              </a:rPr>
              <a:t> CIDR (Classless Inter-Domain Routing)。  </a:t>
            </a:r>
          </a:p>
        </p:txBody>
      </p:sp>
    </p:spTree>
    <p:extLst>
      <p:ext uri="{BB962C8B-B14F-4D97-AF65-F5344CB8AC3E}">
        <p14:creationId xmlns:p14="http://schemas.microsoft.com/office/powerpoint/2010/main" val="37725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idx="4294967295"/>
          </p:nvPr>
        </p:nvSpPr>
        <p:spPr>
          <a:xfrm>
            <a:off x="467545" y="636130"/>
            <a:ext cx="3312368" cy="658853"/>
          </a:xfrm>
        </p:spPr>
        <p:txBody>
          <a:bodyPr anchorCtr="1"/>
          <a:lstStyle/>
          <a:p>
            <a:pPr algn="l"/>
            <a:r>
              <a:rPr lang="zh-CN" sz="2400" dirty="0" smtClean="0">
                <a:solidFill>
                  <a:srgbClr val="007D7A"/>
                </a:solidFill>
                <a:latin typeface="Times New Roman" pitchFamily="18" charset="0"/>
                <a:cs typeface="Times New Roman" pitchFamily="18" charset="0"/>
              </a:rPr>
              <a:t>变</a:t>
            </a:r>
            <a:r>
              <a:rPr lang="zh-CN" sz="2400" dirty="0">
                <a:solidFill>
                  <a:srgbClr val="007D7A"/>
                </a:solidFill>
                <a:latin typeface="Times New Roman" pitchFamily="18" charset="0"/>
                <a:cs typeface="Times New Roman" pitchFamily="18" charset="0"/>
              </a:rPr>
              <a:t>长子网掩码 </a:t>
            </a:r>
            <a:r>
              <a:rPr lang="zh-CN" altLang="zh-CN" sz="2400" dirty="0">
                <a:solidFill>
                  <a:srgbClr val="007D7A"/>
                </a:solidFill>
                <a:latin typeface="Times New Roman" pitchFamily="18" charset="0"/>
                <a:cs typeface="Times New Roman" pitchFamily="18" charset="0"/>
              </a:rPr>
              <a:t>VLSM</a:t>
            </a:r>
          </a:p>
        </p:txBody>
      </p:sp>
      <p:sp>
        <p:nvSpPr>
          <p:cNvPr id="55300" name="Rectangle 3"/>
          <p:cNvSpPr>
            <a:spLocks noGrp="1" noChangeArrowheads="1"/>
          </p:cNvSpPr>
          <p:nvPr>
            <p:ph type="body" idx="4294967295"/>
          </p:nvPr>
        </p:nvSpPr>
        <p:spPr>
          <a:xfrm>
            <a:off x="323528" y="1274818"/>
            <a:ext cx="6552728" cy="1292405"/>
          </a:xfrm>
        </p:spPr>
        <p:txBody>
          <a:bodyPr/>
          <a:lstStyle/>
          <a:p>
            <a:r>
              <a:rPr lang="zh-CN" sz="2000" kern="1200" dirty="0" smtClean="0">
                <a:solidFill>
                  <a:srgbClr val="1A3868"/>
                </a:solidFill>
                <a:latin typeface="Times New Roman" pitchFamily="18" charset="0"/>
                <a:cs typeface="Times New Roman" pitchFamily="18" charset="0"/>
              </a:rPr>
              <a:t>例如</a:t>
            </a:r>
            <a:r>
              <a:rPr lang="zh-CN" sz="2000" kern="1200" dirty="0">
                <a:solidFill>
                  <a:srgbClr val="1A3868"/>
                </a:solidFill>
                <a:latin typeface="Times New Roman" pitchFamily="18" charset="0"/>
                <a:cs typeface="Times New Roman" pitchFamily="18" charset="0"/>
              </a:rPr>
              <a:t>：某</a:t>
            </a:r>
            <a:r>
              <a:rPr lang="zh-CN" altLang="zh-CN" sz="2000" kern="1200" dirty="0">
                <a:solidFill>
                  <a:srgbClr val="1A3868"/>
                </a:solidFill>
                <a:latin typeface="Times New Roman" pitchFamily="18" charset="0"/>
                <a:cs typeface="Times New Roman" pitchFamily="18" charset="0"/>
              </a:rPr>
              <a:t>ISP</a:t>
            </a:r>
            <a:r>
              <a:rPr lang="zh-CN" sz="2000" kern="1200" dirty="0">
                <a:solidFill>
                  <a:srgbClr val="1A3868"/>
                </a:solidFill>
                <a:latin typeface="Times New Roman" pitchFamily="18" charset="0"/>
                <a:cs typeface="Times New Roman" pitchFamily="18" charset="0"/>
              </a:rPr>
              <a:t>有一个</a:t>
            </a:r>
            <a:r>
              <a:rPr lang="zh-CN" altLang="zh-CN" sz="2000" kern="1200" dirty="0">
                <a:solidFill>
                  <a:srgbClr val="1A3868"/>
                </a:solidFill>
                <a:latin typeface="Times New Roman" pitchFamily="18" charset="0"/>
                <a:cs typeface="Times New Roman" pitchFamily="18" charset="0"/>
              </a:rPr>
              <a:t>B</a:t>
            </a:r>
            <a:r>
              <a:rPr lang="zh-CN" sz="2000" kern="1200" dirty="0">
                <a:solidFill>
                  <a:srgbClr val="1A3868"/>
                </a:solidFill>
                <a:latin typeface="Times New Roman" pitchFamily="18" charset="0"/>
                <a:cs typeface="Times New Roman" pitchFamily="18" charset="0"/>
              </a:rPr>
              <a:t>类网络，网络号为</a:t>
            </a:r>
            <a:r>
              <a:rPr lang="zh-CN" altLang="zh-CN" sz="2000" kern="1200" dirty="0">
                <a:solidFill>
                  <a:srgbClr val="1A3868"/>
                </a:solidFill>
                <a:latin typeface="Times New Roman" pitchFamily="18" charset="0"/>
                <a:cs typeface="Times New Roman" pitchFamily="18" charset="0"/>
              </a:rPr>
              <a:t>145.15.0.0</a:t>
            </a:r>
            <a:r>
              <a:rPr lang="zh-CN" sz="2000" kern="1200" dirty="0">
                <a:solidFill>
                  <a:srgbClr val="1A3868"/>
                </a:solidFill>
                <a:latin typeface="Times New Roman" pitchFamily="18" charset="0"/>
                <a:cs typeface="Times New Roman" pitchFamily="18" charset="0"/>
              </a:rPr>
              <a:t>，该</a:t>
            </a:r>
            <a:r>
              <a:rPr lang="zh-CN" altLang="zh-CN" sz="2000" kern="1200" dirty="0">
                <a:solidFill>
                  <a:srgbClr val="1A3868"/>
                </a:solidFill>
                <a:latin typeface="Times New Roman" pitchFamily="18" charset="0"/>
                <a:cs typeface="Times New Roman" pitchFamily="18" charset="0"/>
              </a:rPr>
              <a:t>ISP</a:t>
            </a:r>
            <a:r>
              <a:rPr lang="zh-CN" sz="2000" kern="1200" dirty="0">
                <a:solidFill>
                  <a:srgbClr val="1A3868"/>
                </a:solidFill>
                <a:latin typeface="Times New Roman" pitchFamily="18" charset="0"/>
                <a:cs typeface="Times New Roman" pitchFamily="18" charset="0"/>
              </a:rPr>
              <a:t>下属的三所大学所需的</a:t>
            </a:r>
            <a:r>
              <a:rPr lang="zh-CN" altLang="zh-CN" sz="2000" kern="1200" dirty="0">
                <a:solidFill>
                  <a:srgbClr val="1A3868"/>
                </a:solidFill>
                <a:latin typeface="Times New Roman" pitchFamily="18" charset="0"/>
                <a:cs typeface="Times New Roman" pitchFamily="18" charset="0"/>
              </a:rPr>
              <a:t>IP</a:t>
            </a:r>
            <a:r>
              <a:rPr lang="zh-CN" sz="2000" kern="1200" dirty="0">
                <a:solidFill>
                  <a:srgbClr val="1A3868"/>
                </a:solidFill>
                <a:latin typeface="Times New Roman" pitchFamily="18" charset="0"/>
                <a:cs typeface="Times New Roman" pitchFamily="18" charset="0"/>
              </a:rPr>
              <a:t>数量为：</a:t>
            </a:r>
            <a:r>
              <a:rPr lang="zh-CN" altLang="zh-CN" sz="2000" kern="1200" dirty="0">
                <a:solidFill>
                  <a:srgbClr val="1A3868"/>
                </a:solidFill>
                <a:latin typeface="Times New Roman" pitchFamily="18" charset="0"/>
                <a:cs typeface="Times New Roman" pitchFamily="18" charset="0"/>
              </a:rPr>
              <a:t>A</a:t>
            </a:r>
            <a:r>
              <a:rPr lang="zh-CN" sz="2000" kern="1200" dirty="0">
                <a:solidFill>
                  <a:srgbClr val="1A3868"/>
                </a:solidFill>
                <a:latin typeface="Times New Roman" pitchFamily="18" charset="0"/>
                <a:cs typeface="Times New Roman" pitchFamily="18" charset="0"/>
              </a:rPr>
              <a:t>大学需要</a:t>
            </a:r>
            <a:r>
              <a:rPr lang="zh-CN" altLang="zh-CN" sz="2000" kern="1200" dirty="0">
                <a:solidFill>
                  <a:srgbClr val="1A3868"/>
                </a:solidFill>
                <a:latin typeface="Times New Roman" pitchFamily="18" charset="0"/>
                <a:cs typeface="Times New Roman" pitchFamily="18" charset="0"/>
              </a:rPr>
              <a:t>4000</a:t>
            </a:r>
            <a:r>
              <a:rPr lang="zh-CN" sz="2000" kern="1200" dirty="0">
                <a:solidFill>
                  <a:srgbClr val="1A3868"/>
                </a:solidFill>
                <a:latin typeface="Times New Roman" pitchFamily="18" charset="0"/>
                <a:cs typeface="Times New Roman" pitchFamily="18" charset="0"/>
              </a:rPr>
              <a:t>个</a:t>
            </a:r>
            <a:r>
              <a:rPr lang="zh-CN" altLang="zh-CN" sz="2000" kern="1200" dirty="0">
                <a:solidFill>
                  <a:srgbClr val="1A3868"/>
                </a:solidFill>
                <a:latin typeface="Times New Roman" pitchFamily="18" charset="0"/>
                <a:cs typeface="Times New Roman" pitchFamily="18" charset="0"/>
              </a:rPr>
              <a:t>IP</a:t>
            </a:r>
            <a:r>
              <a:rPr lang="zh-CN" sz="2000" kern="1200" dirty="0">
                <a:solidFill>
                  <a:srgbClr val="1A3868"/>
                </a:solidFill>
                <a:latin typeface="Times New Roman" pitchFamily="18" charset="0"/>
                <a:cs typeface="Times New Roman" pitchFamily="18" charset="0"/>
              </a:rPr>
              <a:t>，</a:t>
            </a:r>
            <a:r>
              <a:rPr lang="zh-CN" altLang="zh-CN" sz="2000" kern="1200" dirty="0">
                <a:solidFill>
                  <a:srgbClr val="1A3868"/>
                </a:solidFill>
                <a:latin typeface="Times New Roman" pitchFamily="18" charset="0"/>
                <a:cs typeface="Times New Roman" pitchFamily="18" charset="0"/>
              </a:rPr>
              <a:t>B</a:t>
            </a:r>
            <a:r>
              <a:rPr lang="zh-CN" sz="2000" kern="1200" dirty="0">
                <a:solidFill>
                  <a:srgbClr val="1A3868"/>
                </a:solidFill>
                <a:latin typeface="Times New Roman" pitchFamily="18" charset="0"/>
                <a:cs typeface="Times New Roman" pitchFamily="18" charset="0"/>
              </a:rPr>
              <a:t>大学需要</a:t>
            </a:r>
            <a:r>
              <a:rPr lang="zh-CN" altLang="zh-CN" sz="2000" kern="1200" dirty="0">
                <a:solidFill>
                  <a:srgbClr val="1A3868"/>
                </a:solidFill>
                <a:latin typeface="Times New Roman" pitchFamily="18" charset="0"/>
                <a:cs typeface="Times New Roman" pitchFamily="18" charset="0"/>
              </a:rPr>
              <a:t>2000</a:t>
            </a:r>
            <a:r>
              <a:rPr lang="zh-CN" sz="2000" kern="1200" dirty="0">
                <a:solidFill>
                  <a:srgbClr val="1A3868"/>
                </a:solidFill>
                <a:latin typeface="Times New Roman" pitchFamily="18" charset="0"/>
                <a:cs typeface="Times New Roman" pitchFamily="18" charset="0"/>
              </a:rPr>
              <a:t>个</a:t>
            </a:r>
            <a:r>
              <a:rPr lang="zh-CN" altLang="zh-CN" sz="2000" kern="1200" dirty="0">
                <a:solidFill>
                  <a:srgbClr val="1A3868"/>
                </a:solidFill>
                <a:latin typeface="Times New Roman" pitchFamily="18" charset="0"/>
                <a:cs typeface="Times New Roman" pitchFamily="18" charset="0"/>
              </a:rPr>
              <a:t>IP</a:t>
            </a:r>
            <a:r>
              <a:rPr lang="zh-CN" sz="2000" kern="1200" dirty="0">
                <a:solidFill>
                  <a:srgbClr val="1A3868"/>
                </a:solidFill>
                <a:latin typeface="Times New Roman" pitchFamily="18" charset="0"/>
                <a:cs typeface="Times New Roman" pitchFamily="18" charset="0"/>
              </a:rPr>
              <a:t>，</a:t>
            </a:r>
            <a:r>
              <a:rPr lang="zh-CN" altLang="zh-CN" sz="2000" kern="1200" dirty="0">
                <a:solidFill>
                  <a:srgbClr val="1A3868"/>
                </a:solidFill>
                <a:latin typeface="Times New Roman" pitchFamily="18" charset="0"/>
                <a:cs typeface="Times New Roman" pitchFamily="18" charset="0"/>
              </a:rPr>
              <a:t>C</a:t>
            </a:r>
            <a:r>
              <a:rPr lang="zh-CN" sz="2000" kern="1200" dirty="0">
                <a:solidFill>
                  <a:srgbClr val="1A3868"/>
                </a:solidFill>
                <a:latin typeface="Times New Roman" pitchFamily="18" charset="0"/>
                <a:cs typeface="Times New Roman" pitchFamily="18" charset="0"/>
              </a:rPr>
              <a:t>大学仅需</a:t>
            </a:r>
            <a:r>
              <a:rPr lang="zh-CN" altLang="zh-CN" sz="2000" kern="1200" dirty="0">
                <a:solidFill>
                  <a:srgbClr val="1A3868"/>
                </a:solidFill>
                <a:latin typeface="Times New Roman" pitchFamily="18" charset="0"/>
                <a:cs typeface="Times New Roman" pitchFamily="18" charset="0"/>
              </a:rPr>
              <a:t>500</a:t>
            </a:r>
            <a:r>
              <a:rPr lang="zh-CN" sz="2000" kern="1200" dirty="0">
                <a:solidFill>
                  <a:srgbClr val="1A3868"/>
                </a:solidFill>
                <a:latin typeface="Times New Roman" pitchFamily="18" charset="0"/>
                <a:cs typeface="Times New Roman" pitchFamily="18" charset="0"/>
              </a:rPr>
              <a:t>个</a:t>
            </a:r>
            <a:r>
              <a:rPr lang="zh-CN" altLang="zh-CN" sz="2000" kern="1200" dirty="0">
                <a:solidFill>
                  <a:srgbClr val="1A3868"/>
                </a:solidFill>
                <a:latin typeface="Times New Roman" pitchFamily="18" charset="0"/>
                <a:cs typeface="Times New Roman" pitchFamily="18" charset="0"/>
              </a:rPr>
              <a:t>IP</a:t>
            </a:r>
            <a:r>
              <a:rPr lang="zh-CN" sz="2000" kern="1200" dirty="0">
                <a:solidFill>
                  <a:srgbClr val="1A3868"/>
                </a:solidFill>
                <a:latin typeface="Times New Roman" pitchFamily="18" charset="0"/>
                <a:cs typeface="Times New Roman" pitchFamily="18" charset="0"/>
              </a:rPr>
              <a:t>。采用定长子网掩码的分配方案为：</a:t>
            </a:r>
          </a:p>
          <a:p>
            <a:pPr lvl="1"/>
            <a:endParaRPr lang="zh-CN" dirty="0">
              <a:effectLst>
                <a:outerShdw blurRad="38100" dist="38100" dir="2700000" algn="tl">
                  <a:srgbClr val="C0C0C0"/>
                </a:outerShdw>
              </a:effectLst>
            </a:endParaRPr>
          </a:p>
          <a:p>
            <a:pPr lvl="1"/>
            <a:endParaRPr lang="zh-CN" altLang="zh-CN" dirty="0">
              <a:effectLst>
                <a:outerShdw blurRad="38100" dist="38100" dir="2700000" algn="tl">
                  <a:srgbClr val="C0C0C0"/>
                </a:outerShdw>
              </a:effectLst>
            </a:endParaRPr>
          </a:p>
        </p:txBody>
      </p:sp>
      <p:sp>
        <p:nvSpPr>
          <p:cNvPr id="55301" name="Text Box 4"/>
          <p:cNvSpPr txBox="1">
            <a:spLocks noChangeArrowheads="1"/>
          </p:cNvSpPr>
          <p:nvPr/>
        </p:nvSpPr>
        <p:spPr bwMode="auto">
          <a:xfrm>
            <a:off x="2062644" y="2695436"/>
            <a:ext cx="38011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500" u="none">
                <a:solidFill>
                  <a:schemeClr val="tx1"/>
                </a:solidFill>
                <a:ea typeface="黑体" panose="02010609060101010101" pitchFamily="49" charset="-122"/>
              </a:rPr>
              <a:t>10010001 00001111 </a:t>
            </a:r>
            <a:r>
              <a:rPr lang="zh-CN" altLang="zh-CN" sz="1500" u="none">
                <a:solidFill>
                  <a:srgbClr val="FF6600"/>
                </a:solidFill>
                <a:ea typeface="黑体" panose="02010609060101010101" pitchFamily="49" charset="-122"/>
              </a:rPr>
              <a:t>0001</a:t>
            </a:r>
            <a:r>
              <a:rPr lang="zh-CN" altLang="zh-CN" sz="1500" u="none">
                <a:solidFill>
                  <a:schemeClr val="tx1"/>
                </a:solidFill>
                <a:ea typeface="黑体" panose="02010609060101010101" pitchFamily="49" charset="-122"/>
              </a:rPr>
              <a:t>0000 00000001 </a:t>
            </a:r>
          </a:p>
        </p:txBody>
      </p:sp>
      <p:sp>
        <p:nvSpPr>
          <p:cNvPr id="55302" name="Text Box 5"/>
          <p:cNvSpPr txBox="1">
            <a:spLocks noChangeArrowheads="1"/>
          </p:cNvSpPr>
          <p:nvPr/>
        </p:nvSpPr>
        <p:spPr bwMode="auto">
          <a:xfrm>
            <a:off x="832348" y="2721638"/>
            <a:ext cx="70884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r>
              <a:rPr lang="zh-CN" altLang="zh-CN" sz="1500" u="none">
                <a:solidFill>
                  <a:schemeClr val="tx1"/>
                </a:solidFill>
                <a:ea typeface="黑体" panose="02010609060101010101" pitchFamily="49" charset="-122"/>
              </a:rPr>
              <a:t>A</a:t>
            </a:r>
            <a:r>
              <a:rPr lang="zh-CN" altLang="en-US" sz="1500" u="none">
                <a:solidFill>
                  <a:schemeClr val="tx1"/>
                </a:solidFill>
                <a:ea typeface="黑体" panose="02010609060101010101" pitchFamily="49" charset="-122"/>
              </a:rPr>
              <a:t>大学</a:t>
            </a:r>
          </a:p>
        </p:txBody>
      </p:sp>
      <p:sp>
        <p:nvSpPr>
          <p:cNvPr id="55303" name="Line 6"/>
          <p:cNvSpPr>
            <a:spLocks noChangeShapeType="1"/>
          </p:cNvSpPr>
          <p:nvPr/>
        </p:nvSpPr>
        <p:spPr bwMode="auto">
          <a:xfrm>
            <a:off x="1627931" y="2858602"/>
            <a:ext cx="438285" cy="0"/>
          </a:xfrm>
          <a:prstGeom prst="line">
            <a:avLst/>
          </a:prstGeom>
          <a:noFill/>
          <a:ln w="28575" cmpd="sng">
            <a:solidFill>
              <a:schemeClr val="accent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55304" name="Text Box 7"/>
          <p:cNvSpPr txBox="1">
            <a:spLocks noChangeArrowheads="1"/>
          </p:cNvSpPr>
          <p:nvPr/>
        </p:nvSpPr>
        <p:spPr bwMode="auto">
          <a:xfrm>
            <a:off x="2062644" y="3591055"/>
            <a:ext cx="374827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500" u="none">
                <a:solidFill>
                  <a:schemeClr val="tx1"/>
                </a:solidFill>
                <a:ea typeface="黑体" panose="02010609060101010101" pitchFamily="49" charset="-122"/>
              </a:rPr>
              <a:t>10010001 00001111 </a:t>
            </a:r>
            <a:r>
              <a:rPr lang="zh-CN" altLang="zh-CN" sz="1500" u="none">
                <a:solidFill>
                  <a:srgbClr val="FF6600"/>
                </a:solidFill>
                <a:ea typeface="黑体" panose="02010609060101010101" pitchFamily="49" charset="-122"/>
              </a:rPr>
              <a:t>0010</a:t>
            </a:r>
            <a:r>
              <a:rPr lang="zh-CN" altLang="zh-CN" sz="1500" u="none">
                <a:solidFill>
                  <a:schemeClr val="tx1"/>
                </a:solidFill>
              </a:rPr>
              <a:t>0000 00000001</a:t>
            </a:r>
            <a:endParaRPr lang="zh-CN" altLang="zh-CN" sz="1500" u="none">
              <a:solidFill>
                <a:schemeClr val="tx1"/>
              </a:solidFill>
              <a:ea typeface="黑体" panose="02010609060101010101" pitchFamily="49" charset="-122"/>
            </a:endParaRPr>
          </a:p>
        </p:txBody>
      </p:sp>
      <p:sp>
        <p:nvSpPr>
          <p:cNvPr id="55305" name="Text Box 8"/>
          <p:cNvSpPr txBox="1">
            <a:spLocks noChangeArrowheads="1"/>
          </p:cNvSpPr>
          <p:nvPr/>
        </p:nvSpPr>
        <p:spPr bwMode="auto">
          <a:xfrm>
            <a:off x="829966" y="3620830"/>
            <a:ext cx="70884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r>
              <a:rPr lang="zh-CN" altLang="zh-CN" sz="1500" u="none">
                <a:solidFill>
                  <a:schemeClr val="tx1"/>
                </a:solidFill>
                <a:ea typeface="黑体" panose="02010609060101010101" pitchFamily="49" charset="-122"/>
              </a:rPr>
              <a:t>B</a:t>
            </a:r>
            <a:r>
              <a:rPr lang="zh-CN" altLang="en-US" sz="1500" u="none">
                <a:solidFill>
                  <a:schemeClr val="tx1"/>
                </a:solidFill>
                <a:ea typeface="黑体" panose="02010609060101010101" pitchFamily="49" charset="-122"/>
              </a:rPr>
              <a:t>大学</a:t>
            </a:r>
          </a:p>
        </p:txBody>
      </p:sp>
      <p:sp>
        <p:nvSpPr>
          <p:cNvPr id="55306" name="Line 9"/>
          <p:cNvSpPr>
            <a:spLocks noChangeShapeType="1"/>
          </p:cNvSpPr>
          <p:nvPr/>
        </p:nvSpPr>
        <p:spPr bwMode="auto">
          <a:xfrm>
            <a:off x="1627931" y="3754221"/>
            <a:ext cx="438285" cy="0"/>
          </a:xfrm>
          <a:prstGeom prst="line">
            <a:avLst/>
          </a:prstGeom>
          <a:noFill/>
          <a:ln w="28575" cmpd="sng">
            <a:solidFill>
              <a:schemeClr val="accent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55307" name="Text Box 10"/>
          <p:cNvSpPr txBox="1">
            <a:spLocks noChangeArrowheads="1"/>
          </p:cNvSpPr>
          <p:nvPr/>
        </p:nvSpPr>
        <p:spPr bwMode="auto">
          <a:xfrm>
            <a:off x="2051925" y="3113475"/>
            <a:ext cx="369472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500" u="none">
                <a:solidFill>
                  <a:schemeClr val="tx1"/>
                </a:solidFill>
                <a:ea typeface="黑体" panose="02010609060101010101" pitchFamily="49" charset="-122"/>
              </a:rPr>
              <a:t>10010001 00001111 </a:t>
            </a:r>
            <a:r>
              <a:rPr lang="zh-CN" altLang="zh-CN" sz="1500" u="none">
                <a:solidFill>
                  <a:srgbClr val="FF6600"/>
                </a:solidFill>
                <a:ea typeface="黑体" panose="02010609060101010101" pitchFamily="49" charset="-122"/>
              </a:rPr>
              <a:t>0001</a:t>
            </a:r>
            <a:r>
              <a:rPr lang="zh-CN" altLang="zh-CN" sz="1500" u="none">
                <a:solidFill>
                  <a:schemeClr val="tx1"/>
                </a:solidFill>
                <a:ea typeface="黑体" panose="02010609060101010101" pitchFamily="49" charset="-122"/>
              </a:rPr>
              <a:t>1111 11111110 </a:t>
            </a:r>
          </a:p>
        </p:txBody>
      </p:sp>
      <p:sp>
        <p:nvSpPr>
          <p:cNvPr id="55308" name="Text Box 11"/>
          <p:cNvSpPr txBox="1">
            <a:spLocks noChangeArrowheads="1"/>
          </p:cNvSpPr>
          <p:nvPr/>
        </p:nvSpPr>
        <p:spPr bwMode="auto">
          <a:xfrm>
            <a:off x="2060262" y="3905563"/>
            <a:ext cx="36524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500" u="none">
                <a:solidFill>
                  <a:schemeClr val="tx1"/>
                </a:solidFill>
                <a:ea typeface="黑体" panose="02010609060101010101" pitchFamily="49" charset="-122"/>
              </a:rPr>
              <a:t>10010001 00001111 </a:t>
            </a:r>
            <a:r>
              <a:rPr lang="zh-CN" altLang="zh-CN" sz="1500" u="none">
                <a:solidFill>
                  <a:srgbClr val="FF6600"/>
                </a:solidFill>
                <a:ea typeface="黑体" panose="02010609060101010101" pitchFamily="49" charset="-122"/>
              </a:rPr>
              <a:t>0010</a:t>
            </a:r>
            <a:r>
              <a:rPr lang="zh-CN" altLang="zh-CN" sz="1500" u="none">
                <a:solidFill>
                  <a:schemeClr val="tx1"/>
                </a:solidFill>
              </a:rPr>
              <a:t>1111 11111110</a:t>
            </a:r>
            <a:endParaRPr lang="zh-CN" altLang="zh-CN" sz="1500" u="none">
              <a:solidFill>
                <a:schemeClr val="tx1"/>
              </a:solidFill>
              <a:ea typeface="黑体" panose="02010609060101010101" pitchFamily="49" charset="-122"/>
            </a:endParaRPr>
          </a:p>
        </p:txBody>
      </p:sp>
      <p:sp>
        <p:nvSpPr>
          <p:cNvPr id="55309" name="Text Box 12"/>
          <p:cNvSpPr txBox="1">
            <a:spLocks noChangeArrowheads="1"/>
          </p:cNvSpPr>
          <p:nvPr/>
        </p:nvSpPr>
        <p:spPr bwMode="auto">
          <a:xfrm>
            <a:off x="2065025" y="4389733"/>
            <a:ext cx="37376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500" u="none">
                <a:solidFill>
                  <a:schemeClr val="tx1"/>
                </a:solidFill>
                <a:ea typeface="黑体" panose="02010609060101010101" pitchFamily="49" charset="-122"/>
              </a:rPr>
              <a:t>10010001 00001111 </a:t>
            </a:r>
            <a:r>
              <a:rPr lang="zh-CN" altLang="zh-CN" sz="1500" u="none">
                <a:solidFill>
                  <a:srgbClr val="FF6600"/>
                </a:solidFill>
                <a:ea typeface="黑体" panose="02010609060101010101" pitchFamily="49" charset="-122"/>
              </a:rPr>
              <a:t>0011</a:t>
            </a:r>
            <a:r>
              <a:rPr lang="zh-CN" altLang="zh-CN" sz="1500" u="none">
                <a:solidFill>
                  <a:schemeClr val="tx1"/>
                </a:solidFill>
              </a:rPr>
              <a:t>0000 00000001</a:t>
            </a:r>
            <a:endParaRPr lang="zh-CN" altLang="zh-CN" sz="1500" u="none">
              <a:solidFill>
                <a:schemeClr val="tx1"/>
              </a:solidFill>
              <a:ea typeface="黑体" panose="02010609060101010101" pitchFamily="49" charset="-122"/>
            </a:endParaRPr>
          </a:p>
        </p:txBody>
      </p:sp>
      <p:sp>
        <p:nvSpPr>
          <p:cNvPr id="55310" name="Text Box 13"/>
          <p:cNvSpPr txBox="1">
            <a:spLocks noChangeArrowheads="1"/>
          </p:cNvSpPr>
          <p:nvPr/>
        </p:nvSpPr>
        <p:spPr bwMode="auto">
          <a:xfrm>
            <a:off x="827584" y="4419507"/>
            <a:ext cx="70884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r>
              <a:rPr lang="zh-CN" altLang="zh-CN" sz="1500" u="none">
                <a:solidFill>
                  <a:schemeClr val="tx1"/>
                </a:solidFill>
                <a:ea typeface="黑体" panose="02010609060101010101" pitchFamily="49" charset="-122"/>
              </a:rPr>
              <a:t>C</a:t>
            </a:r>
            <a:r>
              <a:rPr lang="zh-CN" altLang="en-US" sz="1500" u="none">
                <a:solidFill>
                  <a:schemeClr val="tx1"/>
                </a:solidFill>
                <a:ea typeface="黑体" panose="02010609060101010101" pitchFamily="49" charset="-122"/>
              </a:rPr>
              <a:t>大学</a:t>
            </a:r>
          </a:p>
        </p:txBody>
      </p:sp>
      <p:sp>
        <p:nvSpPr>
          <p:cNvPr id="55311" name="Line 14"/>
          <p:cNvSpPr>
            <a:spLocks noChangeShapeType="1"/>
          </p:cNvSpPr>
          <p:nvPr/>
        </p:nvSpPr>
        <p:spPr bwMode="auto">
          <a:xfrm>
            <a:off x="1630313" y="4552898"/>
            <a:ext cx="438285" cy="0"/>
          </a:xfrm>
          <a:prstGeom prst="line">
            <a:avLst/>
          </a:prstGeom>
          <a:noFill/>
          <a:ln w="28575" cmpd="sng">
            <a:solidFill>
              <a:schemeClr val="accent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55312" name="Text Box 15"/>
          <p:cNvSpPr txBox="1">
            <a:spLocks noChangeArrowheads="1"/>
          </p:cNvSpPr>
          <p:nvPr/>
        </p:nvSpPr>
        <p:spPr bwMode="auto">
          <a:xfrm>
            <a:off x="2062644" y="4769659"/>
            <a:ext cx="36311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500" u="none">
                <a:solidFill>
                  <a:schemeClr val="tx1"/>
                </a:solidFill>
                <a:ea typeface="黑体" panose="02010609060101010101" pitchFamily="49" charset="-122"/>
              </a:rPr>
              <a:t>10010001 00001111 </a:t>
            </a:r>
            <a:r>
              <a:rPr lang="zh-CN" altLang="zh-CN" sz="1500" u="none">
                <a:solidFill>
                  <a:srgbClr val="FF6600"/>
                </a:solidFill>
                <a:ea typeface="黑体" panose="02010609060101010101" pitchFamily="49" charset="-122"/>
              </a:rPr>
              <a:t>0011</a:t>
            </a:r>
            <a:r>
              <a:rPr lang="zh-CN" altLang="zh-CN" sz="1500" u="none">
                <a:solidFill>
                  <a:schemeClr val="tx1"/>
                </a:solidFill>
              </a:rPr>
              <a:t>1111 11111110</a:t>
            </a:r>
            <a:endParaRPr lang="zh-CN" altLang="zh-CN" sz="1500" u="none">
              <a:solidFill>
                <a:schemeClr val="tx1"/>
              </a:solidFill>
              <a:ea typeface="黑体" panose="02010609060101010101" pitchFamily="49" charset="-122"/>
            </a:endParaRPr>
          </a:p>
        </p:txBody>
      </p:sp>
      <p:sp>
        <p:nvSpPr>
          <p:cNvPr id="17" name="AutoShape 6"/>
          <p:cNvSpPr>
            <a:spLocks noChangeArrowheads="1"/>
          </p:cNvSpPr>
          <p:nvPr/>
        </p:nvSpPr>
        <p:spPr bwMode="auto">
          <a:xfrm>
            <a:off x="5866653" y="3551518"/>
            <a:ext cx="2232248" cy="784954"/>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88900" eaLnBrk="0" hangingPunct="0">
              <a:tabLst>
                <a:tab pos="5565775" algn="l"/>
              </a:tabLst>
              <a:defRPr/>
            </a:pPr>
            <a:r>
              <a:rPr lang="zh-CN" altLang="en-US" sz="2000" b="0" u="none" dirty="0" smtClean="0">
                <a:solidFill>
                  <a:srgbClr val="FFFF00"/>
                </a:solidFill>
              </a:rPr>
              <a:t>定长子网掩码：</a:t>
            </a:r>
            <a:endParaRPr lang="en-US" altLang="zh-CN" sz="2000" b="0" u="none" dirty="0" smtClean="0">
              <a:solidFill>
                <a:srgbClr val="FFFF00"/>
              </a:solidFill>
            </a:endParaRPr>
          </a:p>
          <a:p>
            <a:pPr marL="88900" eaLnBrk="0" hangingPunct="0">
              <a:tabLst>
                <a:tab pos="5565775" algn="l"/>
              </a:tabLst>
              <a:defRPr/>
            </a:pPr>
            <a:r>
              <a:rPr lang="zh-CN" altLang="en-US" sz="2000" u="none" dirty="0" smtClean="0">
                <a:solidFill>
                  <a:srgbClr val="FFFF00"/>
                </a:solidFill>
              </a:rPr>
              <a:t> </a:t>
            </a:r>
            <a:r>
              <a:rPr lang="en-US" altLang="zh-CN" sz="2000" u="none" dirty="0" smtClean="0">
                <a:solidFill>
                  <a:srgbClr val="FFFF00"/>
                </a:solidFill>
              </a:rPr>
              <a:t>255.255.240.0</a:t>
            </a:r>
            <a:r>
              <a:rPr lang="zh-CN" altLang="en-US" sz="2000" u="none" dirty="0">
                <a:solidFill>
                  <a:srgbClr val="FFFF00"/>
                </a:solidFill>
              </a:rPr>
              <a:t/>
            </a:r>
            <a:br>
              <a:rPr lang="zh-CN" altLang="en-US" sz="2000" u="none" dirty="0">
                <a:solidFill>
                  <a:srgbClr val="FFFF00"/>
                </a:solidFill>
              </a:rPr>
            </a:br>
            <a:endParaRPr lang="zh-CN" altLang="en-US" sz="2000" b="0" u="none" dirty="0">
              <a:solidFill>
                <a:srgbClr val="FFFF00"/>
              </a:solidFill>
            </a:endParaRPr>
          </a:p>
        </p:txBody>
      </p:sp>
    </p:spTree>
    <p:extLst>
      <p:ext uri="{BB962C8B-B14F-4D97-AF65-F5344CB8AC3E}">
        <p14:creationId xmlns:p14="http://schemas.microsoft.com/office/powerpoint/2010/main" val="60964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idx="4294967295"/>
          </p:nvPr>
        </p:nvSpPr>
        <p:spPr>
          <a:xfrm>
            <a:off x="450323" y="719406"/>
            <a:ext cx="3617621" cy="679650"/>
          </a:xfrm>
        </p:spPr>
        <p:txBody>
          <a:bodyPr anchorCtr="1"/>
          <a:lstStyle/>
          <a:p>
            <a:pPr algn="l"/>
            <a:r>
              <a:rPr lang="zh-CN" sz="2400" dirty="0">
                <a:solidFill>
                  <a:srgbClr val="007D7A"/>
                </a:solidFill>
                <a:latin typeface="Times New Roman" pitchFamily="18" charset="0"/>
                <a:cs typeface="Times New Roman" pitchFamily="18" charset="0"/>
              </a:rPr>
              <a:t>变长子网掩码 </a:t>
            </a:r>
            <a:r>
              <a:rPr lang="zh-CN" altLang="zh-CN" sz="2400" dirty="0">
                <a:solidFill>
                  <a:srgbClr val="007D7A"/>
                </a:solidFill>
                <a:latin typeface="Times New Roman" pitchFamily="18" charset="0"/>
                <a:cs typeface="Times New Roman" pitchFamily="18" charset="0"/>
              </a:rPr>
              <a:t>VLSM</a:t>
            </a:r>
          </a:p>
        </p:txBody>
      </p:sp>
      <p:sp>
        <p:nvSpPr>
          <p:cNvPr id="56324" name="Rectangle 3"/>
          <p:cNvSpPr>
            <a:spLocks noGrp="1" noChangeArrowheads="1"/>
          </p:cNvSpPr>
          <p:nvPr>
            <p:ph type="body" idx="4294967295"/>
          </p:nvPr>
        </p:nvSpPr>
        <p:spPr>
          <a:xfrm>
            <a:off x="440586" y="1534044"/>
            <a:ext cx="6174105" cy="704661"/>
          </a:xfrm>
        </p:spPr>
        <p:txBody>
          <a:bodyPr/>
          <a:lstStyle/>
          <a:p>
            <a:r>
              <a:rPr lang="zh-CN" sz="2000" kern="1200" dirty="0">
                <a:solidFill>
                  <a:srgbClr val="1A3868"/>
                </a:solidFill>
                <a:latin typeface="Times New Roman" pitchFamily="18" charset="0"/>
                <a:cs typeface="Times New Roman" pitchFamily="18" charset="0"/>
              </a:rPr>
              <a:t>若采用变长子网掩码的分配方案：</a:t>
            </a:r>
          </a:p>
          <a:p>
            <a:pPr lvl="1"/>
            <a:endParaRPr lang="zh-CN" dirty="0">
              <a:effectLst>
                <a:outerShdw blurRad="38100" dist="38100" dir="2700000" algn="tl">
                  <a:srgbClr val="C0C0C0"/>
                </a:outerShdw>
              </a:effectLst>
            </a:endParaRPr>
          </a:p>
          <a:p>
            <a:pPr lvl="1"/>
            <a:endParaRPr lang="zh-CN" altLang="zh-CN" dirty="0">
              <a:effectLst>
                <a:outerShdw blurRad="38100" dist="38100" dir="2700000" algn="tl">
                  <a:srgbClr val="C0C0C0"/>
                </a:outerShdw>
              </a:effectLst>
            </a:endParaRPr>
          </a:p>
        </p:txBody>
      </p:sp>
      <p:sp>
        <p:nvSpPr>
          <p:cNvPr id="56325" name="Text Box 4"/>
          <p:cNvSpPr txBox="1">
            <a:spLocks noChangeArrowheads="1"/>
          </p:cNvSpPr>
          <p:nvPr/>
        </p:nvSpPr>
        <p:spPr bwMode="auto">
          <a:xfrm>
            <a:off x="2082018" y="2278325"/>
            <a:ext cx="38011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500" u="none">
                <a:solidFill>
                  <a:schemeClr val="tx1"/>
                </a:solidFill>
                <a:ea typeface="黑体" panose="02010609060101010101" pitchFamily="49" charset="-122"/>
              </a:rPr>
              <a:t>10010001 00001111 </a:t>
            </a:r>
            <a:r>
              <a:rPr lang="zh-CN" altLang="zh-CN" sz="1500" u="none">
                <a:solidFill>
                  <a:srgbClr val="FF6600"/>
                </a:solidFill>
                <a:ea typeface="黑体" panose="02010609060101010101" pitchFamily="49" charset="-122"/>
              </a:rPr>
              <a:t>0001</a:t>
            </a:r>
            <a:r>
              <a:rPr lang="zh-CN" altLang="zh-CN" sz="1500" u="none">
                <a:solidFill>
                  <a:schemeClr val="tx1"/>
                </a:solidFill>
                <a:ea typeface="黑体" panose="02010609060101010101" pitchFamily="49" charset="-122"/>
              </a:rPr>
              <a:t>0000 00000001 </a:t>
            </a:r>
          </a:p>
        </p:txBody>
      </p:sp>
      <p:sp>
        <p:nvSpPr>
          <p:cNvPr id="56326" name="Text Box 5"/>
          <p:cNvSpPr txBox="1">
            <a:spLocks noChangeArrowheads="1"/>
          </p:cNvSpPr>
          <p:nvPr/>
        </p:nvSpPr>
        <p:spPr bwMode="auto">
          <a:xfrm>
            <a:off x="851723" y="2304527"/>
            <a:ext cx="70884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r>
              <a:rPr lang="zh-CN" altLang="zh-CN" sz="1500" u="none">
                <a:solidFill>
                  <a:schemeClr val="tx1"/>
                </a:solidFill>
                <a:ea typeface="黑体" panose="02010609060101010101" pitchFamily="49" charset="-122"/>
              </a:rPr>
              <a:t>A</a:t>
            </a:r>
            <a:r>
              <a:rPr lang="zh-CN" altLang="en-US" sz="1500" u="none">
                <a:solidFill>
                  <a:schemeClr val="tx1"/>
                </a:solidFill>
                <a:ea typeface="黑体" panose="02010609060101010101" pitchFamily="49" charset="-122"/>
              </a:rPr>
              <a:t>大学</a:t>
            </a:r>
          </a:p>
        </p:txBody>
      </p:sp>
      <p:sp>
        <p:nvSpPr>
          <p:cNvPr id="56327" name="Line 6"/>
          <p:cNvSpPr>
            <a:spLocks noChangeShapeType="1"/>
          </p:cNvSpPr>
          <p:nvPr/>
        </p:nvSpPr>
        <p:spPr bwMode="auto">
          <a:xfrm>
            <a:off x="1647306" y="2441492"/>
            <a:ext cx="438285" cy="0"/>
          </a:xfrm>
          <a:prstGeom prst="line">
            <a:avLst/>
          </a:prstGeom>
          <a:noFill/>
          <a:ln w="28575" cmpd="sng">
            <a:solidFill>
              <a:schemeClr val="accent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56328" name="Text Box 7"/>
          <p:cNvSpPr txBox="1">
            <a:spLocks noChangeArrowheads="1"/>
          </p:cNvSpPr>
          <p:nvPr/>
        </p:nvSpPr>
        <p:spPr bwMode="auto">
          <a:xfrm>
            <a:off x="2171306" y="3250265"/>
            <a:ext cx="374827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500" u="none">
                <a:solidFill>
                  <a:schemeClr val="tx1"/>
                </a:solidFill>
                <a:ea typeface="黑体" panose="02010609060101010101" pitchFamily="49" charset="-122"/>
              </a:rPr>
              <a:t>10010001 00001111 </a:t>
            </a:r>
            <a:r>
              <a:rPr lang="zh-CN" altLang="zh-CN" sz="1500" u="none">
                <a:solidFill>
                  <a:srgbClr val="FF6600"/>
                </a:solidFill>
                <a:ea typeface="黑体" panose="02010609060101010101" pitchFamily="49" charset="-122"/>
              </a:rPr>
              <a:t>0000</a:t>
            </a:r>
            <a:r>
              <a:rPr lang="zh-CN" altLang="zh-CN" sz="1500" u="none">
                <a:solidFill>
                  <a:srgbClr val="FF6600"/>
                </a:solidFill>
              </a:rPr>
              <a:t>1</a:t>
            </a:r>
            <a:r>
              <a:rPr lang="zh-CN" altLang="zh-CN" sz="1500" u="none">
                <a:solidFill>
                  <a:schemeClr val="tx1"/>
                </a:solidFill>
              </a:rPr>
              <a:t>000 00000001</a:t>
            </a:r>
            <a:endParaRPr lang="zh-CN" altLang="zh-CN" sz="1500" u="none">
              <a:solidFill>
                <a:schemeClr val="tx1"/>
              </a:solidFill>
              <a:ea typeface="黑体" panose="02010609060101010101" pitchFamily="49" charset="-122"/>
            </a:endParaRPr>
          </a:p>
        </p:txBody>
      </p:sp>
      <p:sp>
        <p:nvSpPr>
          <p:cNvPr id="56329" name="Text Box 8"/>
          <p:cNvSpPr txBox="1">
            <a:spLocks noChangeArrowheads="1"/>
          </p:cNvSpPr>
          <p:nvPr/>
        </p:nvSpPr>
        <p:spPr bwMode="auto">
          <a:xfrm>
            <a:off x="938629" y="3280039"/>
            <a:ext cx="70884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r>
              <a:rPr lang="zh-CN" altLang="zh-CN" sz="1500" u="none">
                <a:solidFill>
                  <a:schemeClr val="tx1"/>
                </a:solidFill>
                <a:ea typeface="黑体" panose="02010609060101010101" pitchFamily="49" charset="-122"/>
              </a:rPr>
              <a:t>B</a:t>
            </a:r>
            <a:r>
              <a:rPr lang="zh-CN" altLang="en-US" sz="1500" u="none">
                <a:solidFill>
                  <a:schemeClr val="tx1"/>
                </a:solidFill>
                <a:ea typeface="黑体" panose="02010609060101010101" pitchFamily="49" charset="-122"/>
              </a:rPr>
              <a:t>大学</a:t>
            </a:r>
          </a:p>
        </p:txBody>
      </p:sp>
      <p:sp>
        <p:nvSpPr>
          <p:cNvPr id="56330" name="Line 9"/>
          <p:cNvSpPr>
            <a:spLocks noChangeShapeType="1"/>
          </p:cNvSpPr>
          <p:nvPr/>
        </p:nvSpPr>
        <p:spPr bwMode="auto">
          <a:xfrm>
            <a:off x="1736594" y="3413430"/>
            <a:ext cx="438285" cy="0"/>
          </a:xfrm>
          <a:prstGeom prst="line">
            <a:avLst/>
          </a:prstGeom>
          <a:noFill/>
          <a:ln w="28575" cmpd="sng">
            <a:solidFill>
              <a:schemeClr val="accent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56331" name="Text Box 10"/>
          <p:cNvSpPr txBox="1">
            <a:spLocks noChangeArrowheads="1"/>
          </p:cNvSpPr>
          <p:nvPr/>
        </p:nvSpPr>
        <p:spPr bwMode="auto">
          <a:xfrm>
            <a:off x="2071299" y="2696364"/>
            <a:ext cx="369472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500" u="none" dirty="0">
                <a:solidFill>
                  <a:schemeClr val="tx1"/>
                </a:solidFill>
                <a:ea typeface="黑体" panose="02010609060101010101" pitchFamily="49" charset="-122"/>
              </a:rPr>
              <a:t>10010001 00001111 </a:t>
            </a:r>
            <a:r>
              <a:rPr lang="zh-CN" altLang="zh-CN" sz="1500" u="none" dirty="0">
                <a:solidFill>
                  <a:srgbClr val="FF6600"/>
                </a:solidFill>
                <a:ea typeface="黑体" panose="02010609060101010101" pitchFamily="49" charset="-122"/>
              </a:rPr>
              <a:t>0001</a:t>
            </a:r>
            <a:r>
              <a:rPr lang="zh-CN" altLang="zh-CN" sz="1500" u="none" dirty="0">
                <a:solidFill>
                  <a:schemeClr val="tx1"/>
                </a:solidFill>
                <a:ea typeface="黑体" panose="02010609060101010101" pitchFamily="49" charset="-122"/>
              </a:rPr>
              <a:t>1111 11111110 </a:t>
            </a:r>
          </a:p>
        </p:txBody>
      </p:sp>
      <p:sp>
        <p:nvSpPr>
          <p:cNvPr id="56332" name="Text Box 11"/>
          <p:cNvSpPr txBox="1">
            <a:spLocks noChangeArrowheads="1"/>
          </p:cNvSpPr>
          <p:nvPr/>
        </p:nvSpPr>
        <p:spPr bwMode="auto">
          <a:xfrm>
            <a:off x="2168924" y="3630191"/>
            <a:ext cx="36524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500" u="none">
                <a:solidFill>
                  <a:schemeClr val="tx1"/>
                </a:solidFill>
                <a:ea typeface="黑体" panose="02010609060101010101" pitchFamily="49" charset="-122"/>
              </a:rPr>
              <a:t>10010001 00001111 </a:t>
            </a:r>
            <a:r>
              <a:rPr lang="zh-CN" altLang="zh-CN" sz="1500" u="none">
                <a:solidFill>
                  <a:srgbClr val="FF6600"/>
                </a:solidFill>
                <a:ea typeface="黑体" panose="02010609060101010101" pitchFamily="49" charset="-122"/>
              </a:rPr>
              <a:t>0000</a:t>
            </a:r>
            <a:r>
              <a:rPr lang="zh-CN" altLang="zh-CN" sz="1500" u="none">
                <a:solidFill>
                  <a:srgbClr val="FF6600"/>
                </a:solidFill>
              </a:rPr>
              <a:t>1</a:t>
            </a:r>
            <a:r>
              <a:rPr lang="zh-CN" altLang="zh-CN" sz="1500" u="none">
                <a:solidFill>
                  <a:schemeClr val="tx1"/>
                </a:solidFill>
              </a:rPr>
              <a:t>111 11111110</a:t>
            </a:r>
            <a:endParaRPr lang="zh-CN" altLang="zh-CN" sz="1500" u="none">
              <a:solidFill>
                <a:schemeClr val="tx1"/>
              </a:solidFill>
              <a:ea typeface="黑体" panose="02010609060101010101" pitchFamily="49" charset="-122"/>
            </a:endParaRPr>
          </a:p>
        </p:txBody>
      </p:sp>
      <p:sp>
        <p:nvSpPr>
          <p:cNvPr id="56333" name="Text Box 12"/>
          <p:cNvSpPr txBox="1">
            <a:spLocks noChangeArrowheads="1"/>
          </p:cNvSpPr>
          <p:nvPr/>
        </p:nvSpPr>
        <p:spPr bwMode="auto">
          <a:xfrm>
            <a:off x="2119328" y="4365605"/>
            <a:ext cx="374827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500" u="none">
                <a:solidFill>
                  <a:schemeClr val="tx1"/>
                </a:solidFill>
                <a:ea typeface="黑体" panose="02010609060101010101" pitchFamily="49" charset="-122"/>
              </a:rPr>
              <a:t>10010001 00001111 </a:t>
            </a:r>
            <a:r>
              <a:rPr lang="zh-CN" altLang="zh-CN" sz="1500" u="none">
                <a:solidFill>
                  <a:srgbClr val="FF6600"/>
                </a:solidFill>
                <a:ea typeface="黑体" panose="02010609060101010101" pitchFamily="49" charset="-122"/>
              </a:rPr>
              <a:t>0000</a:t>
            </a:r>
            <a:r>
              <a:rPr lang="zh-CN" altLang="zh-CN" sz="1500" u="none">
                <a:solidFill>
                  <a:srgbClr val="FF6600"/>
                </a:solidFill>
              </a:rPr>
              <a:t>001</a:t>
            </a:r>
            <a:r>
              <a:rPr lang="zh-CN" altLang="zh-CN" sz="1500" u="none">
                <a:solidFill>
                  <a:schemeClr val="tx1"/>
                </a:solidFill>
              </a:rPr>
              <a:t>0 00000001</a:t>
            </a:r>
            <a:endParaRPr lang="zh-CN" altLang="zh-CN" sz="1500" u="none">
              <a:solidFill>
                <a:schemeClr val="tx1"/>
              </a:solidFill>
              <a:ea typeface="黑体" panose="02010609060101010101" pitchFamily="49" charset="-122"/>
            </a:endParaRPr>
          </a:p>
        </p:txBody>
      </p:sp>
      <p:sp>
        <p:nvSpPr>
          <p:cNvPr id="56334" name="Text Box 13"/>
          <p:cNvSpPr txBox="1">
            <a:spLocks noChangeArrowheads="1"/>
          </p:cNvSpPr>
          <p:nvPr/>
        </p:nvSpPr>
        <p:spPr bwMode="auto">
          <a:xfrm>
            <a:off x="881887" y="4395380"/>
            <a:ext cx="70884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r>
              <a:rPr lang="zh-CN" altLang="zh-CN" sz="1500" u="none">
                <a:solidFill>
                  <a:schemeClr val="tx1"/>
                </a:solidFill>
                <a:ea typeface="黑体" panose="02010609060101010101" pitchFamily="49" charset="-122"/>
              </a:rPr>
              <a:t>C</a:t>
            </a:r>
            <a:r>
              <a:rPr lang="zh-CN" altLang="en-US" sz="1500" u="none">
                <a:solidFill>
                  <a:schemeClr val="tx1"/>
                </a:solidFill>
                <a:ea typeface="黑体" panose="02010609060101010101" pitchFamily="49" charset="-122"/>
              </a:rPr>
              <a:t>大学</a:t>
            </a:r>
          </a:p>
        </p:txBody>
      </p:sp>
      <p:sp>
        <p:nvSpPr>
          <p:cNvPr id="56335" name="Line 14"/>
          <p:cNvSpPr>
            <a:spLocks noChangeShapeType="1"/>
          </p:cNvSpPr>
          <p:nvPr/>
        </p:nvSpPr>
        <p:spPr bwMode="auto">
          <a:xfrm>
            <a:off x="1684616" y="4528771"/>
            <a:ext cx="438285" cy="0"/>
          </a:xfrm>
          <a:prstGeom prst="line">
            <a:avLst/>
          </a:prstGeom>
          <a:noFill/>
          <a:ln w="28575" cmpd="sng">
            <a:solidFill>
              <a:schemeClr val="accent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56336" name="Text Box 15"/>
          <p:cNvSpPr txBox="1">
            <a:spLocks noChangeArrowheads="1"/>
          </p:cNvSpPr>
          <p:nvPr/>
        </p:nvSpPr>
        <p:spPr bwMode="auto">
          <a:xfrm>
            <a:off x="2116946" y="4745532"/>
            <a:ext cx="367376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500" u="none">
                <a:solidFill>
                  <a:schemeClr val="tx1"/>
                </a:solidFill>
                <a:ea typeface="黑体" panose="02010609060101010101" pitchFamily="49" charset="-122"/>
              </a:rPr>
              <a:t>10010001 00001111 </a:t>
            </a:r>
            <a:r>
              <a:rPr lang="zh-CN" altLang="zh-CN" sz="1500" u="none">
                <a:solidFill>
                  <a:srgbClr val="FF6600"/>
                </a:solidFill>
                <a:ea typeface="黑体" panose="02010609060101010101" pitchFamily="49" charset="-122"/>
              </a:rPr>
              <a:t>000000</a:t>
            </a:r>
            <a:r>
              <a:rPr lang="zh-CN" altLang="zh-CN" sz="1500" u="none">
                <a:solidFill>
                  <a:srgbClr val="FF6600"/>
                </a:solidFill>
              </a:rPr>
              <a:t>1</a:t>
            </a:r>
            <a:r>
              <a:rPr lang="zh-CN" altLang="zh-CN" sz="1500" u="none">
                <a:solidFill>
                  <a:schemeClr val="tx1"/>
                </a:solidFill>
              </a:rPr>
              <a:t>1 11111110</a:t>
            </a:r>
            <a:endParaRPr lang="zh-CN" altLang="zh-CN" sz="1500" u="none">
              <a:solidFill>
                <a:schemeClr val="tx1"/>
              </a:solidFill>
              <a:ea typeface="黑体" panose="02010609060101010101" pitchFamily="49" charset="-122"/>
            </a:endParaRPr>
          </a:p>
        </p:txBody>
      </p:sp>
      <p:sp>
        <p:nvSpPr>
          <p:cNvPr id="17" name="AutoShape 6"/>
          <p:cNvSpPr>
            <a:spLocks noChangeArrowheads="1"/>
          </p:cNvSpPr>
          <p:nvPr/>
        </p:nvSpPr>
        <p:spPr bwMode="auto">
          <a:xfrm>
            <a:off x="5954504" y="4218919"/>
            <a:ext cx="2478175" cy="784954"/>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88900" eaLnBrk="0" hangingPunct="0">
              <a:tabLst>
                <a:tab pos="5565775" algn="l"/>
              </a:tabLst>
              <a:defRPr/>
            </a:pPr>
            <a:r>
              <a:rPr lang="zh-CN" altLang="en-US" sz="2000" b="0" u="none" dirty="0" smtClean="0">
                <a:solidFill>
                  <a:srgbClr val="FFFF00"/>
                </a:solidFill>
              </a:rPr>
              <a:t>第三个子网掩码：</a:t>
            </a:r>
            <a:endParaRPr lang="en-US" altLang="zh-CN" sz="2000" b="0" u="none" dirty="0" smtClean="0">
              <a:solidFill>
                <a:srgbClr val="FFFF00"/>
              </a:solidFill>
            </a:endParaRPr>
          </a:p>
          <a:p>
            <a:pPr marL="88900" eaLnBrk="0" hangingPunct="0">
              <a:tabLst>
                <a:tab pos="5565775" algn="l"/>
              </a:tabLst>
              <a:defRPr/>
            </a:pPr>
            <a:r>
              <a:rPr lang="zh-CN" altLang="en-US" sz="2000" u="none" dirty="0" smtClean="0">
                <a:solidFill>
                  <a:srgbClr val="FFFF00"/>
                </a:solidFill>
              </a:rPr>
              <a:t> </a:t>
            </a:r>
            <a:r>
              <a:rPr lang="en-US" altLang="zh-CN" sz="2000" u="none" dirty="0" smtClean="0">
                <a:solidFill>
                  <a:srgbClr val="FFFF00"/>
                </a:solidFill>
              </a:rPr>
              <a:t>255.255.254.0</a:t>
            </a:r>
            <a:r>
              <a:rPr lang="zh-CN" altLang="en-US" sz="2000" u="none" dirty="0">
                <a:solidFill>
                  <a:srgbClr val="FFFF00"/>
                </a:solidFill>
              </a:rPr>
              <a:t/>
            </a:r>
            <a:br>
              <a:rPr lang="zh-CN" altLang="en-US" sz="2000" u="none" dirty="0">
                <a:solidFill>
                  <a:srgbClr val="FFFF00"/>
                </a:solidFill>
              </a:rPr>
            </a:br>
            <a:endParaRPr lang="zh-CN" altLang="en-US" sz="2000" b="0" u="none" dirty="0">
              <a:solidFill>
                <a:srgbClr val="FFFF00"/>
              </a:solidFill>
            </a:endParaRPr>
          </a:p>
        </p:txBody>
      </p:sp>
      <p:sp>
        <p:nvSpPr>
          <p:cNvPr id="18" name="AutoShape 6"/>
          <p:cNvSpPr>
            <a:spLocks noChangeArrowheads="1"/>
          </p:cNvSpPr>
          <p:nvPr/>
        </p:nvSpPr>
        <p:spPr bwMode="auto">
          <a:xfrm>
            <a:off x="5972475" y="3260391"/>
            <a:ext cx="2478175" cy="784954"/>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88900" eaLnBrk="0" hangingPunct="0">
              <a:tabLst>
                <a:tab pos="5565775" algn="l"/>
              </a:tabLst>
              <a:defRPr/>
            </a:pPr>
            <a:r>
              <a:rPr lang="zh-CN" altLang="en-US" sz="2000" b="0" u="none" dirty="0" smtClean="0">
                <a:solidFill>
                  <a:srgbClr val="FFFF00"/>
                </a:solidFill>
              </a:rPr>
              <a:t>第二个子网掩码：</a:t>
            </a:r>
            <a:endParaRPr lang="en-US" altLang="zh-CN" sz="2000" b="0" u="none" dirty="0" smtClean="0">
              <a:solidFill>
                <a:srgbClr val="FFFF00"/>
              </a:solidFill>
            </a:endParaRPr>
          </a:p>
          <a:p>
            <a:pPr marL="88900" eaLnBrk="0" hangingPunct="0">
              <a:tabLst>
                <a:tab pos="5565775" algn="l"/>
              </a:tabLst>
              <a:defRPr/>
            </a:pPr>
            <a:r>
              <a:rPr lang="zh-CN" altLang="en-US" sz="2000" u="none" dirty="0" smtClean="0">
                <a:solidFill>
                  <a:srgbClr val="FFFF00"/>
                </a:solidFill>
              </a:rPr>
              <a:t> </a:t>
            </a:r>
            <a:r>
              <a:rPr lang="en-US" altLang="zh-CN" sz="2000" u="none" dirty="0" smtClean="0">
                <a:solidFill>
                  <a:srgbClr val="FFFF00"/>
                </a:solidFill>
              </a:rPr>
              <a:t>255.255.248.0</a:t>
            </a:r>
            <a:r>
              <a:rPr lang="zh-CN" altLang="en-US" sz="2000" u="none" dirty="0">
                <a:solidFill>
                  <a:srgbClr val="FFFF00"/>
                </a:solidFill>
              </a:rPr>
              <a:t/>
            </a:r>
            <a:br>
              <a:rPr lang="zh-CN" altLang="en-US" sz="2000" u="none" dirty="0">
                <a:solidFill>
                  <a:srgbClr val="FFFF00"/>
                </a:solidFill>
              </a:rPr>
            </a:br>
            <a:endParaRPr lang="zh-CN" altLang="en-US" sz="2000" b="0" u="none" dirty="0">
              <a:solidFill>
                <a:srgbClr val="FFFF00"/>
              </a:solidFill>
            </a:endParaRPr>
          </a:p>
        </p:txBody>
      </p:sp>
      <p:sp>
        <p:nvSpPr>
          <p:cNvPr id="19" name="AutoShape 6"/>
          <p:cNvSpPr>
            <a:spLocks noChangeArrowheads="1"/>
          </p:cNvSpPr>
          <p:nvPr/>
        </p:nvSpPr>
        <p:spPr bwMode="auto">
          <a:xfrm>
            <a:off x="5919576" y="2278325"/>
            <a:ext cx="2478175" cy="784954"/>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88900" eaLnBrk="0" hangingPunct="0">
              <a:tabLst>
                <a:tab pos="5565775" algn="l"/>
              </a:tabLst>
              <a:defRPr/>
            </a:pPr>
            <a:r>
              <a:rPr lang="zh-CN" altLang="en-US" sz="2000" b="0" u="none" dirty="0">
                <a:solidFill>
                  <a:srgbClr val="FFFF00"/>
                </a:solidFill>
              </a:rPr>
              <a:t>第一个</a:t>
            </a:r>
            <a:r>
              <a:rPr lang="zh-CN" altLang="en-US" sz="2000" b="0" u="none" dirty="0" smtClean="0">
                <a:solidFill>
                  <a:srgbClr val="FFFF00"/>
                </a:solidFill>
              </a:rPr>
              <a:t>子网掩码：</a:t>
            </a:r>
            <a:endParaRPr lang="en-US" altLang="zh-CN" sz="2000" b="0" u="none" dirty="0" smtClean="0">
              <a:solidFill>
                <a:srgbClr val="FFFF00"/>
              </a:solidFill>
            </a:endParaRPr>
          </a:p>
          <a:p>
            <a:pPr marL="88900" eaLnBrk="0" hangingPunct="0">
              <a:tabLst>
                <a:tab pos="5565775" algn="l"/>
              </a:tabLst>
              <a:defRPr/>
            </a:pPr>
            <a:r>
              <a:rPr lang="zh-CN" altLang="en-US" sz="2000" u="none" dirty="0" smtClean="0">
                <a:solidFill>
                  <a:srgbClr val="FFFF00"/>
                </a:solidFill>
              </a:rPr>
              <a:t> </a:t>
            </a:r>
            <a:r>
              <a:rPr lang="en-US" altLang="zh-CN" sz="2000" u="none" dirty="0" smtClean="0">
                <a:solidFill>
                  <a:srgbClr val="FFFF00"/>
                </a:solidFill>
              </a:rPr>
              <a:t>255.255.240.0</a:t>
            </a:r>
            <a:r>
              <a:rPr lang="zh-CN" altLang="en-US" sz="2000" u="none" dirty="0">
                <a:solidFill>
                  <a:srgbClr val="FFFF00"/>
                </a:solidFill>
              </a:rPr>
              <a:t/>
            </a:r>
            <a:br>
              <a:rPr lang="zh-CN" altLang="en-US" sz="2000" u="none" dirty="0">
                <a:solidFill>
                  <a:srgbClr val="FFFF00"/>
                </a:solidFill>
              </a:rPr>
            </a:br>
            <a:endParaRPr lang="zh-CN" altLang="en-US" sz="2000" b="0" u="none" dirty="0">
              <a:solidFill>
                <a:srgbClr val="FFFF00"/>
              </a:solidFill>
            </a:endParaRPr>
          </a:p>
        </p:txBody>
      </p:sp>
    </p:spTree>
    <p:extLst>
      <p:ext uri="{BB962C8B-B14F-4D97-AF65-F5344CB8AC3E}">
        <p14:creationId xmlns:p14="http://schemas.microsoft.com/office/powerpoint/2010/main" val="163026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内容占位符 2"/>
          <p:cNvSpPr>
            <a:spLocks noGrp="1"/>
          </p:cNvSpPr>
          <p:nvPr>
            <p:ph idx="4294967295"/>
          </p:nvPr>
        </p:nvSpPr>
        <p:spPr>
          <a:xfrm>
            <a:off x="395288" y="1517650"/>
            <a:ext cx="5832475" cy="3214688"/>
          </a:xfrm>
        </p:spPr>
        <p:txBody>
          <a:bodyPr/>
          <a:lstStyle/>
          <a:p>
            <a:pPr marL="180975" indent="-180975">
              <a:lnSpc>
                <a:spcPct val="110000"/>
              </a:lnSpc>
              <a:spcAft>
                <a:spcPct val="20000"/>
              </a:spcAft>
            </a:pPr>
            <a:r>
              <a:rPr lang="zh-CN" altLang="en-US" sz="2000" dirty="0" smtClean="0">
                <a:solidFill>
                  <a:srgbClr val="1A3868"/>
                </a:solidFill>
                <a:latin typeface="Times New Roman" pitchFamily="18" charset="0"/>
                <a:cs typeface="Times New Roman" pitchFamily="18" charset="0"/>
              </a:rPr>
              <a:t>例如某个公司申请一个</a:t>
            </a:r>
            <a:r>
              <a:rPr lang="en-US" altLang="zh-CN" sz="2000" dirty="0" smtClean="0">
                <a:solidFill>
                  <a:srgbClr val="1A3868"/>
                </a:solidFill>
                <a:latin typeface="Times New Roman" pitchFamily="18" charset="0"/>
                <a:cs typeface="Times New Roman" pitchFamily="18" charset="0"/>
              </a:rPr>
              <a:t>C</a:t>
            </a:r>
            <a:r>
              <a:rPr lang="zh-CN" altLang="en-US" sz="2000" dirty="0" smtClean="0">
                <a:solidFill>
                  <a:srgbClr val="1A3868"/>
                </a:solidFill>
                <a:latin typeface="Times New Roman" pitchFamily="18" charset="0"/>
                <a:cs typeface="Times New Roman" pitchFamily="18" charset="0"/>
              </a:rPr>
              <a:t>类</a:t>
            </a:r>
            <a:r>
              <a:rPr lang="en-US" altLang="zh-CN" sz="2000" dirty="0" smtClean="0">
                <a:solidFill>
                  <a:srgbClr val="1A3868"/>
                </a:solidFill>
                <a:latin typeface="Times New Roman" pitchFamily="18" charset="0"/>
                <a:cs typeface="Times New Roman" pitchFamily="18" charset="0"/>
              </a:rPr>
              <a:t>202.60.31.0</a:t>
            </a:r>
            <a:r>
              <a:rPr lang="zh-CN" altLang="en-US" sz="2000" dirty="0" smtClean="0">
                <a:solidFill>
                  <a:srgbClr val="1A3868"/>
                </a:solidFill>
                <a:latin typeface="Times New Roman" pitchFamily="18" charset="0"/>
                <a:cs typeface="Times New Roman" pitchFamily="18" charset="0"/>
              </a:rPr>
              <a:t>的</a:t>
            </a:r>
            <a:r>
              <a:rPr lang="en-US" altLang="zh-CN" sz="2000" dirty="0" smtClean="0">
                <a:solidFill>
                  <a:srgbClr val="1A3868"/>
                </a:solidFill>
                <a:latin typeface="Times New Roman" pitchFamily="18" charset="0"/>
                <a:cs typeface="Times New Roman" pitchFamily="18" charset="0"/>
              </a:rPr>
              <a:t>IP</a:t>
            </a:r>
            <a:r>
              <a:rPr lang="zh-CN" altLang="en-US" sz="2000" dirty="0" smtClean="0">
                <a:solidFill>
                  <a:srgbClr val="1A3868"/>
                </a:solidFill>
                <a:latin typeface="Times New Roman" pitchFamily="18" charset="0"/>
                <a:cs typeface="Times New Roman" pitchFamily="18" charset="0"/>
              </a:rPr>
              <a:t>地址，该公司有</a:t>
            </a:r>
            <a:r>
              <a:rPr lang="en-US" altLang="zh-CN" sz="2000" dirty="0" smtClean="0">
                <a:solidFill>
                  <a:srgbClr val="1A3868"/>
                </a:solidFill>
                <a:latin typeface="Times New Roman" pitchFamily="18" charset="0"/>
                <a:cs typeface="Times New Roman" pitchFamily="18" charset="0"/>
              </a:rPr>
              <a:t>100</a:t>
            </a:r>
            <a:r>
              <a:rPr lang="zh-CN" altLang="en-US" sz="2000" dirty="0" smtClean="0">
                <a:solidFill>
                  <a:srgbClr val="1A3868"/>
                </a:solidFill>
                <a:latin typeface="Times New Roman" pitchFamily="18" charset="0"/>
                <a:cs typeface="Times New Roman" pitchFamily="18" charset="0"/>
              </a:rPr>
              <a:t>名员工在销售部门工作，</a:t>
            </a:r>
            <a:r>
              <a:rPr lang="en-US" altLang="zh-CN" sz="2000" dirty="0" smtClean="0">
                <a:solidFill>
                  <a:srgbClr val="1A3868"/>
                </a:solidFill>
                <a:latin typeface="Times New Roman" pitchFamily="18" charset="0"/>
                <a:cs typeface="Times New Roman" pitchFamily="18" charset="0"/>
              </a:rPr>
              <a:t>50</a:t>
            </a:r>
            <a:r>
              <a:rPr lang="zh-CN" altLang="en-US" sz="2000" dirty="0" smtClean="0">
                <a:solidFill>
                  <a:srgbClr val="1A3868"/>
                </a:solidFill>
                <a:latin typeface="Times New Roman" pitchFamily="18" charset="0"/>
                <a:cs typeface="Times New Roman" pitchFamily="18" charset="0"/>
              </a:rPr>
              <a:t>名员工在财务部门工作，</a:t>
            </a:r>
            <a:r>
              <a:rPr lang="en-US" altLang="zh-CN" sz="2000" dirty="0" smtClean="0">
                <a:solidFill>
                  <a:srgbClr val="1A3868"/>
                </a:solidFill>
                <a:latin typeface="Times New Roman" pitchFamily="18" charset="0"/>
                <a:cs typeface="Times New Roman" pitchFamily="18" charset="0"/>
              </a:rPr>
              <a:t>50</a:t>
            </a:r>
            <a:r>
              <a:rPr lang="zh-CN" altLang="en-US" sz="2000" dirty="0" smtClean="0">
                <a:solidFill>
                  <a:srgbClr val="1A3868"/>
                </a:solidFill>
                <a:latin typeface="Times New Roman" pitchFamily="18" charset="0"/>
                <a:cs typeface="Times New Roman" pitchFamily="18" charset="0"/>
              </a:rPr>
              <a:t>名员工在设计部门工作。</a:t>
            </a:r>
          </a:p>
          <a:p>
            <a:pPr marL="180975" indent="-180975">
              <a:lnSpc>
                <a:spcPct val="110000"/>
              </a:lnSpc>
              <a:spcAft>
                <a:spcPct val="20000"/>
              </a:spcAft>
            </a:pPr>
            <a:r>
              <a:rPr lang="zh-CN" altLang="en-US" sz="2000" dirty="0" smtClean="0">
                <a:solidFill>
                  <a:srgbClr val="1A3868"/>
                </a:solidFill>
                <a:latin typeface="Times New Roman" pitchFamily="18" charset="0"/>
                <a:cs typeface="Times New Roman" pitchFamily="18" charset="0"/>
              </a:rPr>
              <a:t>要求我们</a:t>
            </a:r>
            <a:r>
              <a:rPr lang="zh-CN" altLang="en-US" sz="2000" dirty="0" smtClean="0">
                <a:solidFill>
                  <a:srgbClr val="C00000"/>
                </a:solidFill>
                <a:latin typeface="Times New Roman" pitchFamily="18" charset="0"/>
                <a:cs typeface="Times New Roman" pitchFamily="18" charset="0"/>
              </a:rPr>
              <a:t>为三个部门分别组建子网</a:t>
            </a:r>
            <a:r>
              <a:rPr lang="zh-CN" altLang="en-US" sz="2000" dirty="0" smtClean="0">
                <a:solidFill>
                  <a:srgbClr val="1A3868"/>
                </a:solidFill>
                <a:latin typeface="Times New Roman" pitchFamily="18" charset="0"/>
                <a:cs typeface="Times New Roman" pitchFamily="18" charset="0"/>
              </a:rPr>
              <a:t>。</a:t>
            </a:r>
          </a:p>
          <a:p>
            <a:pPr marL="180975" indent="-180975">
              <a:lnSpc>
                <a:spcPct val="110000"/>
              </a:lnSpc>
              <a:spcAft>
                <a:spcPct val="20000"/>
              </a:spcAft>
            </a:pPr>
            <a:r>
              <a:rPr lang="zh-CN" altLang="en-US" sz="2000" dirty="0" smtClean="0">
                <a:solidFill>
                  <a:srgbClr val="1A3868"/>
                </a:solidFill>
                <a:latin typeface="Times New Roman" pitchFamily="18" charset="0"/>
                <a:cs typeface="Times New Roman" pitchFamily="18" charset="0"/>
              </a:rPr>
              <a:t>可以通过</a:t>
            </a:r>
            <a:r>
              <a:rPr lang="zh-CN" altLang="en-US" sz="2000" dirty="0" smtClean="0">
                <a:solidFill>
                  <a:srgbClr val="C00000"/>
                </a:solidFill>
                <a:latin typeface="Times New Roman" pitchFamily="18" charset="0"/>
                <a:cs typeface="Times New Roman" pitchFamily="18" charset="0"/>
              </a:rPr>
              <a:t>可变长度子网掩码</a:t>
            </a:r>
            <a:r>
              <a:rPr lang="zh-CN" altLang="en-US" sz="2000" dirty="0" smtClean="0">
                <a:solidFill>
                  <a:srgbClr val="1A3868"/>
                </a:solidFill>
                <a:latin typeface="Times New Roman" pitchFamily="18" charset="0"/>
                <a:cs typeface="Times New Roman" pitchFamily="18" charset="0"/>
              </a:rPr>
              <a:t>技术，将一个</a:t>
            </a:r>
            <a:r>
              <a:rPr lang="en-US" altLang="zh-CN" sz="2000" dirty="0" smtClean="0">
                <a:solidFill>
                  <a:srgbClr val="1A3868"/>
                </a:solidFill>
                <a:latin typeface="Times New Roman" pitchFamily="18" charset="0"/>
                <a:cs typeface="Times New Roman" pitchFamily="18" charset="0"/>
              </a:rPr>
              <a:t>C</a:t>
            </a:r>
            <a:r>
              <a:rPr lang="zh-CN" altLang="en-US" sz="2000" dirty="0" smtClean="0">
                <a:solidFill>
                  <a:srgbClr val="1A3868"/>
                </a:solidFill>
                <a:latin typeface="Times New Roman" pitchFamily="18" charset="0"/>
                <a:cs typeface="Times New Roman" pitchFamily="18" charset="0"/>
              </a:rPr>
              <a:t>类地址分为</a:t>
            </a:r>
            <a:r>
              <a:rPr lang="en-US" altLang="zh-CN" sz="2000" dirty="0" smtClean="0">
                <a:solidFill>
                  <a:srgbClr val="1A3868"/>
                </a:solidFill>
                <a:latin typeface="Times New Roman" pitchFamily="18" charset="0"/>
                <a:cs typeface="Times New Roman" pitchFamily="18" charset="0"/>
              </a:rPr>
              <a:t>3</a:t>
            </a:r>
            <a:r>
              <a:rPr lang="zh-CN" altLang="en-US" sz="2000" dirty="0" smtClean="0">
                <a:solidFill>
                  <a:srgbClr val="1A3868"/>
                </a:solidFill>
                <a:latin typeface="Times New Roman" pitchFamily="18" charset="0"/>
                <a:cs typeface="Times New Roman" pitchFamily="18" charset="0"/>
              </a:rPr>
              <a:t>个部分，其中子网</a:t>
            </a:r>
            <a:r>
              <a:rPr lang="en-US" altLang="zh-CN" sz="2000" dirty="0" smtClean="0">
                <a:solidFill>
                  <a:srgbClr val="1A3868"/>
                </a:solidFill>
                <a:latin typeface="Times New Roman" pitchFamily="18" charset="0"/>
                <a:cs typeface="Times New Roman" pitchFamily="18" charset="0"/>
              </a:rPr>
              <a:t>1</a:t>
            </a:r>
            <a:r>
              <a:rPr lang="zh-CN" altLang="en-US" sz="2000" dirty="0" smtClean="0">
                <a:solidFill>
                  <a:srgbClr val="1A3868"/>
                </a:solidFill>
                <a:latin typeface="Times New Roman" pitchFamily="18" charset="0"/>
                <a:cs typeface="Times New Roman" pitchFamily="18" charset="0"/>
              </a:rPr>
              <a:t>的地址空间是子网</a:t>
            </a:r>
            <a:r>
              <a:rPr lang="en-US" altLang="zh-CN" sz="2000" dirty="0" smtClean="0">
                <a:solidFill>
                  <a:srgbClr val="1A3868"/>
                </a:solidFill>
                <a:latin typeface="Times New Roman" pitchFamily="18" charset="0"/>
                <a:cs typeface="Times New Roman" pitchFamily="18" charset="0"/>
              </a:rPr>
              <a:t>2</a:t>
            </a:r>
            <a:r>
              <a:rPr lang="zh-CN" altLang="en-US" sz="2000" dirty="0" smtClean="0">
                <a:solidFill>
                  <a:srgbClr val="1A3868"/>
                </a:solidFill>
                <a:latin typeface="Times New Roman" pitchFamily="18" charset="0"/>
                <a:cs typeface="Times New Roman" pitchFamily="18" charset="0"/>
              </a:rPr>
              <a:t>与子网</a:t>
            </a:r>
            <a:r>
              <a:rPr lang="en-US" altLang="zh-CN" sz="2000" dirty="0" smtClean="0">
                <a:solidFill>
                  <a:srgbClr val="1A3868"/>
                </a:solidFill>
                <a:latin typeface="Times New Roman" pitchFamily="18" charset="0"/>
                <a:cs typeface="Times New Roman" pitchFamily="18" charset="0"/>
              </a:rPr>
              <a:t>3</a:t>
            </a:r>
            <a:r>
              <a:rPr lang="zh-CN" altLang="en-US" sz="2000" dirty="0" smtClean="0">
                <a:solidFill>
                  <a:srgbClr val="1A3868"/>
                </a:solidFill>
                <a:latin typeface="Times New Roman" pitchFamily="18" charset="0"/>
                <a:cs typeface="Times New Roman" pitchFamily="18" charset="0"/>
              </a:rPr>
              <a:t>的地址空间的两倍。</a:t>
            </a:r>
            <a:endParaRPr lang="en-US" altLang="zh-CN" sz="2000" dirty="0" smtClean="0">
              <a:solidFill>
                <a:srgbClr val="1A3868"/>
              </a:solidFill>
              <a:latin typeface="Times New Roman" pitchFamily="18" charset="0"/>
              <a:cs typeface="Times New Roman" pitchFamily="18" charset="0"/>
            </a:endParaRPr>
          </a:p>
        </p:txBody>
      </p:sp>
      <p:sp>
        <p:nvSpPr>
          <p:cNvPr id="4" name="Rectangle 2"/>
          <p:cNvSpPr txBox="1">
            <a:spLocks noChangeArrowheads="1"/>
          </p:cNvSpPr>
          <p:nvPr/>
        </p:nvSpPr>
        <p:spPr bwMode="auto">
          <a:xfrm>
            <a:off x="450323" y="719406"/>
            <a:ext cx="3401597" cy="67965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a:lstStyle>
          <a:p>
            <a:pPr algn="l"/>
            <a:r>
              <a:rPr lang="zh-CN" sz="2400" u="none" kern="0" smtClean="0">
                <a:solidFill>
                  <a:srgbClr val="007D7A"/>
                </a:solidFill>
                <a:latin typeface="Times New Roman" pitchFamily="18" charset="0"/>
                <a:cs typeface="Times New Roman" pitchFamily="18" charset="0"/>
              </a:rPr>
              <a:t>变长子网掩码 </a:t>
            </a:r>
            <a:r>
              <a:rPr lang="zh-CN" altLang="zh-CN" sz="2400" u="none" kern="0" smtClean="0">
                <a:solidFill>
                  <a:srgbClr val="007D7A"/>
                </a:solidFill>
                <a:latin typeface="Times New Roman" pitchFamily="18" charset="0"/>
                <a:cs typeface="Times New Roman" pitchFamily="18" charset="0"/>
              </a:rPr>
              <a:t>VLSM</a:t>
            </a:r>
            <a:endParaRPr lang="zh-CN" altLang="zh-CN" sz="2400" u="none" kern="0" dirty="0">
              <a:solidFill>
                <a:srgbClr val="007D7A"/>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02">
                                            <p:txEl>
                                              <p:pRg st="2" end="2"/>
                                            </p:txEl>
                                          </p:spTgt>
                                        </p:tgtEl>
                                        <p:attrNameLst>
                                          <p:attrName>style.visibility</p:attrName>
                                        </p:attrNameLst>
                                      </p:cBhvr>
                                      <p:to>
                                        <p:strVal val="visible"/>
                                      </p:to>
                                    </p:set>
                                    <p:animEffect transition="in" filter="blinds(horizontal)">
                                      <p:cBhvr>
                                        <p:cTn id="7" dur="500"/>
                                        <p:tgtEl>
                                          <p:spTgt spid="4096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1" name="内容占位符 2"/>
          <p:cNvSpPr>
            <a:spLocks noGrp="1"/>
          </p:cNvSpPr>
          <p:nvPr>
            <p:ph idx="4294967295"/>
          </p:nvPr>
        </p:nvSpPr>
        <p:spPr>
          <a:xfrm>
            <a:off x="250825" y="1019175"/>
            <a:ext cx="2017713" cy="3425825"/>
          </a:xfrm>
        </p:spPr>
        <p:txBody>
          <a:bodyPr/>
          <a:lstStyle/>
          <a:p>
            <a:pPr marL="0" indent="0">
              <a:buFontTx/>
              <a:buNone/>
            </a:pPr>
            <a:r>
              <a:rPr lang="zh-CN" altLang="en-US" sz="2000" smtClean="0">
                <a:solidFill>
                  <a:srgbClr val="1A3868"/>
                </a:solidFill>
                <a:latin typeface="Times New Roman" pitchFamily="18" charset="0"/>
                <a:cs typeface="Times New Roman" pitchFamily="18" charset="0"/>
              </a:rPr>
              <a:t>可变长度子网</a:t>
            </a:r>
          </a:p>
          <a:p>
            <a:pPr marL="0" indent="0">
              <a:buFontTx/>
              <a:buNone/>
            </a:pPr>
            <a:r>
              <a:rPr lang="zh-CN" altLang="en-US" sz="2000" smtClean="0">
                <a:solidFill>
                  <a:srgbClr val="1A3868"/>
                </a:solidFill>
                <a:latin typeface="Times New Roman" pitchFamily="18" charset="0"/>
                <a:cs typeface="Times New Roman" pitchFamily="18" charset="0"/>
              </a:rPr>
              <a:t>划分的结构</a:t>
            </a:r>
          </a:p>
          <a:p>
            <a:pPr marL="0" indent="0">
              <a:buFontTx/>
              <a:buNone/>
            </a:pPr>
            <a:endParaRPr lang="zh-CN" altLang="en-US" sz="2000" smtClean="0">
              <a:solidFill>
                <a:srgbClr val="1A3868"/>
              </a:solidFill>
              <a:latin typeface="Times New Roman" pitchFamily="18" charset="0"/>
              <a:cs typeface="Times New Roman" pitchFamily="18" charset="0"/>
            </a:endParaRPr>
          </a:p>
          <a:p>
            <a:pPr marL="0" indent="0">
              <a:buFontTx/>
              <a:buNone/>
            </a:pPr>
            <a:endParaRPr lang="zh-CN" altLang="en-US" sz="2000" smtClean="0">
              <a:solidFill>
                <a:srgbClr val="1A3868"/>
              </a:solidFill>
              <a:latin typeface="Times New Roman" pitchFamily="18" charset="0"/>
              <a:cs typeface="Times New Roman" pitchFamily="18" charset="0"/>
            </a:endParaRPr>
          </a:p>
          <a:p>
            <a:pPr marL="0" indent="0">
              <a:buFontTx/>
              <a:buNone/>
            </a:pPr>
            <a:endParaRPr lang="zh-CN" altLang="en-US" sz="2000" smtClean="0">
              <a:solidFill>
                <a:srgbClr val="1A3868"/>
              </a:solidFill>
              <a:latin typeface="Times New Roman" pitchFamily="18" charset="0"/>
              <a:cs typeface="Times New Roman" pitchFamily="18" charset="0"/>
            </a:endParaRPr>
          </a:p>
          <a:p>
            <a:pPr marL="0" indent="0">
              <a:buFontTx/>
              <a:buNone/>
            </a:pPr>
            <a:endParaRPr lang="en-US" altLang="zh-CN" sz="2000" smtClean="0">
              <a:solidFill>
                <a:srgbClr val="1A3868"/>
              </a:solidFill>
              <a:latin typeface="Times New Roman" pitchFamily="18" charset="0"/>
              <a:cs typeface="Times New Roman" pitchFamily="18" charset="0"/>
            </a:endParaRPr>
          </a:p>
          <a:p>
            <a:pPr marL="0" indent="0">
              <a:buFontTx/>
              <a:buNone/>
            </a:pPr>
            <a:r>
              <a:rPr lang="en-US" altLang="zh-CN" sz="2000" smtClean="0">
                <a:solidFill>
                  <a:srgbClr val="1A3868"/>
                </a:solidFill>
                <a:latin typeface="Times New Roman" pitchFamily="18" charset="0"/>
                <a:cs typeface="Times New Roman" pitchFamily="18" charset="0"/>
              </a:rPr>
              <a:t>202.60.31.127</a:t>
            </a:r>
          </a:p>
          <a:p>
            <a:pPr marL="0" indent="0">
              <a:buFontTx/>
              <a:buNone/>
            </a:pPr>
            <a:r>
              <a:rPr lang="en-US" altLang="zh-CN" sz="2000" smtClean="0">
                <a:solidFill>
                  <a:srgbClr val="1A3868"/>
                </a:solidFill>
                <a:latin typeface="Times New Roman" pitchFamily="18" charset="0"/>
                <a:cs typeface="Times New Roman" pitchFamily="18" charset="0"/>
              </a:rPr>
              <a:t>202.60.31.191</a:t>
            </a:r>
          </a:p>
          <a:p>
            <a:pPr marL="0" indent="0">
              <a:buFontTx/>
              <a:buNone/>
            </a:pPr>
            <a:r>
              <a:rPr lang="zh-CN" altLang="en-US" sz="2000" smtClean="0">
                <a:solidFill>
                  <a:srgbClr val="1A3868"/>
                </a:solidFill>
                <a:latin typeface="Times New Roman" pitchFamily="18" charset="0"/>
                <a:cs typeface="Times New Roman" pitchFamily="18" charset="0"/>
              </a:rPr>
              <a:t>为广播地址</a:t>
            </a:r>
          </a:p>
        </p:txBody>
      </p:sp>
      <p:pic>
        <p:nvPicPr>
          <p:cNvPr id="414722"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50825" y="556320"/>
            <a:ext cx="6310706" cy="4588768"/>
          </a:xfrm>
          <a:prstGeom prst="rect">
            <a:avLst/>
          </a:prstGeom>
          <a:noFill/>
          <a:ln w="9525">
            <a:noFill/>
            <a:miter lim="800000"/>
            <a:headEnd/>
            <a:tailEnd/>
          </a:ln>
        </p:spPr>
      </p:pic>
      <p:sp>
        <p:nvSpPr>
          <p:cNvPr id="395399" name="文本框 395398"/>
          <p:cNvSpPr txBox="1"/>
          <p:nvPr/>
        </p:nvSpPr>
        <p:spPr>
          <a:xfrm>
            <a:off x="2339752" y="726787"/>
            <a:ext cx="1512168" cy="584775"/>
          </a:xfrm>
          <a:prstGeom prst="rect">
            <a:avLst/>
          </a:prstGeom>
          <a:solidFill>
            <a:srgbClr val="EEFBF4"/>
          </a:solidFill>
        </p:spPr>
        <p:txBody>
          <a:bodyPr wrap="square" rtlCol="0">
            <a:spAutoFit/>
          </a:bodyPr>
          <a:lstStyle/>
          <a:p>
            <a:r>
              <a:rPr lang="zh-CN" altLang="en-US" sz="1600" u="none" dirty="0" smtClean="0"/>
              <a:t>网点：</a:t>
            </a:r>
            <a:r>
              <a:rPr lang="en-US" altLang="zh-CN" sz="1600" u="none" dirty="0" smtClean="0"/>
              <a:t>202.60.31.0/24</a:t>
            </a:r>
            <a:endParaRPr lang="zh-CN" altLang="en-US" sz="1600" u="none" dirty="0"/>
          </a:p>
        </p:txBody>
      </p:sp>
      <p:sp>
        <p:nvSpPr>
          <p:cNvPr id="524" name="文本框 523"/>
          <p:cNvSpPr txBox="1"/>
          <p:nvPr/>
        </p:nvSpPr>
        <p:spPr>
          <a:xfrm>
            <a:off x="2643686" y="2044186"/>
            <a:ext cx="1130015" cy="415498"/>
          </a:xfrm>
          <a:prstGeom prst="rect">
            <a:avLst/>
          </a:prstGeom>
          <a:solidFill>
            <a:srgbClr val="EEFBF4"/>
          </a:solidFill>
        </p:spPr>
        <p:txBody>
          <a:bodyPr wrap="square" rtlCol="0">
            <a:spAutoFit/>
          </a:bodyPr>
          <a:lstStyle/>
          <a:p>
            <a:r>
              <a:rPr lang="zh-CN" altLang="en-US" sz="1050" u="none" dirty="0"/>
              <a:t>第一</a:t>
            </a:r>
            <a:r>
              <a:rPr lang="zh-CN" altLang="en-US" sz="1050" u="none" dirty="0" smtClean="0"/>
              <a:t>个子网掩码：</a:t>
            </a:r>
            <a:r>
              <a:rPr lang="en-US" altLang="zh-CN" sz="1050" u="none" dirty="0" smtClean="0"/>
              <a:t>255.255.255.128</a:t>
            </a:r>
            <a:endParaRPr lang="zh-CN" altLang="en-US" sz="1050" u="none" dirty="0"/>
          </a:p>
        </p:txBody>
      </p:sp>
      <p:sp>
        <p:nvSpPr>
          <p:cNvPr id="526" name="文本框 525"/>
          <p:cNvSpPr txBox="1"/>
          <p:nvPr/>
        </p:nvSpPr>
        <p:spPr>
          <a:xfrm>
            <a:off x="2643685" y="2776810"/>
            <a:ext cx="1130015" cy="415498"/>
          </a:xfrm>
          <a:prstGeom prst="rect">
            <a:avLst/>
          </a:prstGeom>
          <a:solidFill>
            <a:srgbClr val="EEFBF4"/>
          </a:solidFill>
        </p:spPr>
        <p:txBody>
          <a:bodyPr wrap="square" rtlCol="0">
            <a:spAutoFit/>
          </a:bodyPr>
          <a:lstStyle/>
          <a:p>
            <a:r>
              <a:rPr lang="zh-CN" altLang="en-US" sz="1050" u="none" dirty="0" smtClean="0"/>
              <a:t>第二个子网掩码：</a:t>
            </a:r>
            <a:r>
              <a:rPr lang="en-US" altLang="zh-CN" sz="1050" u="none" dirty="0" smtClean="0"/>
              <a:t>255.255.255.192</a:t>
            </a:r>
            <a:endParaRPr lang="zh-CN" altLang="en-US" sz="1050" u="none" dirty="0"/>
          </a:p>
        </p:txBody>
      </p:sp>
      <p:sp>
        <p:nvSpPr>
          <p:cNvPr id="395400" name="椭圆 395399"/>
          <p:cNvSpPr/>
          <p:nvPr/>
        </p:nvSpPr>
        <p:spPr bwMode="auto">
          <a:xfrm>
            <a:off x="4163796" y="2581548"/>
            <a:ext cx="1554818" cy="769846"/>
          </a:xfrm>
          <a:prstGeom prst="ellipse">
            <a:avLst/>
          </a:prstGeom>
          <a:solidFill>
            <a:srgbClr val="EEFBF4"/>
          </a:solid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050" u="none" dirty="0" smtClean="0"/>
              <a:t>子网</a:t>
            </a:r>
            <a:r>
              <a:rPr lang="en-US" altLang="zh-CN" sz="1050" u="none" dirty="0" smtClean="0"/>
              <a:t>2</a:t>
            </a:r>
            <a:r>
              <a:rPr lang="zh-CN" altLang="en-US" sz="1050" u="none" dirty="0" smtClean="0"/>
              <a:t>：</a:t>
            </a:r>
            <a:r>
              <a:rPr lang="en-US" altLang="zh-CN" sz="1050" u="none" dirty="0" smtClean="0"/>
              <a:t>202.60.31.128</a:t>
            </a:r>
          </a:p>
          <a:p>
            <a:pPr algn="ctr"/>
            <a:r>
              <a:rPr lang="en-US" altLang="zh-CN" sz="1050" u="none" dirty="0" smtClean="0"/>
              <a:t>~202.60.31.191</a:t>
            </a:r>
            <a:endParaRPr kumimoji="0" lang="zh-CN" altLang="en-US" sz="1050" b="1" i="0" u="sng" strike="noStrike" cap="none" normalizeH="0" baseline="0" dirty="0" smtClean="0">
              <a:ln>
                <a:noFill/>
              </a:ln>
              <a:solidFill>
                <a:srgbClr val="000099"/>
              </a:solidFill>
              <a:effectLst/>
            </a:endParaRPr>
          </a:p>
        </p:txBody>
      </p:sp>
      <p:sp>
        <p:nvSpPr>
          <p:cNvPr id="528" name="椭圆 527"/>
          <p:cNvSpPr/>
          <p:nvPr/>
        </p:nvSpPr>
        <p:spPr bwMode="auto">
          <a:xfrm>
            <a:off x="4163796" y="1064459"/>
            <a:ext cx="1554818" cy="769846"/>
          </a:xfrm>
          <a:prstGeom prst="ellipse">
            <a:avLst/>
          </a:prstGeom>
          <a:solidFill>
            <a:srgbClr val="EEFBF4"/>
          </a:solid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050" u="none" dirty="0"/>
              <a:t>子网</a:t>
            </a:r>
            <a:r>
              <a:rPr lang="en-US" altLang="zh-CN" sz="1050" u="none" dirty="0"/>
              <a:t>1</a:t>
            </a:r>
            <a:r>
              <a:rPr lang="zh-CN" altLang="en-US" sz="1050" u="none" dirty="0" smtClean="0"/>
              <a:t>：</a:t>
            </a:r>
            <a:r>
              <a:rPr lang="en-US" altLang="zh-CN" sz="1050" u="none" dirty="0" smtClean="0"/>
              <a:t>202.60.31.0 </a:t>
            </a:r>
            <a:r>
              <a:rPr lang="en-US" altLang="zh-CN" sz="1050" u="none" dirty="0"/>
              <a:t>~</a:t>
            </a:r>
            <a:r>
              <a:rPr lang="en-US" altLang="zh-CN" sz="1050" u="none" dirty="0" smtClean="0"/>
              <a:t>202.60.31.127</a:t>
            </a:r>
            <a:endParaRPr kumimoji="0" lang="zh-CN" altLang="en-US" sz="1050" b="1" i="0" u="sng" strike="noStrike" cap="none" normalizeH="0" baseline="0" dirty="0" smtClean="0">
              <a:ln>
                <a:noFill/>
              </a:ln>
              <a:solidFill>
                <a:srgbClr val="000099"/>
              </a:solidFill>
              <a:effectLst/>
            </a:endParaRPr>
          </a:p>
        </p:txBody>
      </p:sp>
      <p:sp>
        <p:nvSpPr>
          <p:cNvPr id="529" name="椭圆 528"/>
          <p:cNvSpPr/>
          <p:nvPr/>
        </p:nvSpPr>
        <p:spPr bwMode="auto">
          <a:xfrm>
            <a:off x="4163796" y="4098637"/>
            <a:ext cx="1554818" cy="769846"/>
          </a:xfrm>
          <a:prstGeom prst="ellipse">
            <a:avLst/>
          </a:prstGeom>
          <a:solidFill>
            <a:srgbClr val="EEFBF4"/>
          </a:solid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050" u="none" dirty="0" smtClean="0"/>
              <a:t>子网</a:t>
            </a:r>
            <a:r>
              <a:rPr lang="en-US" altLang="zh-CN" sz="1050" u="none" dirty="0" smtClean="0"/>
              <a:t>3</a:t>
            </a:r>
            <a:r>
              <a:rPr lang="zh-CN" altLang="en-US" sz="1050" u="none" dirty="0" smtClean="0"/>
              <a:t>：</a:t>
            </a:r>
            <a:r>
              <a:rPr lang="en-US" altLang="zh-CN" sz="1050" u="none" dirty="0" smtClean="0"/>
              <a:t>202.60.31.192</a:t>
            </a:r>
          </a:p>
          <a:p>
            <a:pPr algn="ctr"/>
            <a:r>
              <a:rPr lang="en-US" altLang="zh-CN" sz="1050" u="none" dirty="0" smtClean="0"/>
              <a:t>~202.60.31.255</a:t>
            </a:r>
            <a:endParaRPr kumimoji="0" lang="zh-CN" altLang="en-US" sz="1050" b="1" i="0" u="sng" strike="noStrike" cap="none" normalizeH="0" baseline="0" dirty="0" smtClean="0">
              <a:ln>
                <a:noFill/>
              </a:ln>
              <a:solidFill>
                <a:srgbClr val="000099"/>
              </a:solidFill>
              <a:effectLst/>
            </a:endParaRPr>
          </a:p>
        </p:txBody>
      </p:sp>
      <p:sp>
        <p:nvSpPr>
          <p:cNvPr id="530" name="AutoShape 6"/>
          <p:cNvSpPr>
            <a:spLocks noChangeArrowheads="1"/>
          </p:cNvSpPr>
          <p:nvPr/>
        </p:nvSpPr>
        <p:spPr bwMode="auto">
          <a:xfrm>
            <a:off x="6516216" y="1132384"/>
            <a:ext cx="1662385" cy="443260"/>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88900" eaLnBrk="0" hangingPunct="0">
              <a:tabLst>
                <a:tab pos="5565775" algn="l"/>
              </a:tabLst>
              <a:defRPr/>
            </a:pPr>
            <a:r>
              <a:rPr lang="zh-CN" altLang="en-US" sz="2000" b="0" u="none" dirty="0" smtClean="0">
                <a:solidFill>
                  <a:srgbClr val="FFFF00"/>
                </a:solidFill>
              </a:rPr>
              <a:t>子网号为</a:t>
            </a:r>
            <a:r>
              <a:rPr lang="en-US" altLang="zh-CN" sz="2000" b="0" u="none" dirty="0" smtClean="0">
                <a:solidFill>
                  <a:srgbClr val="FFFF00"/>
                </a:solidFill>
              </a:rPr>
              <a:t>0</a:t>
            </a:r>
            <a:r>
              <a:rPr lang="zh-CN" altLang="en-US" sz="2000" u="none" dirty="0">
                <a:solidFill>
                  <a:srgbClr val="FFFF00"/>
                </a:solidFill>
              </a:rPr>
              <a:t/>
            </a:r>
            <a:br>
              <a:rPr lang="zh-CN" altLang="en-US" sz="2000" u="none" dirty="0">
                <a:solidFill>
                  <a:srgbClr val="FFFF00"/>
                </a:solidFill>
              </a:rPr>
            </a:br>
            <a:endParaRPr lang="zh-CN" altLang="en-US" sz="2000" b="0" u="none" dirty="0">
              <a:solidFill>
                <a:srgbClr val="FFFF00"/>
              </a:solidFill>
            </a:endParaRPr>
          </a:p>
        </p:txBody>
      </p:sp>
      <p:sp>
        <p:nvSpPr>
          <p:cNvPr id="531" name="AutoShape 6"/>
          <p:cNvSpPr>
            <a:spLocks noChangeArrowheads="1"/>
          </p:cNvSpPr>
          <p:nvPr/>
        </p:nvSpPr>
        <p:spPr bwMode="auto">
          <a:xfrm>
            <a:off x="6504189" y="2732087"/>
            <a:ext cx="1662385" cy="443260"/>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88900" eaLnBrk="0" hangingPunct="0">
              <a:tabLst>
                <a:tab pos="5565775" algn="l"/>
              </a:tabLst>
              <a:defRPr/>
            </a:pPr>
            <a:r>
              <a:rPr lang="zh-CN" altLang="en-US" sz="2000" b="0" u="none" dirty="0" smtClean="0">
                <a:solidFill>
                  <a:srgbClr val="FFFF00"/>
                </a:solidFill>
              </a:rPr>
              <a:t>子网号为</a:t>
            </a:r>
            <a:r>
              <a:rPr lang="en-US" altLang="zh-CN" sz="2000" b="0" u="none" dirty="0" smtClean="0">
                <a:solidFill>
                  <a:srgbClr val="FFFF00"/>
                </a:solidFill>
              </a:rPr>
              <a:t>10</a:t>
            </a:r>
            <a:r>
              <a:rPr lang="zh-CN" altLang="en-US" sz="2000" u="none" dirty="0">
                <a:solidFill>
                  <a:srgbClr val="FFFF00"/>
                </a:solidFill>
              </a:rPr>
              <a:t/>
            </a:r>
            <a:br>
              <a:rPr lang="zh-CN" altLang="en-US" sz="2000" u="none" dirty="0">
                <a:solidFill>
                  <a:srgbClr val="FFFF00"/>
                </a:solidFill>
              </a:rPr>
            </a:br>
            <a:endParaRPr lang="zh-CN" altLang="en-US" sz="2000" b="0" u="none" dirty="0">
              <a:solidFill>
                <a:srgbClr val="FFFF00"/>
              </a:solidFill>
            </a:endParaRPr>
          </a:p>
        </p:txBody>
      </p:sp>
      <p:sp>
        <p:nvSpPr>
          <p:cNvPr id="532" name="AutoShape 6"/>
          <p:cNvSpPr>
            <a:spLocks noChangeArrowheads="1"/>
          </p:cNvSpPr>
          <p:nvPr/>
        </p:nvSpPr>
        <p:spPr bwMode="auto">
          <a:xfrm>
            <a:off x="6516215" y="4223370"/>
            <a:ext cx="1662385" cy="443260"/>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88900" eaLnBrk="0" hangingPunct="0">
              <a:tabLst>
                <a:tab pos="5565775" algn="l"/>
              </a:tabLst>
              <a:defRPr/>
            </a:pPr>
            <a:r>
              <a:rPr lang="zh-CN" altLang="en-US" sz="2000" b="0" u="none" dirty="0" smtClean="0">
                <a:solidFill>
                  <a:srgbClr val="FFFF00"/>
                </a:solidFill>
              </a:rPr>
              <a:t>子网号为</a:t>
            </a:r>
            <a:r>
              <a:rPr lang="en-US" altLang="zh-CN" sz="2000" b="0" u="none" dirty="0" smtClean="0">
                <a:solidFill>
                  <a:srgbClr val="FFFF00"/>
                </a:solidFill>
              </a:rPr>
              <a:t>11</a:t>
            </a:r>
            <a:r>
              <a:rPr lang="zh-CN" altLang="en-US" sz="2000" u="none" dirty="0">
                <a:solidFill>
                  <a:srgbClr val="FFFF00"/>
                </a:solidFill>
              </a:rPr>
              <a:t/>
            </a:r>
            <a:br>
              <a:rPr lang="zh-CN" altLang="en-US" sz="2000" u="none" dirty="0">
                <a:solidFill>
                  <a:srgbClr val="FFFF00"/>
                </a:solidFill>
              </a:rPr>
            </a:br>
            <a:endParaRPr lang="zh-CN" altLang="en-US" sz="2000" b="0" u="none"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blinds(horizontal)">
                                      <p:cBhvr>
                                        <p:cTn id="7" dur="500"/>
                                        <p:tgtEl>
                                          <p:spTgt spid="5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1"/>
                                        </p:tgtEl>
                                        <p:attrNameLst>
                                          <p:attrName>style.visibility</p:attrName>
                                        </p:attrNameLst>
                                      </p:cBhvr>
                                      <p:to>
                                        <p:strVal val="visible"/>
                                      </p:to>
                                    </p:set>
                                    <p:animEffect transition="in" filter="blinds(horizontal)">
                                      <p:cBhvr>
                                        <p:cTn id="12" dur="500"/>
                                        <p:tgtEl>
                                          <p:spTgt spid="5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
                                        </p:tgtEl>
                                        <p:attrNameLst>
                                          <p:attrName>style.visibility</p:attrName>
                                        </p:attrNameLst>
                                      </p:cBhvr>
                                      <p:to>
                                        <p:strVal val="visible"/>
                                      </p:to>
                                    </p:set>
                                    <p:animEffect transition="in" filter="blinds(horizontal)">
                                      <p:cBhvr>
                                        <p:cTn id="17" dur="500"/>
                                        <p:tgtEl>
                                          <p:spTgt spid="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69" name="标题 1"/>
          <p:cNvSpPr>
            <a:spLocks noGrp="1"/>
          </p:cNvSpPr>
          <p:nvPr>
            <p:ph type="title" idx="4294967295"/>
          </p:nvPr>
        </p:nvSpPr>
        <p:spPr>
          <a:xfrm>
            <a:off x="285750" y="635000"/>
            <a:ext cx="6429375" cy="857250"/>
          </a:xfrm>
        </p:spPr>
        <p:txBody>
          <a:bodyPr/>
          <a:lstStyle/>
          <a:p>
            <a:pPr algn="l"/>
            <a:r>
              <a:rPr lang="zh-CN" altLang="en-US" sz="2400" dirty="0" smtClean="0">
                <a:solidFill>
                  <a:srgbClr val="007D7A"/>
                </a:solidFill>
                <a:latin typeface="Times New Roman" pitchFamily="18" charset="0"/>
                <a:cs typeface="Times New Roman" pitchFamily="18" charset="0"/>
              </a:rPr>
              <a:t>三、无分类域间路由</a:t>
            </a:r>
            <a:r>
              <a:rPr lang="en-US" altLang="zh-CN" sz="2400" dirty="0" smtClean="0">
                <a:solidFill>
                  <a:srgbClr val="007D7A"/>
                </a:solidFill>
                <a:latin typeface="Times New Roman" pitchFamily="18" charset="0"/>
                <a:cs typeface="Times New Roman" pitchFamily="18" charset="0"/>
              </a:rPr>
              <a:t>CIDR</a:t>
            </a:r>
            <a:r>
              <a:rPr lang="zh-CN" altLang="en-US" sz="2400" dirty="0" smtClean="0">
                <a:solidFill>
                  <a:srgbClr val="007D7A"/>
                </a:solidFill>
                <a:latin typeface="Times New Roman" pitchFamily="18" charset="0"/>
                <a:cs typeface="Times New Roman" pitchFamily="18" charset="0"/>
              </a:rPr>
              <a:t>技术</a:t>
            </a:r>
          </a:p>
        </p:txBody>
      </p:sp>
      <p:sp>
        <p:nvSpPr>
          <p:cNvPr id="416770" name="内容占位符 2"/>
          <p:cNvSpPr>
            <a:spLocks noGrp="1"/>
          </p:cNvSpPr>
          <p:nvPr>
            <p:ph idx="4294967295"/>
          </p:nvPr>
        </p:nvSpPr>
        <p:spPr>
          <a:xfrm>
            <a:off x="279584" y="1457131"/>
            <a:ext cx="6668680" cy="3448050"/>
          </a:xfrm>
        </p:spPr>
        <p:txBody>
          <a:bodyPr/>
          <a:lstStyle/>
          <a:p>
            <a:pPr marL="180975" indent="-180975">
              <a:lnSpc>
                <a:spcPct val="120000"/>
              </a:lnSpc>
              <a:buFontTx/>
              <a:buNone/>
            </a:pPr>
            <a:r>
              <a:rPr lang="en-US" altLang="zh-CN" sz="2000" dirty="0" smtClean="0">
                <a:solidFill>
                  <a:srgbClr val="1A3868"/>
                </a:solidFill>
                <a:latin typeface="Times New Roman" pitchFamily="18" charset="0"/>
                <a:cs typeface="Times New Roman" pitchFamily="18" charset="0"/>
              </a:rPr>
              <a:t>CIDR</a:t>
            </a:r>
            <a:r>
              <a:rPr lang="zh-CN" altLang="en-US" sz="2000" dirty="0" smtClean="0">
                <a:solidFill>
                  <a:srgbClr val="1A3868"/>
                </a:solidFill>
                <a:latin typeface="Times New Roman" pitchFamily="18" charset="0"/>
                <a:cs typeface="Times New Roman" pitchFamily="18" charset="0"/>
              </a:rPr>
              <a:t>技术的特点</a:t>
            </a:r>
            <a:endParaRPr lang="en-US" altLang="zh-CN" sz="2000" dirty="0" smtClean="0">
              <a:solidFill>
                <a:srgbClr val="1A3868"/>
              </a:solidFill>
              <a:latin typeface="Times New Roman" pitchFamily="18" charset="0"/>
              <a:cs typeface="Times New Roman" pitchFamily="18" charset="0"/>
            </a:endParaRPr>
          </a:p>
          <a:p>
            <a:pPr>
              <a:lnSpc>
                <a:spcPct val="120000"/>
              </a:lnSpc>
            </a:pPr>
            <a:r>
              <a:rPr lang="en-US" altLang="zh-CN" sz="1800" dirty="0">
                <a:solidFill>
                  <a:srgbClr val="1A3868"/>
                </a:solidFill>
                <a:latin typeface="Times New Roman" pitchFamily="18" charset="0"/>
                <a:cs typeface="Times New Roman" pitchFamily="18" charset="0"/>
              </a:rPr>
              <a:t>CIDR</a:t>
            </a:r>
            <a:r>
              <a:rPr lang="zh-CN" altLang="en-US" sz="1800" dirty="0">
                <a:solidFill>
                  <a:srgbClr val="1A3868"/>
                </a:solidFill>
                <a:latin typeface="Times New Roman" pitchFamily="18" charset="0"/>
                <a:cs typeface="Times New Roman" pitchFamily="18" charset="0"/>
              </a:rPr>
              <a:t>（无类别域间路由，</a:t>
            </a:r>
            <a:r>
              <a:rPr lang="en-US" altLang="zh-CN" sz="1800" dirty="0">
                <a:solidFill>
                  <a:srgbClr val="1A3868"/>
                </a:solidFill>
                <a:latin typeface="Times New Roman" pitchFamily="18" charset="0"/>
                <a:cs typeface="Times New Roman" pitchFamily="18" charset="0"/>
              </a:rPr>
              <a:t>Classless Inter-Domain Routing </a:t>
            </a:r>
            <a:r>
              <a:rPr lang="zh-CN" altLang="en-US" sz="1800" dirty="0" smtClean="0">
                <a:solidFill>
                  <a:srgbClr val="1A3868"/>
                </a:solidFill>
                <a:latin typeface="Times New Roman" pitchFamily="18" charset="0"/>
                <a:cs typeface="Times New Roman" pitchFamily="18" charset="0"/>
              </a:rPr>
              <a:t>）</a:t>
            </a:r>
            <a:r>
              <a:rPr lang="zh-CN" altLang="en-US" sz="1800" dirty="0">
                <a:solidFill>
                  <a:srgbClr val="1A3868"/>
                </a:solidFill>
                <a:latin typeface="Times New Roman" pitchFamily="18" charset="0"/>
                <a:cs typeface="Times New Roman" pitchFamily="18" charset="0"/>
              </a:rPr>
              <a:t>，</a:t>
            </a:r>
            <a:r>
              <a:rPr lang="zh-CN" altLang="en-US" sz="1800" dirty="0" smtClean="0">
                <a:solidFill>
                  <a:srgbClr val="1A3868"/>
                </a:solidFill>
                <a:latin typeface="Times New Roman" pitchFamily="18" charset="0"/>
                <a:cs typeface="Times New Roman" pitchFamily="18" charset="0"/>
              </a:rPr>
              <a:t>消除</a:t>
            </a:r>
            <a:r>
              <a:rPr lang="zh-CN" altLang="en-US" sz="1800" dirty="0">
                <a:solidFill>
                  <a:srgbClr val="1A3868"/>
                </a:solidFill>
                <a:latin typeface="Times New Roman" pitchFamily="18" charset="0"/>
                <a:cs typeface="Times New Roman" pitchFamily="18" charset="0"/>
              </a:rPr>
              <a:t>了传统的 </a:t>
            </a:r>
            <a:r>
              <a:rPr lang="en-US" altLang="zh-CN" sz="1800" dirty="0">
                <a:solidFill>
                  <a:srgbClr val="1A3868"/>
                </a:solidFill>
                <a:latin typeface="Times New Roman" pitchFamily="18" charset="0"/>
                <a:cs typeface="Times New Roman" pitchFamily="18" charset="0"/>
              </a:rPr>
              <a:t>A </a:t>
            </a:r>
            <a:r>
              <a:rPr lang="zh-CN" altLang="en-US" sz="1800" dirty="0">
                <a:solidFill>
                  <a:srgbClr val="1A3868"/>
                </a:solidFill>
                <a:latin typeface="Times New Roman" pitchFamily="18" charset="0"/>
                <a:cs typeface="Times New Roman" pitchFamily="18" charset="0"/>
              </a:rPr>
              <a:t>类、</a:t>
            </a:r>
            <a:r>
              <a:rPr lang="en-US" altLang="zh-CN" sz="1800" dirty="0">
                <a:solidFill>
                  <a:srgbClr val="1A3868"/>
                </a:solidFill>
                <a:latin typeface="Times New Roman" pitchFamily="18" charset="0"/>
                <a:cs typeface="Times New Roman" pitchFamily="18" charset="0"/>
              </a:rPr>
              <a:t>B </a:t>
            </a:r>
            <a:r>
              <a:rPr lang="zh-CN" altLang="en-US" sz="1800" dirty="0">
                <a:solidFill>
                  <a:srgbClr val="1A3868"/>
                </a:solidFill>
                <a:latin typeface="Times New Roman" pitchFamily="18" charset="0"/>
                <a:cs typeface="Times New Roman" pitchFamily="18" charset="0"/>
              </a:rPr>
              <a:t>类和 </a:t>
            </a:r>
            <a:r>
              <a:rPr lang="en-US" altLang="zh-CN" sz="1800" dirty="0">
                <a:solidFill>
                  <a:srgbClr val="1A3868"/>
                </a:solidFill>
                <a:latin typeface="Times New Roman" pitchFamily="18" charset="0"/>
                <a:cs typeface="Times New Roman" pitchFamily="18" charset="0"/>
              </a:rPr>
              <a:t>C </a:t>
            </a:r>
            <a:r>
              <a:rPr lang="zh-CN" altLang="en-US" sz="1800" dirty="0">
                <a:solidFill>
                  <a:srgbClr val="1A3868"/>
                </a:solidFill>
                <a:latin typeface="Times New Roman" pitchFamily="18" charset="0"/>
                <a:cs typeface="Times New Roman" pitchFamily="18" charset="0"/>
              </a:rPr>
              <a:t>类地址的概念</a:t>
            </a:r>
            <a:r>
              <a:rPr lang="zh-CN" altLang="en-US" sz="1800" dirty="0" smtClean="0">
                <a:solidFill>
                  <a:srgbClr val="1A3868"/>
                </a:solidFill>
                <a:latin typeface="Times New Roman" pitchFamily="18" charset="0"/>
                <a:cs typeface="Times New Roman" pitchFamily="18" charset="0"/>
              </a:rPr>
              <a:t>，可以</a:t>
            </a:r>
            <a:r>
              <a:rPr lang="zh-CN" altLang="en-US" sz="1800" dirty="0">
                <a:solidFill>
                  <a:srgbClr val="1A3868"/>
                </a:solidFill>
                <a:latin typeface="Times New Roman" pitchFamily="18" charset="0"/>
                <a:cs typeface="Times New Roman" pitchFamily="18" charset="0"/>
              </a:rPr>
              <a:t>更加有效地分配 </a:t>
            </a:r>
            <a:r>
              <a:rPr lang="en-US" altLang="zh-CN" sz="1800" dirty="0">
                <a:solidFill>
                  <a:srgbClr val="1A3868"/>
                </a:solidFill>
                <a:latin typeface="Times New Roman" pitchFamily="18" charset="0"/>
                <a:cs typeface="Times New Roman" pitchFamily="18" charset="0"/>
              </a:rPr>
              <a:t>IPv4 </a:t>
            </a:r>
            <a:r>
              <a:rPr lang="zh-CN" altLang="en-US" sz="1800" dirty="0">
                <a:solidFill>
                  <a:srgbClr val="1A3868"/>
                </a:solidFill>
                <a:latin typeface="Times New Roman" pitchFamily="18" charset="0"/>
                <a:cs typeface="Times New Roman" pitchFamily="18" charset="0"/>
              </a:rPr>
              <a:t>的地址空间。</a:t>
            </a:r>
          </a:p>
          <a:p>
            <a:pPr latinLnBrk="0">
              <a:lnSpc>
                <a:spcPct val="120000"/>
              </a:lnSpc>
            </a:pPr>
            <a:r>
              <a:rPr lang="en-US" altLang="zh-CN" sz="1800" dirty="0" smtClean="0">
                <a:solidFill>
                  <a:srgbClr val="1A3868"/>
                </a:solidFill>
                <a:latin typeface="Times New Roman" pitchFamily="18" charset="0"/>
                <a:cs typeface="Times New Roman" pitchFamily="18" charset="0"/>
              </a:rPr>
              <a:t>CIDR</a:t>
            </a:r>
            <a:r>
              <a:rPr lang="zh-CN" altLang="en-US" sz="1800" dirty="0" smtClean="0">
                <a:solidFill>
                  <a:srgbClr val="1A3868"/>
                </a:solidFill>
                <a:latin typeface="Times New Roman" pitchFamily="18" charset="0"/>
                <a:cs typeface="Times New Roman" pitchFamily="18" charset="0"/>
              </a:rPr>
              <a:t>用区别于传统标准分类的</a:t>
            </a:r>
            <a:r>
              <a:rPr lang="en-US" altLang="zh-CN" sz="1800" dirty="0" smtClean="0">
                <a:solidFill>
                  <a:srgbClr val="1A3868"/>
                </a:solidFill>
                <a:latin typeface="Times New Roman" pitchFamily="18" charset="0"/>
                <a:cs typeface="Times New Roman" pitchFamily="18" charset="0"/>
              </a:rPr>
              <a:t>IP</a:t>
            </a:r>
            <a:r>
              <a:rPr lang="zh-CN" altLang="en-US" sz="1800" dirty="0" smtClean="0">
                <a:solidFill>
                  <a:srgbClr val="1A3868"/>
                </a:solidFill>
                <a:latin typeface="Times New Roman" pitchFamily="18" charset="0"/>
                <a:cs typeface="Times New Roman" pitchFamily="18" charset="0"/>
              </a:rPr>
              <a:t>地址与划分子网的概念</a:t>
            </a:r>
            <a:r>
              <a:rPr lang="zh-CN" altLang="en-US" sz="1800" dirty="0">
                <a:solidFill>
                  <a:srgbClr val="1A3868"/>
                </a:solidFill>
                <a:latin typeface="Times New Roman" pitchFamily="18" charset="0"/>
                <a:cs typeface="Times New Roman" pitchFamily="18" charset="0"/>
              </a:rPr>
              <a:t>的各种长度的 </a:t>
            </a:r>
            <a:r>
              <a:rPr lang="en-US" sz="1800" dirty="0" smtClean="0">
                <a:solidFill>
                  <a:srgbClr val="C00000"/>
                </a:solidFill>
                <a:latin typeface="Times New Roman" pitchFamily="18" charset="0"/>
                <a:cs typeface="Times New Roman" pitchFamily="18" charset="0"/>
              </a:rPr>
              <a:t>“</a:t>
            </a:r>
            <a:r>
              <a:rPr lang="zh-CN" altLang="en-US" sz="1800" dirty="0" smtClean="0">
                <a:solidFill>
                  <a:srgbClr val="C00000"/>
                </a:solidFill>
                <a:latin typeface="Times New Roman" pitchFamily="18" charset="0"/>
                <a:cs typeface="Times New Roman" pitchFamily="18" charset="0"/>
              </a:rPr>
              <a:t>网络前缀（</a:t>
            </a:r>
            <a:r>
              <a:rPr lang="en-US" altLang="zh-CN" sz="1800" dirty="0" smtClean="0">
                <a:solidFill>
                  <a:srgbClr val="C00000"/>
                </a:solidFill>
                <a:latin typeface="Times New Roman" pitchFamily="18" charset="0"/>
                <a:cs typeface="Times New Roman" pitchFamily="18" charset="0"/>
              </a:rPr>
              <a:t>network-prefix</a:t>
            </a:r>
            <a:r>
              <a:rPr lang="zh-CN" altLang="en-US" sz="1800" dirty="0" smtClean="0">
                <a:solidFill>
                  <a:srgbClr val="C00000"/>
                </a:solidFill>
                <a:latin typeface="Times New Roman" pitchFamily="18" charset="0"/>
                <a:cs typeface="Times New Roman" pitchFamily="18" charset="0"/>
              </a:rPr>
              <a:t>）</a:t>
            </a:r>
            <a:r>
              <a:rPr lang="en-US" sz="1800" dirty="0" smtClean="0">
                <a:solidFill>
                  <a:srgbClr val="C00000"/>
                </a:solidFill>
                <a:latin typeface="Times New Roman" pitchFamily="18" charset="0"/>
                <a:cs typeface="Times New Roman" pitchFamily="18" charset="0"/>
              </a:rPr>
              <a:t>”</a:t>
            </a:r>
            <a:r>
              <a:rPr lang="zh-CN" altLang="en-US" sz="1800" dirty="0" smtClean="0">
                <a:solidFill>
                  <a:srgbClr val="1A3868"/>
                </a:solidFill>
                <a:latin typeface="Times New Roman" pitchFamily="18" charset="0"/>
                <a:cs typeface="Times New Roman" pitchFamily="18" charset="0"/>
              </a:rPr>
              <a:t>，代替</a:t>
            </a:r>
            <a:r>
              <a:rPr lang="en-US" sz="1800" dirty="0" smtClean="0">
                <a:solidFill>
                  <a:srgbClr val="1A3868"/>
                </a:solidFill>
                <a:latin typeface="Times New Roman" pitchFamily="18" charset="0"/>
                <a:cs typeface="Times New Roman" pitchFamily="18" charset="0"/>
              </a:rPr>
              <a:t>“</a:t>
            </a:r>
            <a:r>
              <a:rPr lang="zh-CN" altLang="en-US" sz="1800" dirty="0" smtClean="0">
                <a:solidFill>
                  <a:srgbClr val="1A3868"/>
                </a:solidFill>
                <a:latin typeface="Times New Roman" pitchFamily="18" charset="0"/>
                <a:cs typeface="Times New Roman" pitchFamily="18" charset="0"/>
              </a:rPr>
              <a:t>网络号</a:t>
            </a:r>
            <a:r>
              <a:rPr lang="en-US" altLang="zh-CN" sz="1800" dirty="0" smtClean="0">
                <a:solidFill>
                  <a:srgbClr val="1A3868"/>
                </a:solidFill>
                <a:latin typeface="Times New Roman" pitchFamily="18" charset="0"/>
                <a:cs typeface="Times New Roman" pitchFamily="18" charset="0"/>
              </a:rPr>
              <a:t>+</a:t>
            </a:r>
            <a:r>
              <a:rPr lang="zh-CN" altLang="en-US" sz="1800" dirty="0" smtClean="0">
                <a:solidFill>
                  <a:srgbClr val="1A3868"/>
                </a:solidFill>
                <a:latin typeface="Times New Roman" pitchFamily="18" charset="0"/>
                <a:cs typeface="Times New Roman" pitchFamily="18" charset="0"/>
              </a:rPr>
              <a:t>子网号</a:t>
            </a:r>
            <a:r>
              <a:rPr lang="en-US" sz="1800" dirty="0" smtClean="0">
                <a:solidFill>
                  <a:srgbClr val="1A3868"/>
                </a:solidFill>
                <a:latin typeface="Times New Roman" pitchFamily="18" charset="0"/>
                <a:cs typeface="Times New Roman" pitchFamily="18" charset="0"/>
              </a:rPr>
              <a:t>”</a:t>
            </a:r>
            <a:r>
              <a:rPr lang="zh-CN" altLang="en-US" sz="1800" dirty="0" smtClean="0">
                <a:solidFill>
                  <a:srgbClr val="1A3868"/>
                </a:solidFill>
                <a:latin typeface="Times New Roman" pitchFamily="18" charset="0"/>
                <a:cs typeface="Times New Roman" pitchFamily="18" charset="0"/>
              </a:rPr>
              <a:t>，形成新的</a:t>
            </a:r>
            <a:r>
              <a:rPr lang="zh-CN" altLang="en-US" sz="1800" dirty="0" smtClean="0">
                <a:solidFill>
                  <a:srgbClr val="C00000"/>
                </a:solidFill>
                <a:latin typeface="Times New Roman" pitchFamily="18" charset="0"/>
                <a:cs typeface="Times New Roman" pitchFamily="18" charset="0"/>
              </a:rPr>
              <a:t>无类别的二级地址结构</a:t>
            </a:r>
            <a:r>
              <a:rPr lang="zh-CN" altLang="en-US" sz="1800" dirty="0" smtClean="0">
                <a:solidFill>
                  <a:srgbClr val="1A3868"/>
                </a:solidFill>
                <a:latin typeface="Times New Roman" pitchFamily="18" charset="0"/>
                <a:cs typeface="Times New Roman" pitchFamily="18" charset="0"/>
              </a:rPr>
              <a:t>，其格式为：</a:t>
            </a:r>
            <a:endParaRPr lang="en-US" altLang="zh-CN" sz="1800" dirty="0" smtClean="0">
              <a:solidFill>
                <a:srgbClr val="1A3868"/>
              </a:solidFill>
              <a:latin typeface="Times New Roman" pitchFamily="18" charset="0"/>
              <a:cs typeface="Times New Roman" pitchFamily="18" charset="0"/>
            </a:endParaRPr>
          </a:p>
          <a:p>
            <a:pPr marL="0" indent="1431925" latinLnBrk="0">
              <a:lnSpc>
                <a:spcPct val="120000"/>
              </a:lnSpc>
              <a:buNone/>
            </a:pPr>
            <a:r>
              <a:rPr lang="en-US" altLang="zh-CN" sz="1800" dirty="0" smtClean="0">
                <a:solidFill>
                  <a:srgbClr val="1A3868"/>
                </a:solidFill>
                <a:latin typeface="Times New Roman" pitchFamily="18" charset="0"/>
                <a:cs typeface="Times New Roman" pitchFamily="18" charset="0"/>
              </a:rPr>
              <a:t>IP</a:t>
            </a:r>
            <a:r>
              <a:rPr lang="zh-CN" altLang="en-US" sz="1800" dirty="0" smtClean="0">
                <a:solidFill>
                  <a:srgbClr val="1A3868"/>
                </a:solidFill>
                <a:latin typeface="Times New Roman" pitchFamily="18" charset="0"/>
                <a:cs typeface="Times New Roman" pitchFamily="18" charset="0"/>
              </a:rPr>
              <a:t>地址</a:t>
            </a:r>
            <a:r>
              <a:rPr lang="en-US" altLang="zh-CN" sz="1800" dirty="0" smtClean="0">
                <a:solidFill>
                  <a:srgbClr val="1A3868"/>
                </a:solidFill>
                <a:latin typeface="Times New Roman" pitchFamily="18" charset="0"/>
                <a:cs typeface="Times New Roman" pitchFamily="18" charset="0"/>
              </a:rPr>
              <a:t>=</a:t>
            </a:r>
            <a:r>
              <a:rPr lang="en-US" altLang="zh-CN" sz="1800" dirty="0">
                <a:solidFill>
                  <a:srgbClr val="1A3868"/>
                </a:solidFill>
                <a:latin typeface="Times New Roman" pitchFamily="18" charset="0"/>
                <a:cs typeface="Times New Roman" pitchFamily="18" charset="0"/>
              </a:rPr>
              <a:t> </a:t>
            </a:r>
            <a:r>
              <a:rPr lang="en-US" altLang="zh-CN" sz="1800" dirty="0" smtClean="0">
                <a:solidFill>
                  <a:srgbClr val="1A3868"/>
                </a:solidFill>
                <a:latin typeface="Times New Roman" pitchFamily="18" charset="0"/>
                <a:cs typeface="Times New Roman" pitchFamily="18" charset="0"/>
              </a:rPr>
              <a:t>{&lt;</a:t>
            </a:r>
            <a:r>
              <a:rPr lang="zh-CN" altLang="en-US" sz="1800" dirty="0" smtClean="0">
                <a:solidFill>
                  <a:srgbClr val="1A3868"/>
                </a:solidFill>
                <a:latin typeface="Times New Roman" pitchFamily="18" charset="0"/>
                <a:cs typeface="Times New Roman" pitchFamily="18" charset="0"/>
              </a:rPr>
              <a:t>网络前缀</a:t>
            </a:r>
            <a:r>
              <a:rPr lang="en-US" altLang="zh-CN" sz="1800" dirty="0" smtClean="0">
                <a:solidFill>
                  <a:srgbClr val="1A3868"/>
                </a:solidFill>
                <a:latin typeface="Times New Roman" pitchFamily="18" charset="0"/>
                <a:cs typeface="Times New Roman" pitchFamily="18" charset="0"/>
              </a:rPr>
              <a:t>&gt;,&lt;</a:t>
            </a:r>
            <a:r>
              <a:rPr lang="zh-CN" altLang="en-US" sz="1800" dirty="0" smtClean="0">
                <a:solidFill>
                  <a:srgbClr val="1A3868"/>
                </a:solidFill>
                <a:latin typeface="Times New Roman" pitchFamily="18" charset="0"/>
                <a:cs typeface="Times New Roman" pitchFamily="18" charset="0"/>
              </a:rPr>
              <a:t>主机号</a:t>
            </a:r>
            <a:r>
              <a:rPr lang="en-US" altLang="zh-CN" sz="1800" dirty="0" smtClean="0">
                <a:solidFill>
                  <a:srgbClr val="1A3868"/>
                </a:solidFill>
                <a:latin typeface="Times New Roman" pitchFamily="18" charset="0"/>
                <a:cs typeface="Times New Roman" pitchFamily="18" charset="0"/>
              </a:rPr>
              <a:t>&gt;};</a:t>
            </a:r>
            <a:endParaRPr lang="en-US" altLang="zh-CN" sz="1800" dirty="0">
              <a:solidFill>
                <a:srgbClr val="1A3868"/>
              </a:solidFill>
              <a:latin typeface="Times New Roman" pitchFamily="18" charset="0"/>
              <a:cs typeface="Times New Roman" pitchFamily="18" charset="0"/>
            </a:endParaRPr>
          </a:p>
        </p:txBody>
      </p:sp>
    </p:spTree>
    <p:extLst>
      <p:ext uri="{BB962C8B-B14F-4D97-AF65-F5344CB8AC3E}">
        <p14:creationId xmlns:p14="http://schemas.microsoft.com/office/powerpoint/2010/main" val="1496880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69" name="标题 1"/>
          <p:cNvSpPr>
            <a:spLocks noGrp="1"/>
          </p:cNvSpPr>
          <p:nvPr>
            <p:ph type="title" idx="4294967295"/>
          </p:nvPr>
        </p:nvSpPr>
        <p:spPr>
          <a:xfrm>
            <a:off x="467544" y="704761"/>
            <a:ext cx="6429375" cy="857250"/>
          </a:xfrm>
        </p:spPr>
        <p:txBody>
          <a:bodyPr/>
          <a:lstStyle/>
          <a:p>
            <a:pPr algn="l"/>
            <a:r>
              <a:rPr lang="en-US" altLang="zh-CN" sz="2400" dirty="0" smtClean="0">
                <a:solidFill>
                  <a:srgbClr val="007D7A"/>
                </a:solidFill>
                <a:latin typeface="Times New Roman" pitchFamily="18" charset="0"/>
                <a:cs typeface="Times New Roman" pitchFamily="18" charset="0"/>
              </a:rPr>
              <a:t>CIDR</a:t>
            </a:r>
            <a:r>
              <a:rPr lang="zh-CN" altLang="en-US" sz="2400" dirty="0">
                <a:solidFill>
                  <a:srgbClr val="007D7A"/>
                </a:solidFill>
                <a:latin typeface="Times New Roman" pitchFamily="18" charset="0"/>
                <a:cs typeface="Times New Roman" pitchFamily="18" charset="0"/>
              </a:rPr>
              <a:t>地址</a:t>
            </a:r>
            <a:endParaRPr lang="zh-CN" altLang="en-US" sz="2400" dirty="0" smtClean="0">
              <a:solidFill>
                <a:srgbClr val="007D7A"/>
              </a:solidFill>
              <a:latin typeface="Times New Roman" pitchFamily="18" charset="0"/>
              <a:cs typeface="Times New Roman" pitchFamily="18" charset="0"/>
            </a:endParaRPr>
          </a:p>
        </p:txBody>
      </p:sp>
      <p:sp>
        <p:nvSpPr>
          <p:cNvPr id="416770" name="内容占位符 2"/>
          <p:cNvSpPr>
            <a:spLocks noGrp="1"/>
          </p:cNvSpPr>
          <p:nvPr>
            <p:ph idx="4294967295"/>
          </p:nvPr>
        </p:nvSpPr>
        <p:spPr>
          <a:xfrm>
            <a:off x="300314" y="1564432"/>
            <a:ext cx="5832772" cy="3448050"/>
          </a:xfrm>
        </p:spPr>
        <p:txBody>
          <a:bodyPr/>
          <a:lstStyle/>
          <a:p>
            <a:pPr marL="180975" indent="-180975">
              <a:lnSpc>
                <a:spcPct val="150000"/>
              </a:lnSpc>
            </a:pPr>
            <a:r>
              <a:rPr lang="en-US" altLang="zh-CN" sz="1800" dirty="0" smtClean="0">
                <a:solidFill>
                  <a:srgbClr val="1A3868"/>
                </a:solidFill>
                <a:latin typeface="Times New Roman" pitchFamily="18" charset="0"/>
                <a:cs typeface="Times New Roman" pitchFamily="18" charset="0"/>
              </a:rPr>
              <a:t>CIDR</a:t>
            </a:r>
            <a:r>
              <a:rPr lang="zh-CN" altLang="en-US" sz="1800" dirty="0" smtClean="0">
                <a:solidFill>
                  <a:srgbClr val="1A3868"/>
                </a:solidFill>
                <a:latin typeface="Times New Roman" pitchFamily="18" charset="0"/>
                <a:cs typeface="Times New Roman" pitchFamily="18" charset="0"/>
              </a:rPr>
              <a:t>地址采用</a:t>
            </a:r>
            <a:r>
              <a:rPr lang="en-US" sz="1800" dirty="0" smtClean="0">
                <a:solidFill>
                  <a:srgbClr val="1A3868"/>
                </a:solidFill>
                <a:latin typeface="Times New Roman" pitchFamily="18" charset="0"/>
                <a:cs typeface="Times New Roman" pitchFamily="18" charset="0"/>
              </a:rPr>
              <a:t>“</a:t>
            </a:r>
            <a:r>
              <a:rPr lang="zh-CN" altLang="en-US" sz="1800" dirty="0" smtClean="0">
                <a:solidFill>
                  <a:srgbClr val="1A3868"/>
                </a:solidFill>
                <a:latin typeface="Times New Roman" pitchFamily="18" charset="0"/>
                <a:cs typeface="Times New Roman" pitchFamily="18" charset="0"/>
              </a:rPr>
              <a:t>斜线记法</a:t>
            </a:r>
            <a:r>
              <a:rPr lang="en-US" sz="1800" dirty="0" smtClean="0">
                <a:solidFill>
                  <a:srgbClr val="1A3868"/>
                </a:solidFill>
                <a:latin typeface="Times New Roman" pitchFamily="18" charset="0"/>
                <a:cs typeface="Times New Roman" pitchFamily="18" charset="0"/>
              </a:rPr>
              <a:t>”</a:t>
            </a:r>
            <a:r>
              <a:rPr lang="zh-CN" altLang="en-US" sz="1800" dirty="0" smtClean="0">
                <a:solidFill>
                  <a:srgbClr val="1A3868"/>
                </a:solidFill>
                <a:latin typeface="Times New Roman" pitchFamily="18" charset="0"/>
                <a:cs typeface="Times New Roman" pitchFamily="18" charset="0"/>
              </a:rPr>
              <a:t>，即</a:t>
            </a:r>
            <a:r>
              <a:rPr lang="zh-CN" altLang="en-US" sz="1800" dirty="0" smtClean="0"/>
              <a:t> </a:t>
            </a:r>
            <a:r>
              <a:rPr lang="en-US" altLang="zh-CN" sz="1800" dirty="0">
                <a:solidFill>
                  <a:srgbClr val="C00000"/>
                </a:solidFill>
                <a:latin typeface="Times New Roman" pitchFamily="18" charset="0"/>
                <a:cs typeface="Times New Roman" pitchFamily="18" charset="0"/>
              </a:rPr>
              <a:t>IP</a:t>
            </a:r>
            <a:r>
              <a:rPr lang="zh-CN" altLang="en-US" sz="1800" dirty="0">
                <a:solidFill>
                  <a:srgbClr val="C00000"/>
                </a:solidFill>
                <a:latin typeface="Times New Roman" pitchFamily="18" charset="0"/>
                <a:cs typeface="Times New Roman" pitchFamily="18" charset="0"/>
              </a:rPr>
              <a:t>地址</a:t>
            </a:r>
            <a:r>
              <a:rPr lang="en-US" altLang="zh-CN" sz="1800" dirty="0">
                <a:solidFill>
                  <a:srgbClr val="C00000"/>
                </a:solidFill>
                <a:latin typeface="Times New Roman" pitchFamily="18" charset="0"/>
                <a:cs typeface="Times New Roman" pitchFamily="18" charset="0"/>
              </a:rPr>
              <a:t>/</a:t>
            </a:r>
            <a:r>
              <a:rPr lang="zh-CN" altLang="en-US" sz="1800" dirty="0">
                <a:solidFill>
                  <a:srgbClr val="C00000"/>
                </a:solidFill>
                <a:latin typeface="Times New Roman" pitchFamily="18" charset="0"/>
                <a:cs typeface="Times New Roman" pitchFamily="18" charset="0"/>
              </a:rPr>
              <a:t>网络前缀所占比特</a:t>
            </a:r>
            <a:r>
              <a:rPr lang="zh-CN" altLang="en-US" sz="1800" dirty="0" smtClean="0">
                <a:solidFill>
                  <a:srgbClr val="C00000"/>
                </a:solidFill>
                <a:latin typeface="Times New Roman" pitchFamily="18" charset="0"/>
                <a:cs typeface="Times New Roman" pitchFamily="18" charset="0"/>
              </a:rPr>
              <a:t>数</a:t>
            </a:r>
            <a:r>
              <a:rPr lang="zh-CN" altLang="en-US" sz="1800" dirty="0">
                <a:solidFill>
                  <a:srgbClr val="1A3868"/>
                </a:solidFill>
                <a:latin typeface="Times New Roman" pitchFamily="18" charset="0"/>
                <a:cs typeface="Times New Roman" pitchFamily="18" charset="0"/>
              </a:rPr>
              <a:t>（ 这个数值对应</a:t>
            </a:r>
            <a:r>
              <a:rPr lang="zh-CN" altLang="en-US" sz="1800" dirty="0" smtClean="0">
                <a:solidFill>
                  <a:srgbClr val="1A3868"/>
                </a:solidFill>
                <a:latin typeface="Times New Roman" pitchFamily="18" charset="0"/>
                <a:cs typeface="Times New Roman" pitchFamily="18" charset="0"/>
              </a:rPr>
              <a:t>于三</a:t>
            </a:r>
            <a:r>
              <a:rPr lang="zh-CN" altLang="en-US" sz="1800" dirty="0">
                <a:solidFill>
                  <a:srgbClr val="1A3868"/>
                </a:solidFill>
                <a:latin typeface="Times New Roman" pitchFamily="18" charset="0"/>
                <a:cs typeface="Times New Roman" pitchFamily="18" charset="0"/>
              </a:rPr>
              <a:t>级编址中子网掩码中 </a:t>
            </a:r>
            <a:r>
              <a:rPr lang="en-US" altLang="zh-CN" sz="1800" dirty="0">
                <a:solidFill>
                  <a:srgbClr val="1A3868"/>
                </a:solidFill>
                <a:latin typeface="Times New Roman" pitchFamily="18" charset="0"/>
                <a:cs typeface="Times New Roman" pitchFamily="18" charset="0"/>
              </a:rPr>
              <a:t>1 </a:t>
            </a:r>
            <a:r>
              <a:rPr lang="zh-CN" altLang="en-US" sz="1800" dirty="0">
                <a:solidFill>
                  <a:srgbClr val="1A3868"/>
                </a:solidFill>
                <a:latin typeface="Times New Roman" pitchFamily="18" charset="0"/>
                <a:cs typeface="Times New Roman" pitchFamily="18" charset="0"/>
              </a:rPr>
              <a:t>的个数） </a:t>
            </a:r>
            <a:r>
              <a:rPr lang="zh-CN" altLang="en-US" sz="1800" dirty="0" smtClean="0">
                <a:solidFill>
                  <a:srgbClr val="1A3868"/>
                </a:solidFill>
                <a:latin typeface="Times New Roman" pitchFamily="18" charset="0"/>
                <a:cs typeface="Times New Roman" pitchFamily="18" charset="0"/>
              </a:rPr>
              <a:t>，</a:t>
            </a:r>
            <a:r>
              <a:rPr lang="zh-CN" altLang="en-US" sz="1800" dirty="0">
                <a:solidFill>
                  <a:srgbClr val="1A3868"/>
                </a:solidFill>
                <a:latin typeface="Times New Roman" pitchFamily="18" charset="0"/>
                <a:cs typeface="Times New Roman" pitchFamily="18" charset="0"/>
              </a:rPr>
              <a:t>例如：</a:t>
            </a:r>
            <a:r>
              <a:rPr lang="en-US" altLang="zh-CN" sz="1800" dirty="0">
                <a:solidFill>
                  <a:srgbClr val="1A3868"/>
                </a:solidFill>
                <a:latin typeface="Times New Roman" pitchFamily="18" charset="0"/>
                <a:cs typeface="Times New Roman" pitchFamily="18" charset="0"/>
              </a:rPr>
              <a:t>192.168.24.0/22 </a:t>
            </a:r>
            <a:r>
              <a:rPr lang="zh-CN" altLang="en-US" sz="1800" dirty="0">
                <a:solidFill>
                  <a:srgbClr val="1A3868"/>
                </a:solidFill>
                <a:latin typeface="Times New Roman" pitchFamily="18" charset="0"/>
                <a:cs typeface="Times New Roman" pitchFamily="18" charset="0"/>
              </a:rPr>
              <a:t>表示</a:t>
            </a:r>
            <a:r>
              <a:rPr lang="en-US" altLang="zh-CN" sz="1800" dirty="0">
                <a:solidFill>
                  <a:srgbClr val="1A3868"/>
                </a:solidFill>
                <a:latin typeface="Times New Roman" pitchFamily="18" charset="0"/>
                <a:cs typeface="Times New Roman" pitchFamily="18" charset="0"/>
              </a:rPr>
              <a:t>32</a:t>
            </a:r>
            <a:r>
              <a:rPr lang="zh-CN" altLang="en-US" sz="1800" dirty="0">
                <a:solidFill>
                  <a:srgbClr val="1A3868"/>
                </a:solidFill>
                <a:latin typeface="Times New Roman" pitchFamily="18" charset="0"/>
                <a:cs typeface="Times New Roman" pitchFamily="18" charset="0"/>
              </a:rPr>
              <a:t>位的地址中，前</a:t>
            </a:r>
            <a:r>
              <a:rPr lang="en-US" altLang="zh-CN" sz="1800" dirty="0">
                <a:solidFill>
                  <a:srgbClr val="1A3868"/>
                </a:solidFill>
                <a:latin typeface="Times New Roman" pitchFamily="18" charset="0"/>
                <a:cs typeface="Times New Roman" pitchFamily="18" charset="0"/>
              </a:rPr>
              <a:t>22</a:t>
            </a:r>
            <a:r>
              <a:rPr lang="zh-CN" altLang="en-US" sz="1800" dirty="0">
                <a:solidFill>
                  <a:srgbClr val="1A3868"/>
                </a:solidFill>
                <a:latin typeface="Times New Roman" pitchFamily="18" charset="0"/>
                <a:cs typeface="Times New Roman" pitchFamily="18" charset="0"/>
              </a:rPr>
              <a:t>位为网络前缀，后</a:t>
            </a:r>
            <a:r>
              <a:rPr lang="en-US" altLang="zh-CN" sz="1800" dirty="0" smtClean="0">
                <a:solidFill>
                  <a:srgbClr val="1A3868"/>
                </a:solidFill>
                <a:latin typeface="Times New Roman" pitchFamily="18" charset="0"/>
                <a:cs typeface="Times New Roman" pitchFamily="18" charset="0"/>
              </a:rPr>
              <a:t>10</a:t>
            </a:r>
            <a:r>
              <a:rPr lang="zh-CN" altLang="en-US" sz="1800" dirty="0" smtClean="0">
                <a:solidFill>
                  <a:srgbClr val="1A3868"/>
                </a:solidFill>
                <a:latin typeface="Times New Roman" pitchFamily="18" charset="0"/>
                <a:cs typeface="Times New Roman" pitchFamily="18" charset="0"/>
              </a:rPr>
              <a:t>位</a:t>
            </a:r>
            <a:r>
              <a:rPr lang="zh-CN" altLang="en-US" sz="1800" dirty="0">
                <a:solidFill>
                  <a:srgbClr val="1A3868"/>
                </a:solidFill>
                <a:latin typeface="Times New Roman" pitchFamily="18" charset="0"/>
                <a:cs typeface="Times New Roman" pitchFamily="18" charset="0"/>
              </a:rPr>
              <a:t>代表主机号。</a:t>
            </a:r>
            <a:r>
              <a:rPr lang="en-US" altLang="zh-CN" sz="1800" dirty="0">
                <a:solidFill>
                  <a:srgbClr val="1A3868"/>
                </a:solidFill>
                <a:latin typeface="Times New Roman" pitchFamily="18" charset="0"/>
                <a:cs typeface="Times New Roman" pitchFamily="18" charset="0"/>
              </a:rPr>
              <a:t> </a:t>
            </a:r>
          </a:p>
          <a:p>
            <a:pPr marL="180975" indent="-180975">
              <a:lnSpc>
                <a:spcPct val="150000"/>
              </a:lnSpc>
            </a:pPr>
            <a:r>
              <a:rPr lang="en-US" altLang="zh-CN" sz="1800" dirty="0" smtClean="0">
                <a:solidFill>
                  <a:srgbClr val="1A3868"/>
                </a:solidFill>
                <a:latin typeface="Times New Roman" pitchFamily="18" charset="0"/>
                <a:cs typeface="Times New Roman" pitchFamily="18" charset="0"/>
              </a:rPr>
              <a:t>CIDR</a:t>
            </a:r>
            <a:r>
              <a:rPr lang="zh-CN" altLang="en-US" sz="1800" dirty="0" smtClean="0">
                <a:solidFill>
                  <a:srgbClr val="1A3868"/>
                </a:solidFill>
                <a:latin typeface="Times New Roman" pitchFamily="18" charset="0"/>
                <a:cs typeface="Times New Roman" pitchFamily="18" charset="0"/>
              </a:rPr>
              <a:t>将网络前缀相同的连续的</a:t>
            </a:r>
            <a:r>
              <a:rPr lang="en-US" altLang="zh-CN" sz="1800" dirty="0" smtClean="0">
                <a:solidFill>
                  <a:srgbClr val="1A3868"/>
                </a:solidFill>
                <a:latin typeface="Times New Roman" pitchFamily="18" charset="0"/>
                <a:cs typeface="Times New Roman" pitchFamily="18" charset="0"/>
              </a:rPr>
              <a:t>IP</a:t>
            </a:r>
            <a:r>
              <a:rPr lang="zh-CN" altLang="en-US" sz="1800" dirty="0" smtClean="0">
                <a:solidFill>
                  <a:srgbClr val="1A3868"/>
                </a:solidFill>
                <a:latin typeface="Times New Roman" pitchFamily="18" charset="0"/>
                <a:cs typeface="Times New Roman" pitchFamily="18" charset="0"/>
              </a:rPr>
              <a:t>地址组成一个</a:t>
            </a:r>
            <a:r>
              <a:rPr lang="en-US" sz="1800" dirty="0" smtClean="0">
                <a:solidFill>
                  <a:srgbClr val="C00000"/>
                </a:solidFill>
                <a:latin typeface="Times New Roman" pitchFamily="18" charset="0"/>
                <a:cs typeface="Times New Roman" pitchFamily="18" charset="0"/>
              </a:rPr>
              <a:t>“</a:t>
            </a:r>
            <a:r>
              <a:rPr lang="en-US" altLang="zh-CN" sz="1800" dirty="0" smtClean="0">
                <a:solidFill>
                  <a:srgbClr val="C00000"/>
                </a:solidFill>
                <a:latin typeface="Times New Roman" pitchFamily="18" charset="0"/>
                <a:cs typeface="Times New Roman" pitchFamily="18" charset="0"/>
              </a:rPr>
              <a:t>CIDR</a:t>
            </a:r>
            <a:r>
              <a:rPr lang="zh-CN" altLang="en-US" sz="1800" dirty="0" smtClean="0">
                <a:solidFill>
                  <a:srgbClr val="C00000"/>
                </a:solidFill>
                <a:latin typeface="Times New Roman" pitchFamily="18" charset="0"/>
                <a:cs typeface="Times New Roman" pitchFamily="18" charset="0"/>
              </a:rPr>
              <a:t>地址块</a:t>
            </a:r>
            <a:r>
              <a:rPr lang="en-US" sz="1800" dirty="0" smtClean="0">
                <a:solidFill>
                  <a:srgbClr val="C00000"/>
                </a:solidFill>
                <a:latin typeface="Times New Roman" pitchFamily="18" charset="0"/>
                <a:cs typeface="Times New Roman" pitchFamily="18" charset="0"/>
              </a:rPr>
              <a:t>”</a:t>
            </a:r>
            <a:r>
              <a:rPr lang="zh-CN" altLang="en-US" sz="1800" dirty="0" smtClean="0">
                <a:solidFill>
                  <a:srgbClr val="1A3868"/>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251520" y="772344"/>
            <a:ext cx="3024336" cy="557353"/>
          </a:xfrm>
        </p:spPr>
        <p:txBody>
          <a:bodyPr anchorCtr="1"/>
          <a:lstStyle/>
          <a:p>
            <a:pPr algn="l"/>
            <a:r>
              <a:rPr lang="zh-CN" altLang="zh-CN" sz="2400" dirty="0">
                <a:solidFill>
                  <a:srgbClr val="007D7A"/>
                </a:solidFill>
                <a:latin typeface="Times New Roman" pitchFamily="18" charset="0"/>
                <a:cs typeface="Times New Roman" pitchFamily="18" charset="0"/>
              </a:rPr>
              <a:t>CIDR </a:t>
            </a:r>
            <a:r>
              <a:rPr lang="zh-CN" sz="2400" dirty="0">
                <a:solidFill>
                  <a:srgbClr val="007D7A"/>
                </a:solidFill>
                <a:latin typeface="Times New Roman" pitchFamily="18" charset="0"/>
                <a:cs typeface="Times New Roman" pitchFamily="18" charset="0"/>
              </a:rPr>
              <a:t>地址块 </a:t>
            </a:r>
          </a:p>
        </p:txBody>
      </p:sp>
      <p:sp>
        <p:nvSpPr>
          <p:cNvPr id="60420" name="Rectangle 3"/>
          <p:cNvSpPr>
            <a:spLocks noGrp="1" noChangeArrowheads="1"/>
          </p:cNvSpPr>
          <p:nvPr>
            <p:ph type="body" idx="4294967295"/>
          </p:nvPr>
        </p:nvSpPr>
        <p:spPr>
          <a:xfrm>
            <a:off x="611560" y="1492423"/>
            <a:ext cx="6375383" cy="3248275"/>
          </a:xfrm>
        </p:spPr>
        <p:txBody>
          <a:bodyPr/>
          <a:lstStyle/>
          <a:p>
            <a:pPr marL="180975" indent="-180975">
              <a:lnSpc>
                <a:spcPct val="150000"/>
              </a:lnSpc>
            </a:pPr>
            <a:r>
              <a:rPr lang="zh-CN" altLang="zh-CN" sz="2000" dirty="0">
                <a:solidFill>
                  <a:srgbClr val="1A3868"/>
                </a:solidFill>
                <a:latin typeface="Times New Roman" pitchFamily="18" charset="0"/>
                <a:cs typeface="Times New Roman" pitchFamily="18" charset="0"/>
              </a:rPr>
              <a:t>128.14.32.0/20 </a:t>
            </a:r>
            <a:r>
              <a:rPr lang="zh-CN" sz="2000" dirty="0">
                <a:solidFill>
                  <a:srgbClr val="1A3868"/>
                </a:solidFill>
                <a:latin typeface="Times New Roman" pitchFamily="18" charset="0"/>
                <a:cs typeface="Times New Roman" pitchFamily="18" charset="0"/>
              </a:rPr>
              <a:t>表示的地址块共有 </a:t>
            </a:r>
            <a:r>
              <a:rPr lang="zh-CN" altLang="zh-CN" sz="2000" dirty="0">
                <a:solidFill>
                  <a:srgbClr val="1A3868"/>
                </a:solidFill>
                <a:latin typeface="Times New Roman" pitchFamily="18" charset="0"/>
                <a:cs typeface="Times New Roman" pitchFamily="18" charset="0"/>
              </a:rPr>
              <a:t>2</a:t>
            </a:r>
            <a:r>
              <a:rPr lang="zh-CN" altLang="zh-CN" sz="2000" baseline="30000" dirty="0">
                <a:solidFill>
                  <a:srgbClr val="1A3868"/>
                </a:solidFill>
                <a:latin typeface="Times New Roman" pitchFamily="18" charset="0"/>
                <a:cs typeface="Times New Roman" pitchFamily="18" charset="0"/>
              </a:rPr>
              <a:t>12</a:t>
            </a:r>
            <a:r>
              <a:rPr lang="zh-CN" altLang="zh-CN" sz="2000" dirty="0">
                <a:solidFill>
                  <a:srgbClr val="1A3868"/>
                </a:solidFill>
                <a:latin typeface="Times New Roman" pitchFamily="18" charset="0"/>
                <a:cs typeface="Times New Roman" pitchFamily="18" charset="0"/>
              </a:rPr>
              <a:t> </a:t>
            </a:r>
            <a:r>
              <a:rPr lang="zh-CN" sz="2000" dirty="0">
                <a:solidFill>
                  <a:srgbClr val="1A3868"/>
                </a:solidFill>
                <a:latin typeface="Times New Roman" pitchFamily="18" charset="0"/>
                <a:cs typeface="Times New Roman" pitchFamily="18" charset="0"/>
              </a:rPr>
              <a:t>个地址</a:t>
            </a:r>
            <a:endParaRPr lang="en-US" altLang="zh-CN" sz="2000" dirty="0">
              <a:solidFill>
                <a:srgbClr val="1A3868"/>
              </a:solidFill>
              <a:latin typeface="Times New Roman" pitchFamily="18" charset="0"/>
              <a:cs typeface="Times New Roman" pitchFamily="18" charset="0"/>
            </a:endParaRPr>
          </a:p>
          <a:p>
            <a:pPr marL="180975" indent="-180975">
              <a:lnSpc>
                <a:spcPct val="150000"/>
              </a:lnSpc>
            </a:pPr>
            <a:r>
              <a:rPr lang="zh-CN" sz="2000" dirty="0">
                <a:solidFill>
                  <a:srgbClr val="1A3868"/>
                </a:solidFill>
                <a:latin typeface="Times New Roman" pitchFamily="18" charset="0"/>
                <a:cs typeface="Times New Roman" pitchFamily="18" charset="0"/>
              </a:rPr>
              <a:t>这个地址块的起始地址是 </a:t>
            </a:r>
            <a:r>
              <a:rPr lang="zh-CN" altLang="zh-CN" sz="2000" dirty="0">
                <a:solidFill>
                  <a:srgbClr val="1A3868"/>
                </a:solidFill>
                <a:latin typeface="Times New Roman" pitchFamily="18" charset="0"/>
                <a:cs typeface="Times New Roman" pitchFamily="18" charset="0"/>
              </a:rPr>
              <a:t>128.14.32.0</a:t>
            </a:r>
            <a:r>
              <a:rPr lang="zh-CN" sz="2000" dirty="0">
                <a:solidFill>
                  <a:srgbClr val="1A3868"/>
                </a:solidFill>
                <a:latin typeface="Times New Roman" pitchFamily="18" charset="0"/>
                <a:cs typeface="Times New Roman" pitchFamily="18" charset="0"/>
              </a:rPr>
              <a:t>。</a:t>
            </a:r>
          </a:p>
          <a:p>
            <a:pPr marL="180975" indent="-180975">
              <a:lnSpc>
                <a:spcPct val="150000"/>
              </a:lnSpc>
            </a:pPr>
            <a:r>
              <a:rPr lang="zh-CN" altLang="zh-CN" sz="2000" dirty="0">
                <a:solidFill>
                  <a:srgbClr val="1A3868"/>
                </a:solidFill>
                <a:latin typeface="Times New Roman" pitchFamily="18" charset="0"/>
                <a:cs typeface="Times New Roman" pitchFamily="18" charset="0"/>
              </a:rPr>
              <a:t>128.14.32.0/20 </a:t>
            </a:r>
            <a:r>
              <a:rPr lang="zh-CN" sz="2000" dirty="0">
                <a:solidFill>
                  <a:srgbClr val="1A3868"/>
                </a:solidFill>
                <a:latin typeface="Times New Roman" pitchFamily="18" charset="0"/>
                <a:cs typeface="Times New Roman" pitchFamily="18" charset="0"/>
              </a:rPr>
              <a:t>地址块的最小地址：</a:t>
            </a:r>
            <a:r>
              <a:rPr lang="zh-CN" altLang="zh-CN" sz="2000" dirty="0">
                <a:solidFill>
                  <a:srgbClr val="1A3868"/>
                </a:solidFill>
                <a:latin typeface="Times New Roman" pitchFamily="18" charset="0"/>
                <a:cs typeface="Times New Roman" pitchFamily="18" charset="0"/>
              </a:rPr>
              <a:t>128.14.32.0</a:t>
            </a:r>
          </a:p>
          <a:p>
            <a:pPr marL="180975" indent="-180975">
              <a:lnSpc>
                <a:spcPct val="150000"/>
              </a:lnSpc>
            </a:pPr>
            <a:r>
              <a:rPr lang="zh-CN" altLang="zh-CN" sz="2000" dirty="0">
                <a:solidFill>
                  <a:srgbClr val="1A3868"/>
                </a:solidFill>
                <a:latin typeface="Times New Roman" pitchFamily="18" charset="0"/>
                <a:cs typeface="Times New Roman" pitchFamily="18" charset="0"/>
              </a:rPr>
              <a:t>128.14.32.0/20 </a:t>
            </a:r>
            <a:r>
              <a:rPr lang="zh-CN" sz="2000" dirty="0">
                <a:solidFill>
                  <a:srgbClr val="1A3868"/>
                </a:solidFill>
                <a:latin typeface="Times New Roman" pitchFamily="18" charset="0"/>
                <a:cs typeface="Times New Roman" pitchFamily="18" charset="0"/>
              </a:rPr>
              <a:t>地址块的最大地址：</a:t>
            </a:r>
            <a:r>
              <a:rPr lang="zh-CN" altLang="zh-CN" sz="2000" dirty="0">
                <a:solidFill>
                  <a:srgbClr val="1A3868"/>
                </a:solidFill>
                <a:latin typeface="Times New Roman" pitchFamily="18" charset="0"/>
                <a:cs typeface="Times New Roman" pitchFamily="18" charset="0"/>
              </a:rPr>
              <a:t>128.14.47.255</a:t>
            </a:r>
          </a:p>
          <a:p>
            <a:pPr marL="180975" indent="-180975">
              <a:lnSpc>
                <a:spcPct val="150000"/>
              </a:lnSpc>
            </a:pPr>
            <a:r>
              <a:rPr lang="zh-CN" sz="2000" dirty="0">
                <a:solidFill>
                  <a:srgbClr val="1A3868"/>
                </a:solidFill>
                <a:latin typeface="Times New Roman" pitchFamily="18" charset="0"/>
                <a:cs typeface="Times New Roman" pitchFamily="18" charset="0"/>
              </a:rPr>
              <a:t>全 </a:t>
            </a:r>
            <a:r>
              <a:rPr lang="zh-CN" altLang="zh-CN" sz="2000" dirty="0">
                <a:solidFill>
                  <a:srgbClr val="1A3868"/>
                </a:solidFill>
                <a:latin typeface="Times New Roman" pitchFamily="18" charset="0"/>
                <a:cs typeface="Times New Roman" pitchFamily="18" charset="0"/>
              </a:rPr>
              <a:t>0 </a:t>
            </a:r>
            <a:r>
              <a:rPr lang="zh-CN" sz="2000" dirty="0">
                <a:solidFill>
                  <a:srgbClr val="1A3868"/>
                </a:solidFill>
                <a:latin typeface="Times New Roman" pitchFamily="18" charset="0"/>
                <a:cs typeface="Times New Roman" pitchFamily="18" charset="0"/>
              </a:rPr>
              <a:t>和全 </a:t>
            </a:r>
            <a:r>
              <a:rPr lang="zh-CN" altLang="zh-CN" sz="2000" dirty="0">
                <a:solidFill>
                  <a:srgbClr val="1A3868"/>
                </a:solidFill>
                <a:latin typeface="Times New Roman" pitchFamily="18" charset="0"/>
                <a:cs typeface="Times New Roman" pitchFamily="18" charset="0"/>
              </a:rPr>
              <a:t>1 </a:t>
            </a:r>
            <a:r>
              <a:rPr lang="zh-CN" sz="2000" dirty="0">
                <a:solidFill>
                  <a:srgbClr val="1A3868"/>
                </a:solidFill>
                <a:latin typeface="Times New Roman" pitchFamily="18" charset="0"/>
                <a:cs typeface="Times New Roman" pitchFamily="18" charset="0"/>
              </a:rPr>
              <a:t>的主机号地址一般不使用。</a:t>
            </a:r>
          </a:p>
        </p:txBody>
      </p:sp>
    </p:spTree>
    <p:extLst>
      <p:ext uri="{BB962C8B-B14F-4D97-AF65-F5344CB8AC3E}">
        <p14:creationId xmlns:p14="http://schemas.microsoft.com/office/powerpoint/2010/main" val="1850719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493285" y="0"/>
            <a:ext cx="6174105" cy="855133"/>
          </a:xfrm>
        </p:spPr>
        <p:txBody>
          <a:bodyPr anchorCtr="1"/>
          <a:lstStyle/>
          <a:p>
            <a:endParaRPr lang="zh-CN" altLang="zh-CN">
              <a:effectLst>
                <a:outerShdw blurRad="38100" dist="38100" dir="2700000" algn="tl">
                  <a:srgbClr val="C0C0C0"/>
                </a:outerShdw>
              </a:effectLst>
            </a:endParaRPr>
          </a:p>
        </p:txBody>
      </p:sp>
      <p:sp>
        <p:nvSpPr>
          <p:cNvPr id="61444" name="Rectangle 3"/>
          <p:cNvSpPr>
            <a:spLocks noGrp="1" noChangeArrowheads="1"/>
          </p:cNvSpPr>
          <p:nvPr>
            <p:ph type="body" idx="4294967295"/>
          </p:nvPr>
        </p:nvSpPr>
        <p:spPr>
          <a:xfrm>
            <a:off x="1493285" y="898009"/>
            <a:ext cx="6174105" cy="3727806"/>
          </a:xfrm>
        </p:spPr>
        <p:txBody>
          <a:bodyPr/>
          <a:lstStyle/>
          <a:p>
            <a:endParaRPr lang="zh-CN" altLang="zh-CN">
              <a:effectLst>
                <a:outerShdw blurRad="38100" dist="38100" dir="2700000" algn="tl">
                  <a:srgbClr val="C0C0C0"/>
                </a:outerShdw>
              </a:effectLst>
            </a:endParaRPr>
          </a:p>
        </p:txBody>
      </p:sp>
      <p:pic>
        <p:nvPicPr>
          <p:cNvPr id="6144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6280"/>
            <a:ext cx="6787466" cy="473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76935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3" name="标题 1"/>
          <p:cNvSpPr>
            <a:spLocks noGrp="1"/>
          </p:cNvSpPr>
          <p:nvPr>
            <p:ph type="title" idx="4294967295"/>
          </p:nvPr>
        </p:nvSpPr>
        <p:spPr>
          <a:xfrm>
            <a:off x="447675" y="635000"/>
            <a:ext cx="6429375" cy="857250"/>
          </a:xfrm>
        </p:spPr>
        <p:txBody>
          <a:bodyPr/>
          <a:lstStyle/>
          <a:p>
            <a:pPr algn="l"/>
            <a:r>
              <a:rPr lang="en-US" altLang="zh-CN" sz="2400" smtClean="0">
                <a:solidFill>
                  <a:srgbClr val="007D7A"/>
                </a:solidFill>
                <a:latin typeface="Times New Roman" pitchFamily="18" charset="0"/>
                <a:cs typeface="Times New Roman" pitchFamily="18" charset="0"/>
              </a:rPr>
              <a:t>CIDR</a:t>
            </a:r>
            <a:r>
              <a:rPr lang="zh-CN" altLang="en-US" sz="2400" smtClean="0">
                <a:solidFill>
                  <a:srgbClr val="007D7A"/>
                </a:solidFill>
                <a:latin typeface="Times New Roman" pitchFamily="18" charset="0"/>
                <a:cs typeface="Times New Roman" pitchFamily="18" charset="0"/>
              </a:rPr>
              <a:t>的应用</a:t>
            </a:r>
          </a:p>
        </p:txBody>
      </p:sp>
      <p:sp>
        <p:nvSpPr>
          <p:cNvPr id="417794" name="内容占位符 2"/>
          <p:cNvSpPr>
            <a:spLocks noGrp="1"/>
          </p:cNvSpPr>
          <p:nvPr>
            <p:ph idx="4294967295"/>
          </p:nvPr>
        </p:nvSpPr>
        <p:spPr>
          <a:xfrm>
            <a:off x="323850" y="1660525"/>
            <a:ext cx="5688013" cy="2568575"/>
          </a:xfrm>
        </p:spPr>
        <p:txBody>
          <a:bodyPr/>
          <a:lstStyle/>
          <a:p>
            <a:pPr>
              <a:lnSpc>
                <a:spcPct val="120000"/>
              </a:lnSpc>
              <a:spcBef>
                <a:spcPct val="40000"/>
              </a:spcBef>
              <a:spcAft>
                <a:spcPct val="20000"/>
              </a:spcAft>
            </a:pPr>
            <a:r>
              <a:rPr lang="zh-CN" altLang="en-US" sz="2000" smtClean="0">
                <a:solidFill>
                  <a:srgbClr val="1A3868"/>
                </a:solidFill>
                <a:latin typeface="Times New Roman" pitchFamily="18" charset="0"/>
                <a:cs typeface="Times New Roman" pitchFamily="18" charset="0"/>
              </a:rPr>
              <a:t>如果一个校园网管理中心获得</a:t>
            </a:r>
            <a:r>
              <a:rPr lang="en-US" altLang="zh-CN" sz="2000" smtClean="0">
                <a:solidFill>
                  <a:srgbClr val="1A3868"/>
                </a:solidFill>
                <a:latin typeface="Times New Roman" pitchFamily="18" charset="0"/>
                <a:cs typeface="Times New Roman" pitchFamily="18" charset="0"/>
              </a:rPr>
              <a:t>200.24.16.0/20</a:t>
            </a:r>
            <a:r>
              <a:rPr lang="zh-CN" altLang="en-US" sz="2000" smtClean="0">
                <a:solidFill>
                  <a:srgbClr val="1A3868"/>
                </a:solidFill>
                <a:latin typeface="Times New Roman" pitchFamily="18" charset="0"/>
                <a:cs typeface="Times New Roman" pitchFamily="18" charset="0"/>
              </a:rPr>
              <a:t>的地址块（前</a:t>
            </a:r>
            <a:r>
              <a:rPr lang="en-US" altLang="zh-CN" sz="2000" smtClean="0">
                <a:solidFill>
                  <a:srgbClr val="1A3868"/>
                </a:solidFill>
                <a:latin typeface="Times New Roman" pitchFamily="18" charset="0"/>
                <a:cs typeface="Times New Roman" pitchFamily="18" charset="0"/>
              </a:rPr>
              <a:t>20</a:t>
            </a:r>
            <a:r>
              <a:rPr lang="zh-CN" altLang="en-US" sz="2000" smtClean="0">
                <a:solidFill>
                  <a:srgbClr val="1A3868"/>
                </a:solidFill>
                <a:latin typeface="Times New Roman" pitchFamily="18" charset="0"/>
                <a:cs typeface="Times New Roman" pitchFamily="18" charset="0"/>
              </a:rPr>
              <a:t>位是网络前缀）</a:t>
            </a:r>
            <a:r>
              <a:rPr lang="en-US" altLang="zh-CN" sz="2000" smtClean="0">
                <a:solidFill>
                  <a:srgbClr val="1A3868"/>
                </a:solidFill>
                <a:latin typeface="Times New Roman" pitchFamily="18" charset="0"/>
                <a:cs typeface="Times New Roman" pitchFamily="18" charset="0"/>
              </a:rPr>
              <a:t>;</a:t>
            </a:r>
          </a:p>
          <a:p>
            <a:pPr>
              <a:lnSpc>
                <a:spcPct val="120000"/>
              </a:lnSpc>
              <a:spcBef>
                <a:spcPct val="40000"/>
              </a:spcBef>
              <a:spcAft>
                <a:spcPct val="20000"/>
              </a:spcAft>
            </a:pPr>
            <a:r>
              <a:rPr lang="zh-CN" altLang="en-US" sz="2000" smtClean="0">
                <a:solidFill>
                  <a:srgbClr val="1A3868"/>
                </a:solidFill>
                <a:latin typeface="Times New Roman" pitchFamily="18" charset="0"/>
                <a:cs typeface="Times New Roman" pitchFamily="18" charset="0"/>
              </a:rPr>
              <a:t>希望将它划分为</a:t>
            </a:r>
            <a:r>
              <a:rPr lang="en-US" altLang="zh-CN" sz="2000" smtClean="0">
                <a:solidFill>
                  <a:srgbClr val="1A3868"/>
                </a:solidFill>
                <a:latin typeface="Times New Roman" pitchFamily="18" charset="0"/>
                <a:cs typeface="Times New Roman" pitchFamily="18" charset="0"/>
              </a:rPr>
              <a:t>8</a:t>
            </a:r>
            <a:r>
              <a:rPr lang="zh-CN" altLang="en-US" sz="2000" smtClean="0">
                <a:solidFill>
                  <a:srgbClr val="1A3868"/>
                </a:solidFill>
                <a:latin typeface="Times New Roman" pitchFamily="18" charset="0"/>
                <a:cs typeface="Times New Roman" pitchFamily="18" charset="0"/>
              </a:rPr>
              <a:t>个等长的较小的地址块</a:t>
            </a:r>
            <a:r>
              <a:rPr lang="en-US" altLang="zh-CN" sz="2000" smtClean="0">
                <a:solidFill>
                  <a:srgbClr val="1A3868"/>
                </a:solidFill>
                <a:latin typeface="Times New Roman" pitchFamily="18" charset="0"/>
                <a:cs typeface="Times New Roman" pitchFamily="18" charset="0"/>
              </a:rPr>
              <a:t>;</a:t>
            </a:r>
          </a:p>
          <a:p>
            <a:pPr>
              <a:lnSpc>
                <a:spcPct val="120000"/>
              </a:lnSpc>
              <a:spcBef>
                <a:spcPct val="40000"/>
              </a:spcBef>
              <a:spcAft>
                <a:spcPct val="20000"/>
              </a:spcAft>
            </a:pPr>
            <a:r>
              <a:rPr lang="zh-CN" altLang="en-US" sz="2000" smtClean="0">
                <a:solidFill>
                  <a:srgbClr val="1A3868"/>
                </a:solidFill>
                <a:latin typeface="Times New Roman" pitchFamily="18" charset="0"/>
                <a:cs typeface="Times New Roman" pitchFamily="18" charset="0"/>
              </a:rPr>
              <a:t>可以借用</a:t>
            </a:r>
            <a:r>
              <a:rPr lang="en-US" altLang="zh-CN" sz="2000" smtClean="0">
                <a:solidFill>
                  <a:srgbClr val="1A3868"/>
                </a:solidFill>
                <a:latin typeface="Times New Roman" pitchFamily="18" charset="0"/>
                <a:cs typeface="Times New Roman" pitchFamily="18" charset="0"/>
              </a:rPr>
              <a:t>CIDR</a:t>
            </a:r>
            <a:r>
              <a:rPr lang="zh-CN" altLang="en-US" sz="2000" smtClean="0">
                <a:solidFill>
                  <a:srgbClr val="1A3868"/>
                </a:solidFill>
                <a:latin typeface="Times New Roman" pitchFamily="18" charset="0"/>
                <a:cs typeface="Times New Roman" pitchFamily="18" charset="0"/>
              </a:rPr>
              <a:t>地址中</a:t>
            </a:r>
            <a:r>
              <a:rPr lang="en-US" altLang="zh-CN" sz="2000" smtClean="0">
                <a:solidFill>
                  <a:srgbClr val="1A3868"/>
                </a:solidFill>
                <a:latin typeface="Times New Roman" pitchFamily="18" charset="0"/>
                <a:cs typeface="Times New Roman" pitchFamily="18" charset="0"/>
              </a:rPr>
              <a:t>12</a:t>
            </a:r>
            <a:r>
              <a:rPr lang="zh-CN" altLang="en-US" sz="2000" smtClean="0">
                <a:solidFill>
                  <a:srgbClr val="1A3868"/>
                </a:solidFill>
                <a:latin typeface="Times New Roman" pitchFamily="18" charset="0"/>
                <a:cs typeface="Times New Roman" pitchFamily="18" charset="0"/>
              </a:rPr>
              <a:t>位主机号的前</a:t>
            </a:r>
            <a:r>
              <a:rPr lang="en-US" altLang="zh-CN" sz="2000" smtClean="0">
                <a:solidFill>
                  <a:srgbClr val="1A3868"/>
                </a:solidFill>
                <a:latin typeface="Times New Roman" pitchFamily="18" charset="0"/>
                <a:cs typeface="Times New Roman" pitchFamily="18" charset="0"/>
              </a:rPr>
              <a:t>3</a:t>
            </a:r>
            <a:r>
              <a:rPr lang="zh-CN" altLang="en-US" sz="2000" smtClean="0">
                <a:solidFill>
                  <a:srgbClr val="1A3868"/>
                </a:solidFill>
                <a:latin typeface="Times New Roman" pitchFamily="18" charset="0"/>
                <a:cs typeface="Times New Roman" pitchFamily="18" charset="0"/>
              </a:rPr>
              <a:t>位，进一步划分地址块。</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5" name="Rectangle 2"/>
          <p:cNvSpPr>
            <a:spLocks noGrp="1" noChangeArrowheads="1"/>
          </p:cNvSpPr>
          <p:nvPr>
            <p:ph type="title" idx="4294967295"/>
          </p:nvPr>
        </p:nvSpPr>
        <p:spPr>
          <a:xfrm>
            <a:off x="285750" y="654050"/>
            <a:ext cx="6429375" cy="622300"/>
          </a:xfrm>
        </p:spPr>
        <p:txBody>
          <a:bodyPr anchor="b"/>
          <a:lstStyle/>
          <a:p>
            <a:pPr algn="l"/>
            <a:r>
              <a:rPr lang="zh-CN" altLang="en-US" sz="2400" smtClean="0">
                <a:solidFill>
                  <a:srgbClr val="007D7A"/>
                </a:solidFill>
                <a:latin typeface="Times New Roman" pitchFamily="18" charset="0"/>
                <a:cs typeface="Times New Roman" pitchFamily="18" charset="0"/>
              </a:rPr>
              <a:t>一、划分子网的三级地址结构</a:t>
            </a:r>
          </a:p>
        </p:txBody>
      </p:sp>
      <p:sp>
        <p:nvSpPr>
          <p:cNvPr id="395266" name="Text Box 4"/>
          <p:cNvSpPr txBox="1">
            <a:spLocks noChangeArrowheads="1"/>
          </p:cNvSpPr>
          <p:nvPr/>
        </p:nvSpPr>
        <p:spPr bwMode="auto">
          <a:xfrm>
            <a:off x="630238" y="1492250"/>
            <a:ext cx="4733925" cy="396875"/>
          </a:xfrm>
          <a:prstGeom prst="rect">
            <a:avLst/>
          </a:prstGeom>
          <a:noFill/>
          <a:ln w="9525">
            <a:noFill/>
            <a:miter lim="800000"/>
            <a:headEnd/>
            <a:tailEnd/>
          </a:ln>
        </p:spPr>
        <p:txBody>
          <a:bodyPr wrap="none">
            <a:spAutoFit/>
          </a:bodyPr>
          <a:lstStyle/>
          <a:p>
            <a:r>
              <a:rPr lang="en-US" altLang="zh-CN" sz="2000" b="0" u="none">
                <a:solidFill>
                  <a:srgbClr val="1A3868"/>
                </a:solidFill>
              </a:rPr>
              <a:t>IP </a:t>
            </a:r>
            <a:r>
              <a:rPr lang="zh-CN" altLang="en-US" sz="2000" b="0" u="none">
                <a:solidFill>
                  <a:srgbClr val="1A3868"/>
                </a:solidFill>
              </a:rPr>
              <a:t>地址的使用范围 </a:t>
            </a:r>
            <a:r>
              <a:rPr lang="en-US" altLang="zh-CN" sz="2000" b="0" u="none">
                <a:solidFill>
                  <a:srgbClr val="1A3868"/>
                </a:solidFill>
              </a:rPr>
              <a:t>/ </a:t>
            </a:r>
            <a:r>
              <a:rPr lang="zh-CN" altLang="en-US" sz="2000" b="0" u="none">
                <a:solidFill>
                  <a:srgbClr val="1A3868"/>
                </a:solidFill>
              </a:rPr>
              <a:t>地址有效利用率分析</a:t>
            </a:r>
            <a:endParaRPr lang="en-US" altLang="zh-CN" b="0" u="none">
              <a:solidFill>
                <a:schemeClr val="hlink"/>
              </a:solidFill>
              <a:latin typeface="Tahoma" pitchFamily="34" charset="0"/>
              <a:ea typeface="宋体" charset="-122"/>
            </a:endParaRPr>
          </a:p>
        </p:txBody>
      </p:sp>
      <p:sp>
        <p:nvSpPr>
          <p:cNvPr id="395267" name="Text Box 5"/>
          <p:cNvSpPr txBox="1">
            <a:spLocks noChangeArrowheads="1"/>
          </p:cNvSpPr>
          <p:nvPr/>
        </p:nvSpPr>
        <p:spPr bwMode="auto">
          <a:xfrm>
            <a:off x="53975" y="2163763"/>
            <a:ext cx="6534150" cy="1941512"/>
          </a:xfrm>
          <a:prstGeom prst="rect">
            <a:avLst/>
          </a:prstGeom>
          <a:noFill/>
          <a:ln w="9525">
            <a:noFill/>
            <a:miter lim="800000"/>
            <a:headEnd/>
            <a:tailEnd/>
          </a:ln>
        </p:spPr>
        <p:txBody>
          <a:bodyPr>
            <a:spAutoFit/>
          </a:bodyPr>
          <a:lstStyle/>
          <a:p>
            <a:r>
              <a:rPr lang="zh-CN" altLang="en-US" sz="1600" u="none">
                <a:solidFill>
                  <a:srgbClr val="18386B"/>
                </a:solidFill>
                <a:latin typeface="Arial" charset="0"/>
              </a:rPr>
              <a:t>  网络            最大         第一个    最后一个            每个网络</a:t>
            </a:r>
          </a:p>
          <a:p>
            <a:r>
              <a:rPr lang="zh-CN" altLang="en-US" sz="1600" u="none">
                <a:solidFill>
                  <a:srgbClr val="18386B"/>
                </a:solidFill>
                <a:latin typeface="Arial" charset="0"/>
              </a:rPr>
              <a:t>  类别          网络数       可用的     可用的               中最大的    </a:t>
            </a:r>
          </a:p>
          <a:p>
            <a:pPr>
              <a:spcAft>
                <a:spcPct val="70000"/>
              </a:spcAft>
            </a:pPr>
            <a:r>
              <a:rPr lang="zh-CN" altLang="en-US" sz="1600" u="none">
                <a:solidFill>
                  <a:srgbClr val="18386B"/>
                </a:solidFill>
                <a:latin typeface="Arial" charset="0"/>
              </a:rPr>
              <a:t>                                     网络号     网络号                主机数</a:t>
            </a:r>
          </a:p>
          <a:p>
            <a:pPr>
              <a:spcBef>
                <a:spcPct val="25000"/>
              </a:spcBef>
            </a:pPr>
            <a:r>
              <a:rPr lang="zh-CN" altLang="en-US" sz="1600" u="none">
                <a:solidFill>
                  <a:srgbClr val="18386B"/>
                </a:solidFill>
                <a:latin typeface="Arial" charset="0"/>
              </a:rPr>
              <a:t>    </a:t>
            </a:r>
            <a:r>
              <a:rPr lang="en-US" altLang="zh-CN" sz="1400" u="none">
                <a:solidFill>
                  <a:srgbClr val="18386B"/>
                </a:solidFill>
                <a:latin typeface="Arial" charset="0"/>
              </a:rPr>
              <a:t>A           126 (2</a:t>
            </a:r>
            <a:r>
              <a:rPr lang="en-US" altLang="zh-CN" sz="1400" u="none" baseline="30000">
                <a:solidFill>
                  <a:srgbClr val="18386B"/>
                </a:solidFill>
                <a:latin typeface="Arial" charset="0"/>
              </a:rPr>
              <a:t>7</a:t>
            </a:r>
            <a:r>
              <a:rPr lang="en-US" altLang="zh-CN" sz="1400" u="none">
                <a:solidFill>
                  <a:srgbClr val="18386B"/>
                </a:solidFill>
                <a:latin typeface="Arial" charset="0"/>
              </a:rPr>
              <a:t> – 2)           1               126           16,777,214(2</a:t>
            </a:r>
            <a:r>
              <a:rPr lang="en-US" altLang="zh-CN" sz="1400" u="none" baseline="30000">
                <a:solidFill>
                  <a:srgbClr val="18386B"/>
                </a:solidFill>
                <a:latin typeface="Arial" charset="0"/>
              </a:rPr>
              <a:t>24</a:t>
            </a:r>
            <a:r>
              <a:rPr lang="en-US" altLang="zh-CN" sz="1400" u="none">
                <a:solidFill>
                  <a:srgbClr val="18386B"/>
                </a:solidFill>
                <a:latin typeface="Arial" charset="0"/>
              </a:rPr>
              <a:t> </a:t>
            </a:r>
            <a:r>
              <a:rPr lang="en-US" altLang="zh-CN" sz="1400" u="none">
                <a:solidFill>
                  <a:srgbClr val="18386B"/>
                </a:solidFill>
                <a:latin typeface="Arial" charset="0"/>
                <a:sym typeface="Symbol" pitchFamily="18" charset="2"/>
              </a:rPr>
              <a:t> 2</a:t>
            </a:r>
            <a:r>
              <a:rPr lang="en-US" altLang="zh-CN" sz="1400" u="none">
                <a:solidFill>
                  <a:srgbClr val="18386B"/>
                </a:solidFill>
                <a:latin typeface="Arial" charset="0"/>
              </a:rPr>
              <a:t>)</a:t>
            </a:r>
            <a:endParaRPr lang="zh-CN" altLang="en-US" sz="1400" u="none">
              <a:solidFill>
                <a:srgbClr val="18386B"/>
              </a:solidFill>
              <a:latin typeface="Arial" charset="0"/>
            </a:endParaRPr>
          </a:p>
          <a:p>
            <a:pPr>
              <a:spcBef>
                <a:spcPct val="50000"/>
              </a:spcBef>
            </a:pPr>
            <a:r>
              <a:rPr lang="en-US" altLang="zh-CN" sz="1400" u="none">
                <a:solidFill>
                  <a:srgbClr val="18386B"/>
                </a:solidFill>
                <a:latin typeface="Arial" charset="0"/>
              </a:rPr>
              <a:t>     B        16,383(2</a:t>
            </a:r>
            <a:r>
              <a:rPr lang="en-US" altLang="zh-CN" sz="1400" u="none" baseline="30000">
                <a:solidFill>
                  <a:srgbClr val="18386B"/>
                </a:solidFill>
                <a:latin typeface="Arial" charset="0"/>
              </a:rPr>
              <a:t>14</a:t>
            </a:r>
            <a:r>
              <a:rPr lang="en-US" altLang="zh-CN" sz="1400" u="none">
                <a:solidFill>
                  <a:srgbClr val="18386B"/>
                </a:solidFill>
                <a:latin typeface="Arial" charset="0"/>
              </a:rPr>
              <a:t> </a:t>
            </a:r>
            <a:r>
              <a:rPr lang="en-US" altLang="zh-CN" sz="1400" u="none">
                <a:solidFill>
                  <a:srgbClr val="18386B"/>
                </a:solidFill>
                <a:latin typeface="Arial" charset="0"/>
                <a:sym typeface="Symbol" pitchFamily="18" charset="2"/>
              </a:rPr>
              <a:t> 1</a:t>
            </a:r>
            <a:r>
              <a:rPr lang="en-US" altLang="zh-CN" sz="1400" u="none">
                <a:solidFill>
                  <a:srgbClr val="18386B"/>
                </a:solidFill>
                <a:latin typeface="Arial" charset="0"/>
              </a:rPr>
              <a:t>)     128.1        191.255           65,534(2</a:t>
            </a:r>
            <a:r>
              <a:rPr lang="en-US" altLang="zh-CN" sz="1400" u="none" baseline="30000">
                <a:solidFill>
                  <a:srgbClr val="18386B"/>
                </a:solidFill>
                <a:latin typeface="Arial" charset="0"/>
              </a:rPr>
              <a:t>16</a:t>
            </a:r>
            <a:r>
              <a:rPr lang="en-US" altLang="zh-CN" sz="1400" u="none">
                <a:solidFill>
                  <a:srgbClr val="18386B"/>
                </a:solidFill>
                <a:latin typeface="Arial" charset="0"/>
              </a:rPr>
              <a:t> </a:t>
            </a:r>
            <a:r>
              <a:rPr lang="en-US" altLang="zh-CN" sz="1400" u="none">
                <a:solidFill>
                  <a:srgbClr val="18386B"/>
                </a:solidFill>
                <a:latin typeface="Arial" charset="0"/>
                <a:sym typeface="Symbol" pitchFamily="18" charset="2"/>
              </a:rPr>
              <a:t> 2</a:t>
            </a:r>
            <a:r>
              <a:rPr lang="en-US" altLang="zh-CN" sz="1400" u="none">
                <a:solidFill>
                  <a:srgbClr val="18386B"/>
                </a:solidFill>
                <a:latin typeface="Arial" charset="0"/>
              </a:rPr>
              <a:t>)</a:t>
            </a:r>
          </a:p>
          <a:p>
            <a:pPr>
              <a:spcBef>
                <a:spcPct val="50000"/>
              </a:spcBef>
            </a:pPr>
            <a:r>
              <a:rPr lang="en-US" altLang="zh-CN" sz="1400" u="none">
                <a:solidFill>
                  <a:srgbClr val="18386B"/>
                </a:solidFill>
                <a:latin typeface="Arial" charset="0"/>
              </a:rPr>
              <a:t>     C     2,097,151 (2</a:t>
            </a:r>
            <a:r>
              <a:rPr lang="en-US" altLang="zh-CN" sz="1400" u="none" baseline="30000">
                <a:solidFill>
                  <a:srgbClr val="18386B"/>
                </a:solidFill>
                <a:latin typeface="Arial" charset="0"/>
              </a:rPr>
              <a:t>21 </a:t>
            </a:r>
            <a:r>
              <a:rPr lang="en-US" altLang="zh-CN" sz="1400" u="none">
                <a:solidFill>
                  <a:srgbClr val="18386B"/>
                </a:solidFill>
                <a:latin typeface="Arial" charset="0"/>
                <a:sym typeface="Symbol" pitchFamily="18" charset="2"/>
              </a:rPr>
              <a:t> 1</a:t>
            </a:r>
            <a:r>
              <a:rPr lang="en-US" altLang="zh-CN" sz="1400" u="none">
                <a:solidFill>
                  <a:srgbClr val="18386B"/>
                </a:solidFill>
                <a:latin typeface="Arial" charset="0"/>
              </a:rPr>
              <a:t>) 192.0.1   223.255.255         254(2</a:t>
            </a:r>
            <a:r>
              <a:rPr lang="en-US" altLang="zh-CN" sz="1400" u="none" baseline="30000">
                <a:solidFill>
                  <a:srgbClr val="18386B"/>
                </a:solidFill>
                <a:latin typeface="Arial" charset="0"/>
              </a:rPr>
              <a:t>8</a:t>
            </a:r>
            <a:r>
              <a:rPr lang="en-US" altLang="zh-CN" sz="1400" u="none">
                <a:solidFill>
                  <a:srgbClr val="18386B"/>
                </a:solidFill>
                <a:latin typeface="Arial" charset="0"/>
              </a:rPr>
              <a:t> </a:t>
            </a:r>
            <a:r>
              <a:rPr lang="en-US" altLang="zh-CN" sz="1400" u="none">
                <a:solidFill>
                  <a:srgbClr val="18386B"/>
                </a:solidFill>
                <a:latin typeface="Arial" charset="0"/>
                <a:sym typeface="Symbol" pitchFamily="18" charset="2"/>
              </a:rPr>
              <a:t> 2</a:t>
            </a:r>
            <a:r>
              <a:rPr lang="en-US" altLang="zh-CN" sz="1400" u="none">
                <a:solidFill>
                  <a:srgbClr val="18386B"/>
                </a:solidFill>
                <a:latin typeface="Arial" charset="0"/>
              </a:rPr>
              <a:t>)</a:t>
            </a:r>
          </a:p>
        </p:txBody>
      </p:sp>
      <p:grpSp>
        <p:nvGrpSpPr>
          <p:cNvPr id="395268" name="Group 15"/>
          <p:cNvGrpSpPr>
            <a:grpSpLocks/>
          </p:cNvGrpSpPr>
          <p:nvPr/>
        </p:nvGrpSpPr>
        <p:grpSpPr bwMode="auto">
          <a:xfrm>
            <a:off x="252413" y="1995488"/>
            <a:ext cx="6048375" cy="2225675"/>
            <a:chOff x="134" y="1439"/>
            <a:chExt cx="4061" cy="1447"/>
          </a:xfrm>
        </p:grpSpPr>
        <p:sp>
          <p:nvSpPr>
            <p:cNvPr id="395275" name="Line 6"/>
            <p:cNvSpPr>
              <a:spLocks noChangeShapeType="1"/>
            </p:cNvSpPr>
            <p:nvPr/>
          </p:nvSpPr>
          <p:spPr bwMode="auto">
            <a:xfrm>
              <a:off x="134" y="2057"/>
              <a:ext cx="4061" cy="0"/>
            </a:xfrm>
            <a:prstGeom prst="line">
              <a:avLst/>
            </a:prstGeom>
            <a:noFill/>
            <a:ln w="28575">
              <a:solidFill>
                <a:schemeClr val="tx2"/>
              </a:solidFill>
              <a:round/>
              <a:headEnd/>
              <a:tailEnd/>
            </a:ln>
          </p:spPr>
          <p:txBody>
            <a:bodyPr/>
            <a:lstStyle/>
            <a:p>
              <a:endParaRPr lang="zh-CN" altLang="en-US"/>
            </a:p>
          </p:txBody>
        </p:sp>
        <p:sp>
          <p:nvSpPr>
            <p:cNvPr id="395276" name="Line 7"/>
            <p:cNvSpPr>
              <a:spLocks noChangeShapeType="1"/>
            </p:cNvSpPr>
            <p:nvPr/>
          </p:nvSpPr>
          <p:spPr bwMode="auto">
            <a:xfrm rot="-5400000">
              <a:off x="-262" y="2154"/>
              <a:ext cx="1430" cy="0"/>
            </a:xfrm>
            <a:prstGeom prst="line">
              <a:avLst/>
            </a:prstGeom>
            <a:noFill/>
            <a:ln w="19050">
              <a:solidFill>
                <a:schemeClr val="tx2"/>
              </a:solidFill>
              <a:round/>
              <a:headEnd/>
              <a:tailEnd/>
            </a:ln>
          </p:spPr>
          <p:txBody>
            <a:bodyPr/>
            <a:lstStyle/>
            <a:p>
              <a:endParaRPr lang="zh-CN" altLang="en-US"/>
            </a:p>
          </p:txBody>
        </p:sp>
        <p:sp>
          <p:nvSpPr>
            <p:cNvPr id="395277" name="Line 8"/>
            <p:cNvSpPr>
              <a:spLocks noChangeShapeType="1"/>
            </p:cNvSpPr>
            <p:nvPr/>
          </p:nvSpPr>
          <p:spPr bwMode="auto">
            <a:xfrm rot="-5400000">
              <a:off x="745" y="2169"/>
              <a:ext cx="1429" cy="0"/>
            </a:xfrm>
            <a:prstGeom prst="line">
              <a:avLst/>
            </a:prstGeom>
            <a:noFill/>
            <a:ln w="19050">
              <a:solidFill>
                <a:schemeClr val="tx2"/>
              </a:solidFill>
              <a:round/>
              <a:headEnd/>
              <a:tailEnd/>
            </a:ln>
          </p:spPr>
          <p:txBody>
            <a:bodyPr/>
            <a:lstStyle/>
            <a:p>
              <a:endParaRPr lang="zh-CN" altLang="en-US"/>
            </a:p>
          </p:txBody>
        </p:sp>
        <p:sp>
          <p:nvSpPr>
            <p:cNvPr id="395278" name="Line 9"/>
            <p:cNvSpPr>
              <a:spLocks noChangeShapeType="1"/>
            </p:cNvSpPr>
            <p:nvPr/>
          </p:nvSpPr>
          <p:spPr bwMode="auto">
            <a:xfrm rot="-5400000">
              <a:off x="1215" y="2169"/>
              <a:ext cx="1429" cy="0"/>
            </a:xfrm>
            <a:prstGeom prst="line">
              <a:avLst/>
            </a:prstGeom>
            <a:noFill/>
            <a:ln w="19050">
              <a:solidFill>
                <a:schemeClr val="tx2"/>
              </a:solidFill>
              <a:round/>
              <a:headEnd/>
              <a:tailEnd/>
            </a:ln>
          </p:spPr>
          <p:txBody>
            <a:bodyPr/>
            <a:lstStyle/>
            <a:p>
              <a:endParaRPr lang="zh-CN" altLang="en-US"/>
            </a:p>
          </p:txBody>
        </p:sp>
        <p:sp>
          <p:nvSpPr>
            <p:cNvPr id="395279" name="Line 10"/>
            <p:cNvSpPr>
              <a:spLocks noChangeShapeType="1"/>
            </p:cNvSpPr>
            <p:nvPr/>
          </p:nvSpPr>
          <p:spPr bwMode="auto">
            <a:xfrm rot="-5400000">
              <a:off x="2020" y="2169"/>
              <a:ext cx="1429" cy="0"/>
            </a:xfrm>
            <a:prstGeom prst="line">
              <a:avLst/>
            </a:prstGeom>
            <a:noFill/>
            <a:ln w="19050">
              <a:solidFill>
                <a:schemeClr val="tx2"/>
              </a:solidFill>
              <a:round/>
              <a:headEnd/>
              <a:tailEnd/>
            </a:ln>
          </p:spPr>
          <p:txBody>
            <a:bodyPr/>
            <a:lstStyle/>
            <a:p>
              <a:endParaRPr lang="zh-CN" altLang="en-US"/>
            </a:p>
          </p:txBody>
        </p:sp>
        <p:sp>
          <p:nvSpPr>
            <p:cNvPr id="395280" name="Line 11"/>
            <p:cNvSpPr>
              <a:spLocks noChangeShapeType="1"/>
            </p:cNvSpPr>
            <p:nvPr/>
          </p:nvSpPr>
          <p:spPr bwMode="auto">
            <a:xfrm>
              <a:off x="134" y="1446"/>
              <a:ext cx="4061" cy="0"/>
            </a:xfrm>
            <a:prstGeom prst="line">
              <a:avLst/>
            </a:prstGeom>
            <a:noFill/>
            <a:ln w="28575">
              <a:solidFill>
                <a:schemeClr val="tx2"/>
              </a:solidFill>
              <a:round/>
              <a:headEnd/>
              <a:tailEnd/>
            </a:ln>
          </p:spPr>
          <p:txBody>
            <a:bodyPr/>
            <a:lstStyle/>
            <a:p>
              <a:endParaRPr lang="zh-CN" altLang="en-US"/>
            </a:p>
          </p:txBody>
        </p:sp>
        <p:sp>
          <p:nvSpPr>
            <p:cNvPr id="395281" name="Line 12"/>
            <p:cNvSpPr>
              <a:spLocks noChangeShapeType="1"/>
            </p:cNvSpPr>
            <p:nvPr/>
          </p:nvSpPr>
          <p:spPr bwMode="auto">
            <a:xfrm>
              <a:off x="134" y="2886"/>
              <a:ext cx="4061" cy="0"/>
            </a:xfrm>
            <a:prstGeom prst="line">
              <a:avLst/>
            </a:prstGeom>
            <a:noFill/>
            <a:ln w="28575">
              <a:solidFill>
                <a:schemeClr val="tx2"/>
              </a:solidFill>
              <a:round/>
              <a:headEnd/>
              <a:tailEnd/>
            </a:ln>
          </p:spPr>
          <p:txBody>
            <a:bodyPr/>
            <a:lstStyle/>
            <a:p>
              <a:endParaRPr lang="zh-CN" altLang="en-US"/>
            </a:p>
          </p:txBody>
        </p:sp>
      </p:grpSp>
      <p:sp>
        <p:nvSpPr>
          <p:cNvPr id="12" name="AutoShape 6"/>
          <p:cNvSpPr>
            <a:spLocks noChangeArrowheads="1"/>
          </p:cNvSpPr>
          <p:nvPr/>
        </p:nvSpPr>
        <p:spPr bwMode="auto">
          <a:xfrm>
            <a:off x="3786182" y="2143916"/>
            <a:ext cx="2850360" cy="1013121"/>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88900" eaLnBrk="0" hangingPunct="0">
              <a:lnSpc>
                <a:spcPct val="120000"/>
              </a:lnSpc>
              <a:spcBef>
                <a:spcPct val="30000"/>
              </a:spcBef>
              <a:tabLst>
                <a:tab pos="5565775" algn="l"/>
              </a:tabLst>
              <a:defRPr/>
            </a:pPr>
            <a:r>
              <a:rPr lang="zh-CN" altLang="en-US" sz="2000" b="0" u="none" dirty="0">
                <a:solidFill>
                  <a:srgbClr val="FFFF00"/>
                </a:solidFill>
              </a:rPr>
              <a:t>不可能需要如此多的结点，路由表过大。</a:t>
            </a:r>
          </a:p>
        </p:txBody>
      </p:sp>
      <p:sp>
        <p:nvSpPr>
          <p:cNvPr id="2" name="AutoShape 6"/>
          <p:cNvSpPr>
            <a:spLocks noChangeArrowheads="1"/>
          </p:cNvSpPr>
          <p:nvPr/>
        </p:nvSpPr>
        <p:spPr bwMode="auto">
          <a:xfrm>
            <a:off x="4071934" y="4097291"/>
            <a:ext cx="2350383" cy="491478"/>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88900" algn="ctr" eaLnBrk="0" hangingPunct="0">
              <a:tabLst>
                <a:tab pos="5565775" algn="l"/>
              </a:tabLst>
              <a:defRPr/>
            </a:pPr>
            <a:r>
              <a:rPr lang="zh-CN" altLang="en-US" sz="2000" b="0" u="none" dirty="0" smtClean="0">
                <a:solidFill>
                  <a:srgbClr val="FFFF00"/>
                </a:solidFill>
              </a:rPr>
              <a:t>结点数过少</a:t>
            </a:r>
            <a:endParaRPr lang="zh-CN" altLang="en-US" sz="2000" b="0" u="none"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1" name="标题 1"/>
          <p:cNvSpPr>
            <a:spLocks noGrp="1"/>
          </p:cNvSpPr>
          <p:nvPr>
            <p:ph type="title" idx="4294967295"/>
          </p:nvPr>
        </p:nvSpPr>
        <p:spPr>
          <a:xfrm>
            <a:off x="285750" y="628650"/>
            <a:ext cx="6429375" cy="857250"/>
          </a:xfrm>
        </p:spPr>
        <p:txBody>
          <a:bodyPr/>
          <a:lstStyle/>
          <a:p>
            <a:pPr algn="l"/>
            <a:r>
              <a:rPr lang="zh-CN" altLang="en-US" sz="2400" dirty="0" smtClean="0">
                <a:solidFill>
                  <a:srgbClr val="007D7A"/>
                </a:solidFill>
                <a:latin typeface="Times New Roman" pitchFamily="18" charset="0"/>
                <a:cs typeface="Times New Roman" pitchFamily="18" charset="0"/>
              </a:rPr>
              <a:t>划分的</a:t>
            </a:r>
            <a:r>
              <a:rPr lang="en-US" altLang="zh-CN" sz="2400" dirty="0" smtClean="0">
                <a:solidFill>
                  <a:srgbClr val="007D7A"/>
                </a:solidFill>
                <a:latin typeface="Times New Roman" pitchFamily="18" charset="0"/>
                <a:cs typeface="Times New Roman" pitchFamily="18" charset="0"/>
              </a:rPr>
              <a:t>CIDR</a:t>
            </a:r>
            <a:r>
              <a:rPr lang="zh-CN" altLang="en-US" sz="2400" dirty="0" smtClean="0">
                <a:solidFill>
                  <a:srgbClr val="007D7A"/>
                </a:solidFill>
                <a:latin typeface="Times New Roman" pitchFamily="18" charset="0"/>
                <a:cs typeface="Times New Roman" pitchFamily="18" charset="0"/>
              </a:rPr>
              <a:t>地址</a:t>
            </a:r>
          </a:p>
        </p:txBody>
      </p:sp>
      <p:pic>
        <p:nvPicPr>
          <p:cNvPr id="419843" name="Picture 2"/>
          <p:cNvPicPr>
            <a:picLocks noChangeAspect="1" noChangeArrowheads="1"/>
          </p:cNvPicPr>
          <p:nvPr/>
        </p:nvPicPr>
        <p:blipFill>
          <a:blip r:embed="rId3"/>
          <a:srcRect/>
          <a:stretch>
            <a:fillRect/>
          </a:stretch>
        </p:blipFill>
        <p:spPr bwMode="auto">
          <a:xfrm>
            <a:off x="250825" y="1348408"/>
            <a:ext cx="7199088" cy="3528392"/>
          </a:xfrm>
          <a:prstGeom prst="rect">
            <a:avLst/>
          </a:prstGeom>
          <a:noFill/>
          <a:ln w="9525">
            <a:noFill/>
            <a:miter lim="800000"/>
            <a:headEnd/>
            <a:tailEnd/>
          </a:ln>
        </p:spPr>
      </p:pic>
      <p:sp>
        <p:nvSpPr>
          <p:cNvPr id="418821" name="AutoShape 32"/>
          <p:cNvSpPr>
            <a:spLocks/>
          </p:cNvSpPr>
          <p:nvPr/>
        </p:nvSpPr>
        <p:spPr bwMode="auto">
          <a:xfrm rot="-5400000">
            <a:off x="6688881" y="3827736"/>
            <a:ext cx="157535" cy="1364529"/>
          </a:xfrm>
          <a:prstGeom prst="leftBrace">
            <a:avLst>
              <a:gd name="adj1" fmla="val 49908"/>
              <a:gd name="adj2" fmla="val 49310"/>
            </a:avLst>
          </a:prstGeom>
          <a:noFill/>
          <a:ln w="9525">
            <a:solidFill>
              <a:schemeClr val="accent2"/>
            </a:solidFill>
            <a:round/>
            <a:headEnd/>
            <a:tailEnd/>
          </a:ln>
        </p:spPr>
        <p:txBody>
          <a:bodyPr vert="eaVert" wrap="none" anchor="ctr"/>
          <a:lstStyle/>
          <a:p>
            <a:endParaRPr kumimoji="1" lang="zh-CN" altLang="en-US" sz="1800" u="none">
              <a:solidFill>
                <a:schemeClr val="accent2"/>
              </a:solidFill>
              <a:latin typeface="Arial" charset="0"/>
              <a:ea typeface="华文行楷" pitchFamily="2" charset="-122"/>
            </a:endParaRPr>
          </a:p>
        </p:txBody>
      </p:sp>
      <p:sp>
        <p:nvSpPr>
          <p:cNvPr id="418822" name="Text Box 34"/>
          <p:cNvSpPr txBox="1">
            <a:spLocks noChangeArrowheads="1"/>
          </p:cNvSpPr>
          <p:nvPr/>
        </p:nvSpPr>
        <p:spPr bwMode="auto">
          <a:xfrm>
            <a:off x="5436096" y="4593779"/>
            <a:ext cx="2233613" cy="427037"/>
          </a:xfrm>
          <a:prstGeom prst="rect">
            <a:avLst/>
          </a:prstGeom>
          <a:noFill/>
          <a:ln w="9525">
            <a:noFill/>
            <a:miter lim="800000"/>
            <a:headEnd/>
            <a:tailEnd/>
          </a:ln>
        </p:spPr>
        <p:txBody>
          <a:bodyPr>
            <a:spAutoFit/>
          </a:bodyPr>
          <a:lstStyle/>
          <a:p>
            <a:pPr algn="ctr">
              <a:spcBef>
                <a:spcPct val="50000"/>
              </a:spcBef>
            </a:pPr>
            <a:r>
              <a:rPr kumimoji="1" lang="zh-CN" altLang="en-US" sz="2200" u="none" dirty="0">
                <a:solidFill>
                  <a:schemeClr val="accent2"/>
                </a:solidFill>
                <a:latin typeface="Arial" charset="0"/>
                <a:ea typeface="华文行楷" pitchFamily="2" charset="-122"/>
              </a:rPr>
              <a:t>可分配地址数</a:t>
            </a:r>
            <a:r>
              <a:rPr kumimoji="1" lang="en-US" altLang="zh-CN" sz="2200" u="none" dirty="0">
                <a:solidFill>
                  <a:schemeClr val="accent2"/>
                </a:solidFill>
                <a:latin typeface="Arial" charset="0"/>
                <a:ea typeface="华文行楷" pitchFamily="2" charset="-122"/>
              </a:rPr>
              <a:t>2</a:t>
            </a:r>
            <a:r>
              <a:rPr kumimoji="1" lang="en-US" altLang="zh-CN" sz="2200" u="none" baseline="30000" dirty="0">
                <a:solidFill>
                  <a:schemeClr val="accent2"/>
                </a:solidFill>
                <a:latin typeface="Arial" charset="0"/>
                <a:ea typeface="华文行楷" pitchFamily="2" charset="-122"/>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8822"/>
                                        </p:tgtEl>
                                        <p:attrNameLst>
                                          <p:attrName>style.visibility</p:attrName>
                                        </p:attrNameLst>
                                      </p:cBhvr>
                                      <p:to>
                                        <p:strVal val="visible"/>
                                      </p:to>
                                    </p:set>
                                    <p:animEffect transition="in" filter="blinds(horizontal)">
                                      <p:cBhvr>
                                        <p:cTn id="7" dur="500"/>
                                        <p:tgtEl>
                                          <p:spTgt spid="4188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8821"/>
                                        </p:tgtEl>
                                        <p:attrNameLst>
                                          <p:attrName>style.visibility</p:attrName>
                                        </p:attrNameLst>
                                      </p:cBhvr>
                                      <p:to>
                                        <p:strVal val="visible"/>
                                      </p:to>
                                    </p:set>
                                    <p:animEffect transition="in" filter="blinds(horizontal)">
                                      <p:cBhvr>
                                        <p:cTn id="10" dur="500"/>
                                        <p:tgtEl>
                                          <p:spTgt spid="418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1" grpId="0" animBg="1"/>
      <p:bldP spid="4188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9" name="内容占位符 2"/>
          <p:cNvSpPr>
            <a:spLocks noGrp="1"/>
          </p:cNvSpPr>
          <p:nvPr>
            <p:ph idx="4294967295"/>
          </p:nvPr>
        </p:nvSpPr>
        <p:spPr>
          <a:xfrm>
            <a:off x="467544" y="3508648"/>
            <a:ext cx="6121400" cy="1441450"/>
          </a:xfrm>
        </p:spPr>
        <p:txBody>
          <a:bodyPr/>
          <a:lstStyle/>
          <a:p>
            <a:pPr>
              <a:lnSpc>
                <a:spcPct val="120000"/>
              </a:lnSpc>
              <a:spcAft>
                <a:spcPct val="10000"/>
              </a:spcAft>
            </a:pPr>
            <a:r>
              <a:rPr lang="zh-CN" altLang="en-US" sz="2000" dirty="0" smtClean="0">
                <a:solidFill>
                  <a:srgbClr val="1A3868"/>
                </a:solidFill>
                <a:latin typeface="Times New Roman" pitchFamily="18" charset="0"/>
                <a:cs typeface="Times New Roman" pitchFamily="18" charset="0"/>
              </a:rPr>
              <a:t>在这个结构中，连接到互联网的主路由器向外部网络发送一个通告，说明它接收所有目的地址的前</a:t>
            </a:r>
            <a:r>
              <a:rPr lang="en-US" altLang="zh-CN" sz="2000" dirty="0" smtClean="0">
                <a:solidFill>
                  <a:srgbClr val="1A3868"/>
                </a:solidFill>
                <a:latin typeface="Times New Roman" pitchFamily="18" charset="0"/>
                <a:cs typeface="Times New Roman" pitchFamily="18" charset="0"/>
              </a:rPr>
              <a:t>20</a:t>
            </a:r>
            <a:r>
              <a:rPr lang="zh-CN" altLang="en-US" sz="2000" dirty="0" smtClean="0">
                <a:solidFill>
                  <a:srgbClr val="1A3868"/>
                </a:solidFill>
                <a:latin typeface="Times New Roman" pitchFamily="18" charset="0"/>
                <a:cs typeface="Times New Roman" pitchFamily="18" charset="0"/>
              </a:rPr>
              <a:t>位与</a:t>
            </a:r>
            <a:r>
              <a:rPr lang="en-US" altLang="zh-CN" sz="2000" dirty="0" smtClean="0">
                <a:solidFill>
                  <a:srgbClr val="1A3868"/>
                </a:solidFill>
                <a:latin typeface="Times New Roman" pitchFamily="18" charset="0"/>
                <a:cs typeface="Times New Roman" pitchFamily="18" charset="0"/>
              </a:rPr>
              <a:t>200.24.16.0/20</a:t>
            </a:r>
            <a:r>
              <a:rPr lang="zh-CN" altLang="en-US" sz="2000" dirty="0" smtClean="0">
                <a:solidFill>
                  <a:srgbClr val="1A3868"/>
                </a:solidFill>
                <a:latin typeface="Times New Roman" pitchFamily="18" charset="0"/>
                <a:cs typeface="Times New Roman" pitchFamily="18" charset="0"/>
              </a:rPr>
              <a:t>相符的分组。</a:t>
            </a:r>
            <a:endParaRPr lang="en-US" altLang="zh-CN" sz="2000" dirty="0" smtClean="0">
              <a:solidFill>
                <a:srgbClr val="1A3868"/>
              </a:solidFill>
              <a:latin typeface="Times New Roman" pitchFamily="18" charset="0"/>
              <a:cs typeface="Times New Roman" pitchFamily="18" charset="0"/>
            </a:endParaRPr>
          </a:p>
        </p:txBody>
      </p:sp>
      <p:sp>
        <p:nvSpPr>
          <p:cNvPr id="37684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sp>
        <p:nvSpPr>
          <p:cNvPr id="37684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376838" name="Object 3"/>
          <p:cNvGraphicFramePr>
            <a:graphicFrameLocks noChangeAspect="1"/>
          </p:cNvGraphicFramePr>
          <p:nvPr>
            <p:extLst>
              <p:ext uri="{D42A27DB-BD31-4B8C-83A1-F6EECF244321}">
                <p14:modId xmlns:p14="http://schemas.microsoft.com/office/powerpoint/2010/main" val="3271574214"/>
              </p:ext>
            </p:extLst>
          </p:nvPr>
        </p:nvGraphicFramePr>
        <p:xfrm>
          <a:off x="0" y="844352"/>
          <a:ext cx="7397983" cy="2664296"/>
        </p:xfrm>
        <a:graphic>
          <a:graphicData uri="http://schemas.openxmlformats.org/presentationml/2006/ole">
            <mc:AlternateContent xmlns:mc="http://schemas.openxmlformats.org/markup-compatibility/2006">
              <mc:Choice xmlns:v="urn:schemas-microsoft-com:vml" Requires="v">
                <p:oleObj spid="_x0000_s376866" name="Visio" r:id="rId4" imgW="6094857" imgH="2206752" progId="Visio.Drawing.11">
                  <p:embed/>
                </p:oleObj>
              </mc:Choice>
              <mc:Fallback>
                <p:oleObj name="Visio" r:id="rId4" imgW="6094857" imgH="2206752"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44352"/>
                        <a:ext cx="7397983" cy="2664296"/>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idx="4294967295"/>
          </p:nvPr>
        </p:nvSpPr>
        <p:spPr>
          <a:xfrm>
            <a:off x="251520" y="781052"/>
            <a:ext cx="2232247" cy="627653"/>
          </a:xfrm>
        </p:spPr>
        <p:txBody>
          <a:bodyPr anchorCtr="1"/>
          <a:lstStyle/>
          <a:p>
            <a:pPr algn="l"/>
            <a:r>
              <a:rPr lang="zh-CN" sz="2400" dirty="0">
                <a:solidFill>
                  <a:srgbClr val="007D7A"/>
                </a:solidFill>
                <a:latin typeface="Times New Roman" pitchFamily="18" charset="0"/>
                <a:cs typeface="Times New Roman" pitchFamily="18" charset="0"/>
              </a:rPr>
              <a:t>子网和超网</a:t>
            </a:r>
          </a:p>
        </p:txBody>
      </p:sp>
      <p:sp>
        <p:nvSpPr>
          <p:cNvPr id="57348" name="Rectangle 3"/>
          <p:cNvSpPr>
            <a:spLocks noGrp="1" noChangeArrowheads="1"/>
          </p:cNvSpPr>
          <p:nvPr>
            <p:ph type="body" idx="4294967295"/>
          </p:nvPr>
        </p:nvSpPr>
        <p:spPr>
          <a:xfrm>
            <a:off x="251520" y="1492424"/>
            <a:ext cx="3456384" cy="3456384"/>
          </a:xfrm>
        </p:spPr>
        <p:txBody>
          <a:bodyPr/>
          <a:lstStyle/>
          <a:p>
            <a:r>
              <a:rPr lang="zh-CN" sz="2000" dirty="0" smtClean="0">
                <a:solidFill>
                  <a:srgbClr val="1A3868"/>
                </a:solidFill>
                <a:latin typeface="Times New Roman" pitchFamily="18" charset="0"/>
                <a:cs typeface="Times New Roman" pitchFamily="18" charset="0"/>
              </a:rPr>
              <a:t>超</a:t>
            </a:r>
            <a:r>
              <a:rPr lang="zh-CN" sz="2000" dirty="0">
                <a:solidFill>
                  <a:srgbClr val="1A3868"/>
                </a:solidFill>
                <a:latin typeface="Times New Roman" pitchFamily="18" charset="0"/>
                <a:cs typeface="Times New Roman" pitchFamily="18" charset="0"/>
              </a:rPr>
              <a:t>网（</a:t>
            </a:r>
            <a:r>
              <a:rPr lang="zh-CN" altLang="zh-CN" sz="2000" dirty="0">
                <a:solidFill>
                  <a:srgbClr val="1A3868"/>
                </a:solidFill>
                <a:latin typeface="Times New Roman" pitchFamily="18" charset="0"/>
                <a:cs typeface="Times New Roman" pitchFamily="18" charset="0"/>
              </a:rPr>
              <a:t>supernet</a:t>
            </a:r>
            <a:r>
              <a:rPr lang="zh-CN" sz="2000" dirty="0">
                <a:solidFill>
                  <a:srgbClr val="1A3868"/>
                </a:solidFill>
                <a:latin typeface="Times New Roman" pitchFamily="18" charset="0"/>
                <a:cs typeface="Times New Roman" pitchFamily="18" charset="0"/>
              </a:rPr>
              <a:t>）</a:t>
            </a:r>
          </a:p>
          <a:p>
            <a:pPr lvl="1"/>
            <a:r>
              <a:rPr lang="zh-CN" dirty="0">
                <a:solidFill>
                  <a:srgbClr val="1A3868"/>
                </a:solidFill>
                <a:latin typeface="Times New Roman" pitchFamily="18" charset="0"/>
                <a:cs typeface="Times New Roman" pitchFamily="18" charset="0"/>
              </a:rPr>
              <a:t>将一个组织所属的几个</a:t>
            </a:r>
            <a:r>
              <a:rPr lang="zh-CN" altLang="en-US" dirty="0">
                <a:solidFill>
                  <a:srgbClr val="1A3868"/>
                </a:solidFill>
                <a:latin typeface="Times New Roman" pitchFamily="18" charset="0"/>
                <a:cs typeface="Times New Roman" pitchFamily="18" charset="0"/>
              </a:rPr>
              <a:t>小型</a:t>
            </a:r>
            <a:r>
              <a:rPr lang="zh-CN" dirty="0">
                <a:solidFill>
                  <a:srgbClr val="1A3868"/>
                </a:solidFill>
                <a:latin typeface="Times New Roman" pitchFamily="18" charset="0"/>
                <a:cs typeface="Times New Roman" pitchFamily="18" charset="0"/>
              </a:rPr>
              <a:t>网络合并成为一个更大地址范围的逻辑网络。</a:t>
            </a:r>
            <a:endParaRPr lang="en-US" altLang="zh-CN" dirty="0">
              <a:solidFill>
                <a:srgbClr val="1A3868"/>
              </a:solidFill>
              <a:latin typeface="Times New Roman" pitchFamily="18" charset="0"/>
              <a:cs typeface="Times New Roman" pitchFamily="18" charset="0"/>
            </a:endParaRPr>
          </a:p>
          <a:p>
            <a:pPr lvl="1"/>
            <a:r>
              <a:rPr lang="zh-CN" altLang="en-US" dirty="0" smtClean="0">
                <a:solidFill>
                  <a:srgbClr val="1A3868"/>
                </a:solidFill>
                <a:latin typeface="Times New Roman" pitchFamily="18" charset="0"/>
                <a:cs typeface="Times New Roman" pitchFamily="18" charset="0"/>
              </a:rPr>
              <a:t>解决</a:t>
            </a:r>
            <a:r>
              <a:rPr lang="zh-CN" altLang="zh-CN" dirty="0" smtClean="0">
                <a:solidFill>
                  <a:srgbClr val="1A3868"/>
                </a:solidFill>
                <a:latin typeface="Times New Roman" pitchFamily="18" charset="0"/>
                <a:cs typeface="Times New Roman" pitchFamily="18" charset="0"/>
              </a:rPr>
              <a:t>路由器</a:t>
            </a:r>
            <a:r>
              <a:rPr lang="zh-CN" altLang="zh-CN" dirty="0">
                <a:solidFill>
                  <a:srgbClr val="1A3868"/>
                </a:solidFill>
                <a:latin typeface="Times New Roman" pitchFamily="18" charset="0"/>
                <a:cs typeface="Times New Roman" pitchFamily="18" charset="0"/>
              </a:rPr>
              <a:t>的工作效率</a:t>
            </a:r>
            <a:r>
              <a:rPr lang="zh-CN" altLang="zh-CN" dirty="0" smtClean="0">
                <a:solidFill>
                  <a:srgbClr val="1A3868"/>
                </a:solidFill>
                <a:latin typeface="Times New Roman" pitchFamily="18" charset="0"/>
                <a:cs typeface="Times New Roman" pitchFamily="18" charset="0"/>
              </a:rPr>
              <a:t>问题</a:t>
            </a:r>
            <a:r>
              <a:rPr lang="zh-CN" altLang="en-US" dirty="0" smtClean="0">
                <a:solidFill>
                  <a:srgbClr val="1A3868"/>
                </a:solidFill>
                <a:latin typeface="Times New Roman" pitchFamily="18" charset="0"/>
                <a:cs typeface="Times New Roman" pitchFamily="18" charset="0"/>
              </a:rPr>
              <a:t>。</a:t>
            </a:r>
            <a:r>
              <a:rPr lang="zh-CN" dirty="0" smtClean="0">
                <a:effectLst>
                  <a:outerShdw blurRad="38100" dist="38100" dir="2700000" algn="tl">
                    <a:srgbClr val="C0C0C0"/>
                  </a:outerShdw>
                </a:effectLst>
              </a:rPr>
              <a:t> </a:t>
            </a:r>
            <a:endParaRPr lang="zh-CN" dirty="0">
              <a:effectLst>
                <a:outerShdw blurRad="38100" dist="38100" dir="2700000" algn="tl">
                  <a:srgbClr val="C0C0C0"/>
                </a:outerShdw>
              </a:effectLst>
            </a:endParaRPr>
          </a:p>
          <a:p>
            <a:pPr>
              <a:buClr>
                <a:schemeClr val="tx1"/>
              </a:buClr>
            </a:pPr>
            <a:endParaRPr lang="zh-CN" altLang="zh-CN" dirty="0">
              <a:effectLst>
                <a:outerShdw blurRad="38100" dist="38100" dir="2700000" algn="tl">
                  <a:srgbClr val="C0C0C0"/>
                </a:outerShdw>
              </a:effectLst>
              <a:ea typeface="楷体_GB2312" pitchFamily="49" charset="-122"/>
            </a:endParaRPr>
          </a:p>
        </p:txBody>
      </p:sp>
      <p:pic>
        <p:nvPicPr>
          <p:cNvPr id="573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420416"/>
            <a:ext cx="5258602" cy="32254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83941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9"/>
                                        </p:tgtEl>
                                        <p:attrNameLst>
                                          <p:attrName>style.visibility</p:attrName>
                                        </p:attrNameLst>
                                      </p:cBhvr>
                                      <p:to>
                                        <p:strVal val="visible"/>
                                      </p:to>
                                    </p:set>
                                    <p:anim calcmode="lin" valueType="num">
                                      <p:cBhvr additive="base">
                                        <p:cTn id="7" dur="500" fill="hold"/>
                                        <p:tgtEl>
                                          <p:spTgt spid="57349"/>
                                        </p:tgtEl>
                                        <p:attrNameLst>
                                          <p:attrName>ppt_x</p:attrName>
                                        </p:attrNameLst>
                                      </p:cBhvr>
                                      <p:tavLst>
                                        <p:tav tm="0">
                                          <p:val>
                                            <p:strVal val="#ppt_x"/>
                                          </p:val>
                                        </p:tav>
                                        <p:tav tm="100000">
                                          <p:val>
                                            <p:strVal val="#ppt_x"/>
                                          </p:val>
                                        </p:tav>
                                      </p:tavLst>
                                    </p:anim>
                                    <p:anim calcmode="lin" valueType="num">
                                      <p:cBhvr additive="base">
                                        <p:cTn id="8"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57349"/>
                                        </p:tgtEl>
                                        <p:attrNameLst>
                                          <p:attrName>ppt_x</p:attrName>
                                        </p:attrNameLst>
                                      </p:cBhvr>
                                      <p:tavLst>
                                        <p:tav tm="0">
                                          <p:val>
                                            <p:strVal val="ppt_x"/>
                                          </p:val>
                                        </p:tav>
                                        <p:tav tm="100000">
                                          <p:val>
                                            <p:strVal val="ppt_x"/>
                                          </p:val>
                                        </p:tav>
                                      </p:tavLst>
                                    </p:anim>
                                    <p:anim calcmode="lin" valueType="num">
                                      <p:cBhvr additive="base">
                                        <p:cTn id="13" dur="500"/>
                                        <p:tgtEl>
                                          <p:spTgt spid="57349"/>
                                        </p:tgtEl>
                                        <p:attrNameLst>
                                          <p:attrName>ppt_y</p:attrName>
                                        </p:attrNameLst>
                                      </p:cBhvr>
                                      <p:tavLst>
                                        <p:tav tm="0">
                                          <p:val>
                                            <p:strVal val="ppt_y"/>
                                          </p:val>
                                        </p:tav>
                                        <p:tav tm="100000">
                                          <p:val>
                                            <p:strVal val="1+ppt_h/2"/>
                                          </p:val>
                                        </p:tav>
                                      </p:tavLst>
                                    </p:anim>
                                    <p:set>
                                      <p:cBhvr>
                                        <p:cTn id="14" dur="1" fill="hold">
                                          <p:stCondLst>
                                            <p:cond delay="499"/>
                                          </p:stCondLst>
                                        </p:cTn>
                                        <p:tgtEl>
                                          <p:spTgt spid="573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6" name="TextBox 1"/>
          <p:cNvSpPr txBox="1">
            <a:spLocks noChangeArrowheads="1"/>
          </p:cNvSpPr>
          <p:nvPr/>
        </p:nvSpPr>
        <p:spPr bwMode="auto">
          <a:xfrm>
            <a:off x="539750" y="866775"/>
            <a:ext cx="4418013" cy="554038"/>
          </a:xfrm>
          <a:prstGeom prst="rect">
            <a:avLst/>
          </a:prstGeom>
          <a:noFill/>
          <a:ln w="9525">
            <a:noFill/>
            <a:miter lim="800000"/>
            <a:headEnd/>
            <a:tailEnd/>
          </a:ln>
        </p:spPr>
        <p:txBody>
          <a:bodyPr lIns="0" tIns="0" rIns="0">
            <a:spAutoFit/>
          </a:bodyPr>
          <a:lstStyle/>
          <a:p>
            <a:pPr>
              <a:lnSpc>
                <a:spcPts val="4000"/>
              </a:lnSpc>
            </a:pPr>
            <a:r>
              <a:rPr lang="zh-CN" altLang="en-US" sz="2400" u="none" dirty="0">
                <a:solidFill>
                  <a:srgbClr val="007D7A"/>
                </a:solidFill>
              </a:rPr>
              <a:t>路由聚合</a:t>
            </a:r>
            <a:r>
              <a:rPr lang="en-US" altLang="zh-CN" sz="2400" u="none" dirty="0">
                <a:solidFill>
                  <a:srgbClr val="007D7A"/>
                </a:solidFill>
              </a:rPr>
              <a:t>(route  aggregation)</a:t>
            </a:r>
          </a:p>
        </p:txBody>
      </p:sp>
      <p:sp>
        <p:nvSpPr>
          <p:cNvPr id="12" name="Rectangle 2"/>
          <p:cNvSpPr txBox="1">
            <a:spLocks noChangeArrowheads="1"/>
          </p:cNvSpPr>
          <p:nvPr/>
        </p:nvSpPr>
        <p:spPr bwMode="auto">
          <a:xfrm>
            <a:off x="250825" y="1617663"/>
            <a:ext cx="6121400" cy="3259137"/>
          </a:xfrm>
          <a:prstGeom prst="rect">
            <a:avLst/>
          </a:prstGeom>
          <a:noFill/>
          <a:ln w="9525">
            <a:noFill/>
            <a:miter lim="800000"/>
            <a:headEnd/>
            <a:tailEnd/>
          </a:ln>
        </p:spPr>
        <p:txBody>
          <a:bodyPr/>
          <a:lstStyle/>
          <a:p>
            <a:pPr marL="177800" indent="-177800" eaLnBrk="0" hangingPunct="0">
              <a:lnSpc>
                <a:spcPct val="120000"/>
              </a:lnSpc>
              <a:spcBef>
                <a:spcPct val="20000"/>
              </a:spcBef>
              <a:spcAft>
                <a:spcPct val="10000"/>
              </a:spcAft>
              <a:buFontTx/>
              <a:buChar char="•"/>
            </a:pPr>
            <a:r>
              <a:rPr lang="zh-CN" altLang="en-US" sz="2000" b="0" u="none" dirty="0">
                <a:solidFill>
                  <a:srgbClr val="1A3868"/>
                </a:solidFill>
              </a:rPr>
              <a:t>一个 </a:t>
            </a:r>
            <a:r>
              <a:rPr lang="en-US" altLang="zh-CN" sz="2000" b="0" u="none" dirty="0">
                <a:solidFill>
                  <a:srgbClr val="1A3868"/>
                </a:solidFill>
              </a:rPr>
              <a:t>CIDR </a:t>
            </a:r>
            <a:r>
              <a:rPr lang="zh-CN" altLang="en-US" sz="2000" b="0" u="none" dirty="0">
                <a:solidFill>
                  <a:srgbClr val="1A3868"/>
                </a:solidFill>
              </a:rPr>
              <a:t>地址块可以表示很多地址，这种地址的聚合常称为</a:t>
            </a:r>
            <a:r>
              <a:rPr lang="zh-CN" altLang="en-US" sz="2000" b="0" u="none" dirty="0">
                <a:solidFill>
                  <a:schemeClr val="accent2"/>
                </a:solidFill>
              </a:rPr>
              <a:t>路由聚合</a:t>
            </a:r>
            <a:r>
              <a:rPr lang="zh-CN" altLang="en-US" sz="2000" b="0" u="none" dirty="0">
                <a:solidFill>
                  <a:srgbClr val="1A3868"/>
                </a:solidFill>
              </a:rPr>
              <a:t>，它使得路由表中的一个项目可以表示很多个（例如上千个）原来传统分类地址的路由。</a:t>
            </a:r>
          </a:p>
          <a:p>
            <a:pPr marL="177800" indent="-177800" eaLnBrk="0" hangingPunct="0">
              <a:lnSpc>
                <a:spcPct val="120000"/>
              </a:lnSpc>
              <a:spcBef>
                <a:spcPct val="20000"/>
              </a:spcBef>
              <a:spcAft>
                <a:spcPct val="10000"/>
              </a:spcAft>
              <a:buFontTx/>
              <a:buChar char="•"/>
            </a:pPr>
            <a:r>
              <a:rPr lang="zh-CN" altLang="en-US" sz="2000" b="0" u="none" dirty="0">
                <a:solidFill>
                  <a:srgbClr val="1A3868"/>
                </a:solidFill>
              </a:rPr>
              <a:t>路由聚合也</a:t>
            </a:r>
            <a:r>
              <a:rPr lang="zh-CN" altLang="en-US" sz="2000" b="0" u="none" dirty="0" smtClean="0">
                <a:solidFill>
                  <a:srgbClr val="1A3868"/>
                </a:solidFill>
              </a:rPr>
              <a:t>称为 </a:t>
            </a:r>
            <a:r>
              <a:rPr lang="zh-CN" altLang="en-US" sz="2000" b="0" u="none" dirty="0" smtClean="0">
                <a:solidFill>
                  <a:schemeClr val="accent2"/>
                </a:solidFill>
              </a:rPr>
              <a:t>构成超网</a:t>
            </a:r>
            <a:r>
              <a:rPr lang="en-US" altLang="zh-CN" sz="2000" b="0" u="none" dirty="0" smtClean="0">
                <a:solidFill>
                  <a:srgbClr val="1A3868"/>
                </a:solidFill>
              </a:rPr>
              <a:t>(</a:t>
            </a:r>
            <a:r>
              <a:rPr lang="en-US" altLang="zh-CN" sz="2000" b="0" u="none" dirty="0" err="1">
                <a:solidFill>
                  <a:srgbClr val="1A3868"/>
                </a:solidFill>
              </a:rPr>
              <a:t>supernetting</a:t>
            </a:r>
            <a:r>
              <a:rPr lang="en-US" altLang="zh-CN" sz="2000" b="0" u="none" dirty="0">
                <a:solidFill>
                  <a:srgbClr val="1A3868"/>
                </a:solidFill>
              </a:rPr>
              <a:t>)</a:t>
            </a:r>
            <a:r>
              <a:rPr lang="zh-CN" altLang="en-US" sz="2000" b="0" u="none" dirty="0">
                <a:solidFill>
                  <a:srgbClr val="1A3868"/>
                </a:solidFill>
              </a:rPr>
              <a:t>。</a:t>
            </a:r>
          </a:p>
          <a:p>
            <a:pPr marL="177800" indent="-177800" eaLnBrk="0" hangingPunct="0">
              <a:lnSpc>
                <a:spcPct val="120000"/>
              </a:lnSpc>
              <a:spcBef>
                <a:spcPct val="20000"/>
              </a:spcBef>
              <a:spcAft>
                <a:spcPct val="10000"/>
              </a:spcAft>
              <a:buFontTx/>
              <a:buChar char="•"/>
            </a:pPr>
            <a:r>
              <a:rPr lang="en-US" altLang="zh-CN" sz="2000" b="0" u="none" dirty="0">
                <a:solidFill>
                  <a:srgbClr val="1A3868"/>
                </a:solidFill>
              </a:rPr>
              <a:t>CIDR </a:t>
            </a:r>
            <a:r>
              <a:rPr lang="zh-CN" altLang="en-US" sz="2000" b="0" u="none" dirty="0">
                <a:solidFill>
                  <a:srgbClr val="1A3868"/>
                </a:solidFill>
              </a:rPr>
              <a:t>虽然不使用子网了，但仍然使用“</a:t>
            </a:r>
            <a:r>
              <a:rPr lang="zh-CN" altLang="en-US" sz="2000" b="0" u="none" dirty="0">
                <a:solidFill>
                  <a:schemeClr val="accent2"/>
                </a:solidFill>
              </a:rPr>
              <a:t>掩码</a:t>
            </a:r>
            <a:r>
              <a:rPr lang="zh-CN" altLang="en-US" sz="2000" b="0" u="none" dirty="0">
                <a:solidFill>
                  <a:srgbClr val="1A3868"/>
                </a:solidFill>
              </a:rPr>
              <a:t>”这一名词（但不叫子网掩码）。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49225" y="3146425"/>
            <a:ext cx="6965950" cy="1803400"/>
          </a:xfrm>
          <a:custGeom>
            <a:avLst/>
            <a:gdLst>
              <a:gd name="connsiteX0" fmla="*/ 0 w 6947154"/>
              <a:gd name="connsiteY0" fmla="*/ 0 h 2390393"/>
              <a:gd name="connsiteX1" fmla="*/ 0 w 6947154"/>
              <a:gd name="connsiteY1" fmla="*/ 2390393 h 2390393"/>
              <a:gd name="connsiteX2" fmla="*/ 6947152 w 6947154"/>
              <a:gd name="connsiteY2" fmla="*/ 2390393 h 2390393"/>
              <a:gd name="connsiteX3" fmla="*/ 6947152 w 6947154"/>
              <a:gd name="connsiteY3" fmla="*/ 0 h 2390393"/>
              <a:gd name="connsiteX4" fmla="*/ 0 w 6947154"/>
              <a:gd name="connsiteY4" fmla="*/ 0 h 239039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47154" h="2390393">
                <a:moveTo>
                  <a:pt x="0" y="0"/>
                </a:moveTo>
                <a:lnTo>
                  <a:pt x="0" y="2390393"/>
                </a:lnTo>
                <a:lnTo>
                  <a:pt x="6947152" y="2390393"/>
                </a:lnTo>
                <a:lnTo>
                  <a:pt x="6947152"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u="none" dirty="0">
              <a:ea typeface="黑体" pitchFamily="2" charset="-122"/>
            </a:endParaRPr>
          </a:p>
        </p:txBody>
      </p:sp>
      <p:sp>
        <p:nvSpPr>
          <p:cNvPr id="3" name="Freeform 3"/>
          <p:cNvSpPr/>
          <p:nvPr/>
        </p:nvSpPr>
        <p:spPr>
          <a:xfrm>
            <a:off x="134938" y="3136900"/>
            <a:ext cx="6994525" cy="1824038"/>
          </a:xfrm>
          <a:custGeom>
            <a:avLst/>
            <a:gdLst>
              <a:gd name="connsiteX0" fmla="*/ 14287 w 6975729"/>
              <a:gd name="connsiteY0" fmla="*/ 14287 h 2418968"/>
              <a:gd name="connsiteX1" fmla="*/ 14287 w 6975729"/>
              <a:gd name="connsiteY1" fmla="*/ 2404681 h 2418968"/>
              <a:gd name="connsiteX2" fmla="*/ 6961440 w 6975729"/>
              <a:gd name="connsiteY2" fmla="*/ 2404681 h 2418968"/>
              <a:gd name="connsiteX3" fmla="*/ 6961440 w 6975729"/>
              <a:gd name="connsiteY3" fmla="*/ 14287 h 2418968"/>
              <a:gd name="connsiteX4" fmla="*/ 14287 w 6975729"/>
              <a:gd name="connsiteY4" fmla="*/ 14287 h 241896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75729" h="2418968">
                <a:moveTo>
                  <a:pt x="14287" y="14287"/>
                </a:moveTo>
                <a:lnTo>
                  <a:pt x="14287" y="2404681"/>
                </a:lnTo>
                <a:lnTo>
                  <a:pt x="6961440" y="2404681"/>
                </a:lnTo>
                <a:lnTo>
                  <a:pt x="6961440" y="14287"/>
                </a:lnTo>
                <a:lnTo>
                  <a:pt x="14287" y="14287"/>
                </a:lnTo>
              </a:path>
            </a:pathLst>
          </a:custGeom>
          <a:solidFill>
            <a:srgbClr val="000000">
              <a:alpha val="0"/>
            </a:srgbClr>
          </a:solidFill>
          <a:ln w="25400">
            <a:solidFill>
              <a:srgbClr val="FFB8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u="none" dirty="0">
              <a:ea typeface="黑体" pitchFamily="2" charset="-122"/>
            </a:endParaRPr>
          </a:p>
        </p:txBody>
      </p:sp>
      <p:sp>
        <p:nvSpPr>
          <p:cNvPr id="5" name="Freeform 3"/>
          <p:cNvSpPr/>
          <p:nvPr/>
        </p:nvSpPr>
        <p:spPr>
          <a:xfrm>
            <a:off x="123825" y="3127375"/>
            <a:ext cx="6965950" cy="1803400"/>
          </a:xfrm>
          <a:custGeom>
            <a:avLst/>
            <a:gdLst>
              <a:gd name="connsiteX0" fmla="*/ 0 w 6946391"/>
              <a:gd name="connsiteY0" fmla="*/ 0 h 2390394"/>
              <a:gd name="connsiteX1" fmla="*/ 0 w 6946391"/>
              <a:gd name="connsiteY1" fmla="*/ 2390394 h 2390394"/>
              <a:gd name="connsiteX2" fmla="*/ 6946391 w 6946391"/>
              <a:gd name="connsiteY2" fmla="*/ 2390394 h 2390394"/>
              <a:gd name="connsiteX3" fmla="*/ 6946391 w 6946391"/>
              <a:gd name="connsiteY3" fmla="*/ 0 h 2390394"/>
              <a:gd name="connsiteX4" fmla="*/ 0 w 6946391"/>
              <a:gd name="connsiteY4" fmla="*/ 0 h 23903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46391" h="2390394">
                <a:moveTo>
                  <a:pt x="0" y="0"/>
                </a:moveTo>
                <a:lnTo>
                  <a:pt x="0" y="2390394"/>
                </a:lnTo>
                <a:lnTo>
                  <a:pt x="6946391" y="2390394"/>
                </a:lnTo>
                <a:lnTo>
                  <a:pt x="6946391"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u="none" dirty="0">
              <a:ea typeface="黑体" pitchFamily="2" charset="-122"/>
            </a:endParaRPr>
          </a:p>
        </p:txBody>
      </p:sp>
      <p:sp>
        <p:nvSpPr>
          <p:cNvPr id="6" name="Freeform 3"/>
          <p:cNvSpPr/>
          <p:nvPr/>
        </p:nvSpPr>
        <p:spPr>
          <a:xfrm>
            <a:off x="109538" y="3116263"/>
            <a:ext cx="6994525" cy="1825625"/>
          </a:xfrm>
          <a:custGeom>
            <a:avLst/>
            <a:gdLst>
              <a:gd name="connsiteX0" fmla="*/ 14287 w 6974966"/>
              <a:gd name="connsiteY0" fmla="*/ 14287 h 2419730"/>
              <a:gd name="connsiteX1" fmla="*/ 14287 w 6974966"/>
              <a:gd name="connsiteY1" fmla="*/ 2405443 h 2419730"/>
              <a:gd name="connsiteX2" fmla="*/ 6960679 w 6974966"/>
              <a:gd name="connsiteY2" fmla="*/ 2405443 h 2419730"/>
              <a:gd name="connsiteX3" fmla="*/ 6960679 w 6974966"/>
              <a:gd name="connsiteY3" fmla="*/ 14287 h 2419730"/>
              <a:gd name="connsiteX4" fmla="*/ 14287 w 6974966"/>
              <a:gd name="connsiteY4" fmla="*/ 14287 h 241973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74966" h="2419730">
                <a:moveTo>
                  <a:pt x="14287" y="14287"/>
                </a:moveTo>
                <a:lnTo>
                  <a:pt x="14287" y="2405443"/>
                </a:lnTo>
                <a:lnTo>
                  <a:pt x="6960679" y="2405443"/>
                </a:lnTo>
                <a:lnTo>
                  <a:pt x="6960679" y="14287"/>
                </a:lnTo>
                <a:lnTo>
                  <a:pt x="14287" y="14287"/>
                </a:lnTo>
              </a:path>
            </a:pathLst>
          </a:custGeom>
          <a:solidFill>
            <a:srgbClr val="000000">
              <a:alpha val="0"/>
            </a:srgbClr>
          </a:solidFill>
          <a:ln w="254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u="none" dirty="0">
              <a:ea typeface="黑体" pitchFamily="2" charset="-122"/>
            </a:endParaRPr>
          </a:p>
        </p:txBody>
      </p:sp>
      <p:sp>
        <p:nvSpPr>
          <p:cNvPr id="7" name="Freeform 3"/>
          <p:cNvSpPr/>
          <p:nvPr/>
        </p:nvSpPr>
        <p:spPr>
          <a:xfrm>
            <a:off x="107950" y="3422650"/>
            <a:ext cx="7008813" cy="15875"/>
          </a:xfrm>
          <a:custGeom>
            <a:avLst/>
            <a:gdLst>
              <a:gd name="connsiteX0" fmla="*/ 6350 w 6989559"/>
              <a:gd name="connsiteY0" fmla="*/ 6350 h 22225"/>
              <a:gd name="connsiteX1" fmla="*/ 6983209 w 6989559"/>
              <a:gd name="connsiteY1" fmla="*/ 6350 h 22225"/>
            </a:gdLst>
            <a:ahLst/>
            <a:cxnLst>
              <a:cxn ang="0">
                <a:pos x="connsiteX0" y="connsiteY0"/>
              </a:cxn>
              <a:cxn ang="1">
                <a:pos x="connsiteX1" y="connsiteY1"/>
              </a:cxn>
            </a:cxnLst>
            <a:rect l="l" t="t" r="r" b="b"/>
            <a:pathLst>
              <a:path w="6989559" h="22225">
                <a:moveTo>
                  <a:pt x="6350" y="6350"/>
                </a:moveTo>
                <a:lnTo>
                  <a:pt x="6983209"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sz="1800" b="0" u="none" dirty="0">
              <a:ea typeface="黑体" pitchFamily="2" charset="-122"/>
            </a:endParaRPr>
          </a:p>
        </p:txBody>
      </p:sp>
      <p:sp>
        <p:nvSpPr>
          <p:cNvPr id="8" name="Freeform 3"/>
          <p:cNvSpPr/>
          <p:nvPr/>
        </p:nvSpPr>
        <p:spPr>
          <a:xfrm>
            <a:off x="822325" y="3113088"/>
            <a:ext cx="22225" cy="1822450"/>
          </a:xfrm>
          <a:custGeom>
            <a:avLst/>
            <a:gdLst>
              <a:gd name="connsiteX0" fmla="*/ 7874 w 22225"/>
              <a:gd name="connsiteY0" fmla="*/ 6350 h 2416048"/>
              <a:gd name="connsiteX1" fmla="*/ 6350 w 22225"/>
              <a:gd name="connsiteY1" fmla="*/ 2409698 h 2416048"/>
            </a:gdLst>
            <a:ahLst/>
            <a:cxnLst>
              <a:cxn ang="0">
                <a:pos x="connsiteX0" y="connsiteY0"/>
              </a:cxn>
              <a:cxn ang="1">
                <a:pos x="connsiteX1" y="connsiteY1"/>
              </a:cxn>
            </a:cxnLst>
            <a:rect l="l" t="t" r="r" b="b"/>
            <a:pathLst>
              <a:path w="22225" h="2416048">
                <a:moveTo>
                  <a:pt x="7874" y="6350"/>
                </a:moveTo>
                <a:lnTo>
                  <a:pt x="6350" y="240969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sz="1800" b="0" u="none" dirty="0">
              <a:ea typeface="黑体" pitchFamily="2" charset="-122"/>
            </a:endParaRPr>
          </a:p>
        </p:txBody>
      </p:sp>
      <p:sp>
        <p:nvSpPr>
          <p:cNvPr id="9" name="Freeform 3"/>
          <p:cNvSpPr/>
          <p:nvPr/>
        </p:nvSpPr>
        <p:spPr>
          <a:xfrm>
            <a:off x="2505075" y="3122613"/>
            <a:ext cx="22225" cy="1822450"/>
          </a:xfrm>
          <a:custGeom>
            <a:avLst/>
            <a:gdLst>
              <a:gd name="connsiteX0" fmla="*/ 9398 w 22225"/>
              <a:gd name="connsiteY0" fmla="*/ 6350 h 2416809"/>
              <a:gd name="connsiteX1" fmla="*/ 6350 w 22225"/>
              <a:gd name="connsiteY1" fmla="*/ 2410459 h 2416809"/>
            </a:gdLst>
            <a:ahLst/>
            <a:cxnLst>
              <a:cxn ang="0">
                <a:pos x="connsiteX0" y="connsiteY0"/>
              </a:cxn>
              <a:cxn ang="1">
                <a:pos x="connsiteX1" y="connsiteY1"/>
              </a:cxn>
            </a:cxnLst>
            <a:rect l="l" t="t" r="r" b="b"/>
            <a:pathLst>
              <a:path w="22225" h="2416809">
                <a:moveTo>
                  <a:pt x="9398" y="6350"/>
                </a:moveTo>
                <a:lnTo>
                  <a:pt x="6350" y="2410459"/>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sz="1800" b="0" u="none" dirty="0">
              <a:ea typeface="黑体" pitchFamily="2" charset="-122"/>
            </a:endParaRPr>
          </a:p>
        </p:txBody>
      </p:sp>
      <p:sp>
        <p:nvSpPr>
          <p:cNvPr id="10" name="Freeform 3"/>
          <p:cNvSpPr/>
          <p:nvPr/>
        </p:nvSpPr>
        <p:spPr>
          <a:xfrm>
            <a:off x="5899150" y="3122613"/>
            <a:ext cx="22225" cy="1822450"/>
          </a:xfrm>
          <a:custGeom>
            <a:avLst/>
            <a:gdLst>
              <a:gd name="connsiteX0" fmla="*/ 10173 w 22225"/>
              <a:gd name="connsiteY0" fmla="*/ 6350 h 2416809"/>
              <a:gd name="connsiteX1" fmla="*/ 6350 w 22225"/>
              <a:gd name="connsiteY1" fmla="*/ 2410459 h 2416809"/>
            </a:gdLst>
            <a:ahLst/>
            <a:cxnLst>
              <a:cxn ang="0">
                <a:pos x="connsiteX0" y="connsiteY0"/>
              </a:cxn>
              <a:cxn ang="1">
                <a:pos x="connsiteX1" y="connsiteY1"/>
              </a:cxn>
            </a:cxnLst>
            <a:rect l="l" t="t" r="r" b="b"/>
            <a:pathLst>
              <a:path w="22225" h="2416809">
                <a:moveTo>
                  <a:pt x="10173" y="6350"/>
                </a:moveTo>
                <a:lnTo>
                  <a:pt x="6350" y="2410459"/>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sz="1800" b="0" u="none" dirty="0">
              <a:ea typeface="黑体" pitchFamily="2" charset="-122"/>
            </a:endParaRPr>
          </a:p>
        </p:txBody>
      </p:sp>
      <p:pic>
        <p:nvPicPr>
          <p:cNvPr id="435210" name="Picture 3"/>
          <p:cNvPicPr>
            <a:picLocks noChangeAspect="1" noChangeArrowheads="1"/>
          </p:cNvPicPr>
          <p:nvPr/>
        </p:nvPicPr>
        <p:blipFill>
          <a:blip r:embed="rId3"/>
          <a:srcRect/>
          <a:stretch>
            <a:fillRect/>
          </a:stretch>
        </p:blipFill>
        <p:spPr bwMode="auto">
          <a:xfrm>
            <a:off x="0" y="0"/>
            <a:ext cx="127000" cy="85725"/>
          </a:xfrm>
          <a:prstGeom prst="rect">
            <a:avLst/>
          </a:prstGeom>
          <a:noFill/>
          <a:ln w="9525">
            <a:noFill/>
            <a:miter lim="800000"/>
            <a:headEnd/>
            <a:tailEnd/>
          </a:ln>
        </p:spPr>
      </p:pic>
      <p:pic>
        <p:nvPicPr>
          <p:cNvPr id="435211" name="Picture 3"/>
          <p:cNvPicPr>
            <a:picLocks noChangeAspect="1" noChangeArrowheads="1"/>
          </p:cNvPicPr>
          <p:nvPr/>
        </p:nvPicPr>
        <p:blipFill>
          <a:blip r:embed="rId4"/>
          <a:srcRect/>
          <a:stretch>
            <a:fillRect/>
          </a:stretch>
        </p:blipFill>
        <p:spPr bwMode="auto">
          <a:xfrm>
            <a:off x="0" y="690563"/>
            <a:ext cx="7956550" cy="2327275"/>
          </a:xfrm>
          <a:prstGeom prst="rect">
            <a:avLst/>
          </a:prstGeom>
          <a:noFill/>
          <a:ln w="9525">
            <a:noFill/>
            <a:miter lim="800000"/>
            <a:headEnd/>
            <a:tailEnd/>
          </a:ln>
        </p:spPr>
      </p:pic>
      <p:sp>
        <p:nvSpPr>
          <p:cNvPr id="435212" name="TextBox 1"/>
          <p:cNvSpPr txBox="1">
            <a:spLocks noChangeArrowheads="1"/>
          </p:cNvSpPr>
          <p:nvPr/>
        </p:nvSpPr>
        <p:spPr bwMode="auto">
          <a:xfrm>
            <a:off x="2382838" y="96044"/>
            <a:ext cx="3067050" cy="554038"/>
          </a:xfrm>
          <a:prstGeom prst="rect">
            <a:avLst/>
          </a:prstGeom>
          <a:noFill/>
          <a:ln w="9525">
            <a:noFill/>
            <a:miter lim="800000"/>
            <a:headEnd/>
            <a:tailEnd/>
          </a:ln>
        </p:spPr>
        <p:txBody>
          <a:bodyPr wrap="none" lIns="0" tIns="0" rIns="0">
            <a:spAutoFit/>
          </a:bodyPr>
          <a:lstStyle/>
          <a:p>
            <a:pPr>
              <a:lnSpc>
                <a:spcPts val="4000"/>
              </a:lnSpc>
            </a:pPr>
            <a:r>
              <a:rPr lang="en-US" altLang="zh-CN" sz="2400" u="none">
                <a:solidFill>
                  <a:srgbClr val="0033CC"/>
                </a:solidFill>
              </a:rPr>
              <a:t>CIDR  地址块划分举例</a:t>
            </a:r>
          </a:p>
        </p:txBody>
      </p:sp>
      <p:sp>
        <p:nvSpPr>
          <p:cNvPr id="435213" name="TextBox 1"/>
          <p:cNvSpPr txBox="1">
            <a:spLocks noChangeArrowheads="1"/>
          </p:cNvSpPr>
          <p:nvPr/>
        </p:nvSpPr>
        <p:spPr bwMode="auto">
          <a:xfrm>
            <a:off x="471488" y="968375"/>
            <a:ext cx="762000" cy="338138"/>
          </a:xfrm>
          <a:prstGeom prst="rect">
            <a:avLst/>
          </a:prstGeom>
          <a:noFill/>
          <a:ln w="9525">
            <a:noFill/>
            <a:miter lim="800000"/>
            <a:headEnd/>
            <a:tailEnd/>
          </a:ln>
        </p:spPr>
        <p:txBody>
          <a:bodyPr wrap="none" lIns="0" tIns="0" rIns="0">
            <a:spAutoFit/>
          </a:bodyPr>
          <a:lstStyle/>
          <a:p>
            <a:pPr>
              <a:lnSpc>
                <a:spcPts val="2300"/>
              </a:lnSpc>
            </a:pPr>
            <a:r>
              <a:rPr lang="en-US" altLang="zh-CN" sz="2000" b="0" u="none">
                <a:solidFill>
                  <a:srgbClr val="000065"/>
                </a:solidFill>
                <a:latin typeface="黑体" pitchFamily="2" charset="-122"/>
                <a:ea typeface="黑体" pitchFamily="2" charset="-122"/>
              </a:rPr>
              <a:t>因特网</a:t>
            </a:r>
          </a:p>
        </p:txBody>
      </p:sp>
      <p:sp>
        <p:nvSpPr>
          <p:cNvPr id="435214" name="TextBox 1"/>
          <p:cNvSpPr txBox="1">
            <a:spLocks noChangeArrowheads="1"/>
          </p:cNvSpPr>
          <p:nvPr/>
        </p:nvSpPr>
        <p:spPr bwMode="auto">
          <a:xfrm>
            <a:off x="3779838" y="915988"/>
            <a:ext cx="1123950" cy="249237"/>
          </a:xfrm>
          <a:prstGeom prst="rect">
            <a:avLst/>
          </a:prstGeom>
          <a:noFill/>
          <a:ln w="9525">
            <a:noFill/>
            <a:miter lim="800000"/>
            <a:headEnd/>
            <a:tailEnd/>
          </a:ln>
        </p:spPr>
        <p:txBody>
          <a:bodyPr wrap="none" lIns="0" tIns="0" rIns="0">
            <a:spAutoFit/>
          </a:bodyPr>
          <a:lstStyle/>
          <a:p>
            <a:pPr>
              <a:lnSpc>
                <a:spcPts val="1600"/>
              </a:lnSpc>
            </a:pPr>
            <a:r>
              <a:rPr lang="en-US" altLang="zh-CN" sz="1600" b="0" u="none">
                <a:solidFill>
                  <a:srgbClr val="000065"/>
                </a:solidFill>
                <a:ea typeface="黑体" pitchFamily="2" charset="-122"/>
              </a:rPr>
              <a:t>206.0.68.0/22</a:t>
            </a:r>
          </a:p>
        </p:txBody>
      </p:sp>
      <p:sp>
        <p:nvSpPr>
          <p:cNvPr id="435215" name="TextBox 1"/>
          <p:cNvSpPr txBox="1">
            <a:spLocks noChangeArrowheads="1"/>
          </p:cNvSpPr>
          <p:nvPr/>
        </p:nvSpPr>
        <p:spPr bwMode="auto">
          <a:xfrm>
            <a:off x="1908175" y="801688"/>
            <a:ext cx="1123950" cy="249237"/>
          </a:xfrm>
          <a:prstGeom prst="rect">
            <a:avLst/>
          </a:prstGeom>
          <a:noFill/>
          <a:ln w="9525">
            <a:noFill/>
            <a:miter lim="800000"/>
            <a:headEnd/>
            <a:tailEnd/>
          </a:ln>
        </p:spPr>
        <p:txBody>
          <a:bodyPr wrap="none" lIns="0" tIns="0" rIns="0">
            <a:spAutoFit/>
          </a:bodyPr>
          <a:lstStyle/>
          <a:p>
            <a:pPr>
              <a:lnSpc>
                <a:spcPts val="1600"/>
              </a:lnSpc>
            </a:pPr>
            <a:r>
              <a:rPr lang="en-US" altLang="zh-CN" sz="1600" b="0" u="none">
                <a:solidFill>
                  <a:srgbClr val="000065"/>
                </a:solidFill>
                <a:ea typeface="黑体" pitchFamily="2" charset="-122"/>
              </a:rPr>
              <a:t>206.0.64.0/18</a:t>
            </a:r>
          </a:p>
        </p:txBody>
      </p:sp>
      <p:sp>
        <p:nvSpPr>
          <p:cNvPr id="435216" name="TextBox 1"/>
          <p:cNvSpPr txBox="1">
            <a:spLocks noChangeArrowheads="1"/>
          </p:cNvSpPr>
          <p:nvPr/>
        </p:nvSpPr>
        <p:spPr bwMode="auto">
          <a:xfrm>
            <a:off x="3203575" y="892175"/>
            <a:ext cx="395288" cy="312738"/>
          </a:xfrm>
          <a:prstGeom prst="rect">
            <a:avLst/>
          </a:prstGeom>
          <a:noFill/>
          <a:ln w="9525">
            <a:noFill/>
            <a:miter lim="800000"/>
            <a:headEnd/>
            <a:tailEnd/>
          </a:ln>
        </p:spPr>
        <p:txBody>
          <a:bodyPr wrap="none" lIns="0" tIns="0" rIns="0">
            <a:spAutoFit/>
          </a:bodyPr>
          <a:lstStyle/>
          <a:p>
            <a:pPr>
              <a:lnSpc>
                <a:spcPts val="2100"/>
              </a:lnSpc>
            </a:pPr>
            <a:r>
              <a:rPr lang="en-US" altLang="zh-CN" sz="2000" u="none">
                <a:solidFill>
                  <a:srgbClr val="000065"/>
                </a:solidFill>
                <a:ea typeface="黑体" pitchFamily="2" charset="-122"/>
              </a:rPr>
              <a:t>ISP</a:t>
            </a:r>
          </a:p>
        </p:txBody>
      </p:sp>
      <p:sp>
        <p:nvSpPr>
          <p:cNvPr id="435217" name="TextBox 1"/>
          <p:cNvSpPr txBox="1">
            <a:spLocks noChangeArrowheads="1"/>
          </p:cNvSpPr>
          <p:nvPr/>
        </p:nvSpPr>
        <p:spPr bwMode="auto">
          <a:xfrm>
            <a:off x="5508625" y="650875"/>
            <a:ext cx="755650" cy="363538"/>
          </a:xfrm>
          <a:prstGeom prst="rect">
            <a:avLst/>
          </a:prstGeom>
          <a:noFill/>
          <a:ln w="9525">
            <a:noFill/>
            <a:miter lim="800000"/>
            <a:headEnd/>
            <a:tailEnd/>
          </a:ln>
        </p:spPr>
        <p:txBody>
          <a:bodyPr wrap="none" lIns="0" tIns="0" rIns="0">
            <a:spAutoFit/>
          </a:bodyPr>
          <a:lstStyle/>
          <a:p>
            <a:pPr>
              <a:lnSpc>
                <a:spcPts val="2500"/>
              </a:lnSpc>
            </a:pPr>
            <a:r>
              <a:rPr lang="en-US" altLang="zh-CN" sz="2000" b="0" u="none">
                <a:solidFill>
                  <a:srgbClr val="000065"/>
                </a:solidFill>
                <a:latin typeface="黑体" pitchFamily="2" charset="-122"/>
                <a:ea typeface="黑体" pitchFamily="2" charset="-122"/>
              </a:rPr>
              <a:t>大学</a:t>
            </a:r>
            <a:r>
              <a:rPr lang="en-US" altLang="zh-CN" sz="2000" b="0" u="none">
                <a:solidFill>
                  <a:schemeClr val="tx1"/>
                </a:solidFill>
                <a:ea typeface="黑体" pitchFamily="2" charset="-122"/>
              </a:rPr>
              <a:t> </a:t>
            </a:r>
            <a:r>
              <a:rPr lang="en-US" altLang="zh-CN" sz="2000" b="0" u="none">
                <a:solidFill>
                  <a:srgbClr val="000065"/>
                </a:solidFill>
                <a:ea typeface="黑体" pitchFamily="2" charset="-122"/>
              </a:rPr>
              <a:t>X</a:t>
            </a:r>
          </a:p>
        </p:txBody>
      </p:sp>
      <p:sp>
        <p:nvSpPr>
          <p:cNvPr id="17" name="TextBox 1"/>
          <p:cNvSpPr txBox="1"/>
          <p:nvPr/>
        </p:nvSpPr>
        <p:spPr>
          <a:xfrm>
            <a:off x="2012950" y="2825750"/>
            <a:ext cx="431800" cy="287338"/>
          </a:xfrm>
          <a:prstGeom prst="rect">
            <a:avLst/>
          </a:prstGeom>
          <a:noFill/>
        </p:spPr>
        <p:txBody>
          <a:bodyPr wrap="none" lIns="0" tIns="0" rIns="0">
            <a:spAutoFit/>
          </a:bodyPr>
          <a:lstStyle/>
          <a:p>
            <a:pPr>
              <a:lnSpc>
                <a:spcPts val="1900"/>
              </a:lnSpc>
            </a:pPr>
            <a:r>
              <a:rPr lang="en-US" altLang="zh-CN" sz="1700" b="0" u="none">
                <a:solidFill>
                  <a:srgbClr val="000065"/>
                </a:solidFill>
                <a:latin typeface="黑体" pitchFamily="2" charset="-122"/>
                <a:ea typeface="黑体" pitchFamily="2" charset="-122"/>
              </a:rPr>
              <a:t>一系</a:t>
            </a:r>
          </a:p>
        </p:txBody>
      </p:sp>
      <p:sp>
        <p:nvSpPr>
          <p:cNvPr id="18" name="TextBox 1"/>
          <p:cNvSpPr txBox="1"/>
          <p:nvPr/>
        </p:nvSpPr>
        <p:spPr>
          <a:xfrm>
            <a:off x="4211638" y="2789238"/>
            <a:ext cx="431800" cy="287337"/>
          </a:xfrm>
          <a:prstGeom prst="rect">
            <a:avLst/>
          </a:prstGeom>
          <a:noFill/>
        </p:spPr>
        <p:txBody>
          <a:bodyPr wrap="none" lIns="0" tIns="0" rIns="0">
            <a:spAutoFit/>
          </a:bodyPr>
          <a:lstStyle/>
          <a:p>
            <a:pPr>
              <a:lnSpc>
                <a:spcPts val="1900"/>
              </a:lnSpc>
            </a:pPr>
            <a:r>
              <a:rPr lang="en-US" altLang="zh-CN" sz="1700" b="0" u="none">
                <a:solidFill>
                  <a:srgbClr val="000065"/>
                </a:solidFill>
                <a:latin typeface="黑体" pitchFamily="2" charset="-122"/>
                <a:ea typeface="黑体" pitchFamily="2" charset="-122"/>
              </a:rPr>
              <a:t>二系</a:t>
            </a:r>
          </a:p>
        </p:txBody>
      </p:sp>
      <p:sp>
        <p:nvSpPr>
          <p:cNvPr id="19" name="TextBox 1"/>
          <p:cNvSpPr txBox="1"/>
          <p:nvPr/>
        </p:nvSpPr>
        <p:spPr>
          <a:xfrm>
            <a:off x="5651500" y="2573338"/>
            <a:ext cx="431800" cy="287337"/>
          </a:xfrm>
          <a:prstGeom prst="rect">
            <a:avLst/>
          </a:prstGeom>
          <a:noFill/>
        </p:spPr>
        <p:txBody>
          <a:bodyPr wrap="none" lIns="0" tIns="0" rIns="0">
            <a:spAutoFit/>
          </a:bodyPr>
          <a:lstStyle/>
          <a:p>
            <a:pPr>
              <a:lnSpc>
                <a:spcPts val="1900"/>
              </a:lnSpc>
            </a:pPr>
            <a:r>
              <a:rPr lang="en-US" altLang="zh-CN" sz="1700" b="0" u="none">
                <a:solidFill>
                  <a:srgbClr val="000065"/>
                </a:solidFill>
                <a:latin typeface="黑体" pitchFamily="2" charset="-122"/>
                <a:ea typeface="黑体" pitchFamily="2" charset="-122"/>
              </a:rPr>
              <a:t>三系</a:t>
            </a:r>
          </a:p>
        </p:txBody>
      </p:sp>
      <p:sp>
        <p:nvSpPr>
          <p:cNvPr id="20" name="TextBox 1"/>
          <p:cNvSpPr txBox="1"/>
          <p:nvPr/>
        </p:nvSpPr>
        <p:spPr>
          <a:xfrm>
            <a:off x="7019925" y="2644775"/>
            <a:ext cx="431800" cy="287338"/>
          </a:xfrm>
          <a:prstGeom prst="rect">
            <a:avLst/>
          </a:prstGeom>
          <a:noFill/>
        </p:spPr>
        <p:txBody>
          <a:bodyPr wrap="none" lIns="0" tIns="0" rIns="0">
            <a:spAutoFit/>
          </a:bodyPr>
          <a:lstStyle/>
          <a:p>
            <a:pPr>
              <a:lnSpc>
                <a:spcPts val="1900"/>
              </a:lnSpc>
            </a:pPr>
            <a:r>
              <a:rPr lang="en-US" altLang="zh-CN" sz="1700" b="0" u="none">
                <a:solidFill>
                  <a:srgbClr val="000065"/>
                </a:solidFill>
                <a:latin typeface="黑体" pitchFamily="2" charset="-122"/>
                <a:ea typeface="黑体" pitchFamily="2" charset="-122"/>
              </a:rPr>
              <a:t>四系</a:t>
            </a:r>
          </a:p>
        </p:txBody>
      </p:sp>
      <p:sp>
        <p:nvSpPr>
          <p:cNvPr id="435222" name="TextBox 1"/>
          <p:cNvSpPr txBox="1">
            <a:spLocks noChangeArrowheads="1"/>
          </p:cNvSpPr>
          <p:nvPr/>
        </p:nvSpPr>
        <p:spPr bwMode="auto">
          <a:xfrm>
            <a:off x="6443663" y="2057400"/>
            <a:ext cx="1327150" cy="515938"/>
          </a:xfrm>
          <a:prstGeom prst="rect">
            <a:avLst/>
          </a:prstGeom>
          <a:noFill/>
          <a:ln w="9525">
            <a:noFill/>
            <a:miter lim="800000"/>
            <a:headEnd/>
            <a:tailEnd/>
          </a:ln>
        </p:spPr>
        <p:txBody>
          <a:bodyPr wrap="none" lIns="0" tIns="0" rIns="0">
            <a:spAutoFit/>
          </a:bodyPr>
          <a:lstStyle/>
          <a:p>
            <a:pPr>
              <a:lnSpc>
                <a:spcPts val="1600"/>
              </a:lnSpc>
            </a:pPr>
            <a:r>
              <a:rPr lang="en-US" altLang="zh-CN" sz="1600" b="0" u="none">
                <a:solidFill>
                  <a:srgbClr val="000065"/>
                </a:solidFill>
                <a:ea typeface="黑体" pitchFamily="2" charset="-122"/>
              </a:rPr>
              <a:t>206.0.51.128/26</a:t>
            </a:r>
          </a:p>
          <a:p>
            <a:pPr>
              <a:lnSpc>
                <a:spcPts val="2100"/>
              </a:lnSpc>
            </a:pPr>
            <a:r>
              <a:rPr lang="en-US" altLang="zh-CN" sz="1600" b="0" u="none">
                <a:solidFill>
                  <a:srgbClr val="000065"/>
                </a:solidFill>
                <a:ea typeface="黑体" pitchFamily="2" charset="-122"/>
              </a:rPr>
              <a:t>206.0.51.192/26</a:t>
            </a:r>
          </a:p>
        </p:txBody>
      </p:sp>
      <p:sp>
        <p:nvSpPr>
          <p:cNvPr id="435223" name="TextBox 1"/>
          <p:cNvSpPr txBox="1">
            <a:spLocks noChangeArrowheads="1"/>
          </p:cNvSpPr>
          <p:nvPr/>
        </p:nvSpPr>
        <p:spPr bwMode="auto">
          <a:xfrm>
            <a:off x="395288" y="1997075"/>
            <a:ext cx="1327150" cy="515938"/>
          </a:xfrm>
          <a:prstGeom prst="rect">
            <a:avLst/>
          </a:prstGeom>
          <a:noFill/>
          <a:ln w="9525">
            <a:noFill/>
            <a:miter lim="800000"/>
            <a:headEnd/>
            <a:tailEnd/>
          </a:ln>
        </p:spPr>
        <p:txBody>
          <a:bodyPr wrap="none" lIns="0" tIns="0" rIns="0">
            <a:spAutoFit/>
          </a:bodyPr>
          <a:lstStyle/>
          <a:p>
            <a:pPr>
              <a:lnSpc>
                <a:spcPts val="1600"/>
              </a:lnSpc>
            </a:pPr>
            <a:r>
              <a:rPr lang="en-US" altLang="zh-CN" sz="1600" b="0" u="none">
                <a:solidFill>
                  <a:srgbClr val="000065"/>
                </a:solidFill>
                <a:ea typeface="黑体" pitchFamily="2" charset="-122"/>
              </a:rPr>
              <a:t>206.0.68.0/25</a:t>
            </a:r>
          </a:p>
          <a:p>
            <a:pPr>
              <a:lnSpc>
                <a:spcPts val="2100"/>
              </a:lnSpc>
            </a:pPr>
            <a:r>
              <a:rPr lang="en-US" altLang="zh-CN" sz="1600" b="0" u="none">
                <a:solidFill>
                  <a:srgbClr val="000065"/>
                </a:solidFill>
                <a:ea typeface="黑体" pitchFamily="2" charset="-122"/>
              </a:rPr>
              <a:t>206.0.68.128/25</a:t>
            </a:r>
          </a:p>
        </p:txBody>
      </p:sp>
      <p:sp>
        <p:nvSpPr>
          <p:cNvPr id="435224" name="TextBox 1"/>
          <p:cNvSpPr txBox="1">
            <a:spLocks noChangeArrowheads="1"/>
          </p:cNvSpPr>
          <p:nvPr/>
        </p:nvSpPr>
        <p:spPr bwMode="auto">
          <a:xfrm>
            <a:off x="395288" y="2484438"/>
            <a:ext cx="1327150" cy="515937"/>
          </a:xfrm>
          <a:prstGeom prst="rect">
            <a:avLst/>
          </a:prstGeom>
          <a:noFill/>
          <a:ln w="9525">
            <a:noFill/>
            <a:miter lim="800000"/>
            <a:headEnd/>
            <a:tailEnd/>
          </a:ln>
        </p:spPr>
        <p:txBody>
          <a:bodyPr wrap="none" lIns="0" tIns="0" rIns="0">
            <a:spAutoFit/>
          </a:bodyPr>
          <a:lstStyle/>
          <a:p>
            <a:pPr>
              <a:lnSpc>
                <a:spcPts val="1600"/>
              </a:lnSpc>
            </a:pPr>
            <a:r>
              <a:rPr lang="en-US" altLang="zh-CN" sz="1600" b="0" u="none">
                <a:solidFill>
                  <a:srgbClr val="000065"/>
                </a:solidFill>
                <a:ea typeface="黑体" pitchFamily="2" charset="-122"/>
              </a:rPr>
              <a:t>206.0.69.0/25</a:t>
            </a:r>
          </a:p>
          <a:p>
            <a:pPr>
              <a:lnSpc>
                <a:spcPts val="2100"/>
              </a:lnSpc>
            </a:pPr>
            <a:r>
              <a:rPr lang="en-US" altLang="zh-CN" sz="1600" b="0" u="none">
                <a:solidFill>
                  <a:srgbClr val="000065"/>
                </a:solidFill>
                <a:ea typeface="黑体" pitchFamily="2" charset="-122"/>
              </a:rPr>
              <a:t>206.0.69.128/25</a:t>
            </a:r>
          </a:p>
        </p:txBody>
      </p:sp>
      <p:sp>
        <p:nvSpPr>
          <p:cNvPr id="435225" name="TextBox 1"/>
          <p:cNvSpPr txBox="1">
            <a:spLocks noChangeArrowheads="1"/>
          </p:cNvSpPr>
          <p:nvPr/>
        </p:nvSpPr>
        <p:spPr bwMode="auto">
          <a:xfrm>
            <a:off x="2627313" y="2032000"/>
            <a:ext cx="1225550" cy="515938"/>
          </a:xfrm>
          <a:prstGeom prst="rect">
            <a:avLst/>
          </a:prstGeom>
          <a:noFill/>
          <a:ln w="9525">
            <a:noFill/>
            <a:miter lim="800000"/>
            <a:headEnd/>
            <a:tailEnd/>
          </a:ln>
        </p:spPr>
        <p:txBody>
          <a:bodyPr wrap="none" lIns="0" tIns="0" rIns="0">
            <a:spAutoFit/>
          </a:bodyPr>
          <a:lstStyle/>
          <a:p>
            <a:pPr>
              <a:lnSpc>
                <a:spcPts val="1600"/>
              </a:lnSpc>
            </a:pPr>
            <a:r>
              <a:rPr lang="en-US" altLang="zh-CN" sz="1600" b="0" u="none">
                <a:solidFill>
                  <a:srgbClr val="000065"/>
                </a:solidFill>
                <a:ea typeface="黑体" pitchFamily="2" charset="-122"/>
              </a:rPr>
              <a:t>206.0.50.0/26</a:t>
            </a:r>
          </a:p>
          <a:p>
            <a:pPr>
              <a:lnSpc>
                <a:spcPts val="2100"/>
              </a:lnSpc>
            </a:pPr>
            <a:r>
              <a:rPr lang="en-US" altLang="zh-CN" sz="1600" b="0" u="none">
                <a:solidFill>
                  <a:srgbClr val="000065"/>
                </a:solidFill>
                <a:ea typeface="黑体" pitchFamily="2" charset="-122"/>
              </a:rPr>
              <a:t>206.0.50.64/26</a:t>
            </a:r>
          </a:p>
        </p:txBody>
      </p:sp>
      <p:sp>
        <p:nvSpPr>
          <p:cNvPr id="435226" name="TextBox 1"/>
          <p:cNvSpPr txBox="1">
            <a:spLocks noChangeArrowheads="1"/>
          </p:cNvSpPr>
          <p:nvPr/>
        </p:nvSpPr>
        <p:spPr bwMode="auto">
          <a:xfrm>
            <a:off x="2627313" y="2500313"/>
            <a:ext cx="1327150" cy="515937"/>
          </a:xfrm>
          <a:prstGeom prst="rect">
            <a:avLst/>
          </a:prstGeom>
          <a:noFill/>
          <a:ln w="9525">
            <a:noFill/>
            <a:miter lim="800000"/>
            <a:headEnd/>
            <a:tailEnd/>
          </a:ln>
        </p:spPr>
        <p:txBody>
          <a:bodyPr wrap="none" lIns="0" tIns="0" rIns="0">
            <a:spAutoFit/>
          </a:bodyPr>
          <a:lstStyle/>
          <a:p>
            <a:pPr>
              <a:lnSpc>
                <a:spcPts val="1600"/>
              </a:lnSpc>
            </a:pPr>
            <a:r>
              <a:rPr lang="en-US" altLang="zh-CN" sz="1600" b="0" u="none">
                <a:solidFill>
                  <a:srgbClr val="000065"/>
                </a:solidFill>
                <a:ea typeface="黑体" pitchFamily="2" charset="-122"/>
              </a:rPr>
              <a:t>206.0.50.128/26</a:t>
            </a:r>
          </a:p>
          <a:p>
            <a:pPr>
              <a:lnSpc>
                <a:spcPts val="2100"/>
              </a:lnSpc>
            </a:pPr>
            <a:r>
              <a:rPr lang="en-US" altLang="zh-CN" sz="1600" b="0" u="none">
                <a:solidFill>
                  <a:srgbClr val="000065"/>
                </a:solidFill>
                <a:ea typeface="黑体" pitchFamily="2" charset="-122"/>
              </a:rPr>
              <a:t>206.0.50.192/26</a:t>
            </a:r>
          </a:p>
        </p:txBody>
      </p:sp>
      <p:sp>
        <p:nvSpPr>
          <p:cNvPr id="435227" name="TextBox 1"/>
          <p:cNvSpPr txBox="1">
            <a:spLocks noChangeArrowheads="1"/>
          </p:cNvSpPr>
          <p:nvPr/>
        </p:nvSpPr>
        <p:spPr bwMode="auto">
          <a:xfrm>
            <a:off x="3184525" y="1704975"/>
            <a:ext cx="1123950" cy="249238"/>
          </a:xfrm>
          <a:prstGeom prst="rect">
            <a:avLst/>
          </a:prstGeom>
          <a:noFill/>
          <a:ln w="9525">
            <a:noFill/>
            <a:miter lim="800000"/>
            <a:headEnd/>
            <a:tailEnd/>
          </a:ln>
        </p:spPr>
        <p:txBody>
          <a:bodyPr wrap="none" lIns="0" tIns="0" rIns="0">
            <a:spAutoFit/>
          </a:bodyPr>
          <a:lstStyle/>
          <a:p>
            <a:pPr>
              <a:lnSpc>
                <a:spcPts val="1600"/>
              </a:lnSpc>
            </a:pPr>
            <a:r>
              <a:rPr lang="en-US" altLang="zh-CN" sz="1600" b="0" u="none">
                <a:solidFill>
                  <a:srgbClr val="000065"/>
                </a:solidFill>
                <a:ea typeface="黑体" pitchFamily="2" charset="-122"/>
              </a:rPr>
              <a:t>206.0.50.0/24</a:t>
            </a:r>
          </a:p>
        </p:txBody>
      </p:sp>
      <p:sp>
        <p:nvSpPr>
          <p:cNvPr id="435228" name="TextBox 1"/>
          <p:cNvSpPr txBox="1">
            <a:spLocks noChangeArrowheads="1"/>
          </p:cNvSpPr>
          <p:nvPr/>
        </p:nvSpPr>
        <p:spPr bwMode="auto">
          <a:xfrm>
            <a:off x="4572000" y="1724025"/>
            <a:ext cx="1123950" cy="249238"/>
          </a:xfrm>
          <a:prstGeom prst="rect">
            <a:avLst/>
          </a:prstGeom>
          <a:noFill/>
          <a:ln w="9525">
            <a:noFill/>
            <a:miter lim="800000"/>
            <a:headEnd/>
            <a:tailEnd/>
          </a:ln>
        </p:spPr>
        <p:txBody>
          <a:bodyPr wrap="none" lIns="0" tIns="0" rIns="0">
            <a:spAutoFit/>
          </a:bodyPr>
          <a:lstStyle/>
          <a:p>
            <a:pPr>
              <a:lnSpc>
                <a:spcPts val="1600"/>
              </a:lnSpc>
            </a:pPr>
            <a:r>
              <a:rPr lang="en-US" altLang="zh-CN" sz="1600" b="0" u="none">
                <a:solidFill>
                  <a:srgbClr val="000065"/>
                </a:solidFill>
                <a:ea typeface="黑体" pitchFamily="2" charset="-122"/>
              </a:rPr>
              <a:t>206.0.51.0/25</a:t>
            </a:r>
          </a:p>
        </p:txBody>
      </p:sp>
      <p:sp>
        <p:nvSpPr>
          <p:cNvPr id="435229" name="TextBox 1"/>
          <p:cNvSpPr txBox="1">
            <a:spLocks noChangeArrowheads="1"/>
          </p:cNvSpPr>
          <p:nvPr/>
        </p:nvSpPr>
        <p:spPr bwMode="auto">
          <a:xfrm>
            <a:off x="4660900" y="2025650"/>
            <a:ext cx="1225550" cy="515938"/>
          </a:xfrm>
          <a:prstGeom prst="rect">
            <a:avLst/>
          </a:prstGeom>
          <a:noFill/>
          <a:ln w="9525">
            <a:noFill/>
            <a:miter lim="800000"/>
            <a:headEnd/>
            <a:tailEnd/>
          </a:ln>
        </p:spPr>
        <p:txBody>
          <a:bodyPr wrap="none" lIns="0" tIns="0" rIns="0">
            <a:spAutoFit/>
          </a:bodyPr>
          <a:lstStyle/>
          <a:p>
            <a:pPr>
              <a:lnSpc>
                <a:spcPts val="1600"/>
              </a:lnSpc>
            </a:pPr>
            <a:r>
              <a:rPr lang="en-US" altLang="zh-CN" sz="1600" b="0" u="none">
                <a:solidFill>
                  <a:srgbClr val="000065"/>
                </a:solidFill>
                <a:ea typeface="黑体" pitchFamily="2" charset="-122"/>
              </a:rPr>
              <a:t>206.0.51.0/26</a:t>
            </a:r>
          </a:p>
          <a:p>
            <a:pPr>
              <a:lnSpc>
                <a:spcPts val="2100"/>
              </a:lnSpc>
            </a:pPr>
            <a:r>
              <a:rPr lang="en-US" altLang="zh-CN" sz="1600" b="0" u="none">
                <a:solidFill>
                  <a:srgbClr val="000065"/>
                </a:solidFill>
                <a:ea typeface="黑体" pitchFamily="2" charset="-122"/>
              </a:rPr>
              <a:t>206.0.51.64/26</a:t>
            </a:r>
          </a:p>
        </p:txBody>
      </p:sp>
      <p:sp>
        <p:nvSpPr>
          <p:cNvPr id="435230" name="TextBox 1"/>
          <p:cNvSpPr txBox="1">
            <a:spLocks noChangeArrowheads="1"/>
          </p:cNvSpPr>
          <p:nvPr/>
        </p:nvSpPr>
        <p:spPr bwMode="auto">
          <a:xfrm>
            <a:off x="6197600" y="1636713"/>
            <a:ext cx="1327150" cy="249237"/>
          </a:xfrm>
          <a:prstGeom prst="rect">
            <a:avLst/>
          </a:prstGeom>
          <a:noFill/>
          <a:ln w="9525">
            <a:noFill/>
            <a:miter lim="800000"/>
            <a:headEnd/>
            <a:tailEnd/>
          </a:ln>
        </p:spPr>
        <p:txBody>
          <a:bodyPr wrap="none" lIns="0" tIns="0" rIns="0">
            <a:spAutoFit/>
          </a:bodyPr>
          <a:lstStyle/>
          <a:p>
            <a:pPr>
              <a:lnSpc>
                <a:spcPts val="1600"/>
              </a:lnSpc>
            </a:pPr>
            <a:r>
              <a:rPr lang="en-US" altLang="zh-CN" sz="1600" b="0" u="none">
                <a:solidFill>
                  <a:srgbClr val="000065"/>
                </a:solidFill>
                <a:ea typeface="黑体" pitchFamily="2" charset="-122"/>
              </a:rPr>
              <a:t>206.0.51.128/25</a:t>
            </a:r>
          </a:p>
        </p:txBody>
      </p:sp>
      <p:sp>
        <p:nvSpPr>
          <p:cNvPr id="435231" name="TextBox 1"/>
          <p:cNvSpPr txBox="1">
            <a:spLocks noChangeArrowheads="1"/>
          </p:cNvSpPr>
          <p:nvPr/>
        </p:nvSpPr>
        <p:spPr bwMode="auto">
          <a:xfrm>
            <a:off x="1820863" y="1704975"/>
            <a:ext cx="1123950" cy="249238"/>
          </a:xfrm>
          <a:prstGeom prst="rect">
            <a:avLst/>
          </a:prstGeom>
          <a:noFill/>
          <a:ln w="9525">
            <a:noFill/>
            <a:miter lim="800000"/>
            <a:headEnd/>
            <a:tailEnd/>
          </a:ln>
        </p:spPr>
        <p:txBody>
          <a:bodyPr wrap="none" lIns="0" tIns="0" rIns="0">
            <a:spAutoFit/>
          </a:bodyPr>
          <a:lstStyle/>
          <a:p>
            <a:pPr>
              <a:lnSpc>
                <a:spcPts val="1600"/>
              </a:lnSpc>
            </a:pPr>
            <a:r>
              <a:rPr lang="en-US" altLang="zh-CN" sz="1600" b="0" u="none">
                <a:solidFill>
                  <a:srgbClr val="000065"/>
                </a:solidFill>
                <a:ea typeface="黑体" pitchFamily="2" charset="-122"/>
              </a:rPr>
              <a:t>206.0.68.0/23</a:t>
            </a:r>
          </a:p>
        </p:txBody>
      </p:sp>
      <p:sp>
        <p:nvSpPr>
          <p:cNvPr id="435232" name="TextBox 1"/>
          <p:cNvSpPr txBox="1">
            <a:spLocks noChangeArrowheads="1"/>
          </p:cNvSpPr>
          <p:nvPr/>
        </p:nvSpPr>
        <p:spPr bwMode="auto">
          <a:xfrm>
            <a:off x="223838" y="3184525"/>
            <a:ext cx="406400" cy="261938"/>
          </a:xfrm>
          <a:prstGeom prst="rect">
            <a:avLst/>
          </a:prstGeom>
          <a:noFill/>
          <a:ln w="9525">
            <a:noFill/>
            <a:miter lim="800000"/>
            <a:headEnd/>
            <a:tailEnd/>
          </a:ln>
        </p:spPr>
        <p:txBody>
          <a:bodyPr wrap="none" lIns="0" tIns="0" rIns="0">
            <a:spAutoFit/>
          </a:bodyPr>
          <a:lstStyle/>
          <a:p>
            <a:pPr>
              <a:lnSpc>
                <a:spcPts val="1700"/>
              </a:lnSpc>
            </a:pPr>
            <a:r>
              <a:rPr lang="en-US" altLang="zh-CN" sz="1600" b="0" u="none">
                <a:solidFill>
                  <a:srgbClr val="000065"/>
                </a:solidFill>
                <a:latin typeface="黑体" pitchFamily="2" charset="-122"/>
                <a:ea typeface="黑体" pitchFamily="2" charset="-122"/>
              </a:rPr>
              <a:t>单位</a:t>
            </a:r>
          </a:p>
        </p:txBody>
      </p:sp>
      <p:sp>
        <p:nvSpPr>
          <p:cNvPr id="435233" name="TextBox 1"/>
          <p:cNvSpPr txBox="1">
            <a:spLocks noChangeArrowheads="1"/>
          </p:cNvSpPr>
          <p:nvPr/>
        </p:nvSpPr>
        <p:spPr bwMode="auto">
          <a:xfrm>
            <a:off x="1139825" y="3184525"/>
            <a:ext cx="609600" cy="261938"/>
          </a:xfrm>
          <a:prstGeom prst="rect">
            <a:avLst/>
          </a:prstGeom>
          <a:noFill/>
          <a:ln w="9525">
            <a:noFill/>
            <a:miter lim="800000"/>
            <a:headEnd/>
            <a:tailEnd/>
          </a:ln>
        </p:spPr>
        <p:txBody>
          <a:bodyPr wrap="none" lIns="0" tIns="0" rIns="0">
            <a:spAutoFit/>
          </a:bodyPr>
          <a:lstStyle/>
          <a:p>
            <a:pPr>
              <a:lnSpc>
                <a:spcPts val="1700"/>
              </a:lnSpc>
            </a:pPr>
            <a:r>
              <a:rPr lang="en-US" altLang="zh-CN" sz="1600" b="0" u="none">
                <a:solidFill>
                  <a:srgbClr val="000065"/>
                </a:solidFill>
                <a:latin typeface="黑体" pitchFamily="2" charset="-122"/>
                <a:ea typeface="黑体" pitchFamily="2" charset="-122"/>
              </a:rPr>
              <a:t>地址块</a:t>
            </a:r>
          </a:p>
        </p:txBody>
      </p:sp>
      <p:sp>
        <p:nvSpPr>
          <p:cNvPr id="435234" name="TextBox 1"/>
          <p:cNvSpPr txBox="1">
            <a:spLocks noChangeArrowheads="1"/>
          </p:cNvSpPr>
          <p:nvPr/>
        </p:nvSpPr>
        <p:spPr bwMode="auto">
          <a:xfrm>
            <a:off x="3484563" y="3184525"/>
            <a:ext cx="1016000" cy="261938"/>
          </a:xfrm>
          <a:prstGeom prst="rect">
            <a:avLst/>
          </a:prstGeom>
          <a:noFill/>
          <a:ln w="9525">
            <a:noFill/>
            <a:miter lim="800000"/>
            <a:headEnd/>
            <a:tailEnd/>
          </a:ln>
        </p:spPr>
        <p:txBody>
          <a:bodyPr wrap="none" lIns="0" tIns="0" rIns="0">
            <a:spAutoFit/>
          </a:bodyPr>
          <a:lstStyle/>
          <a:p>
            <a:pPr>
              <a:lnSpc>
                <a:spcPts val="1700"/>
              </a:lnSpc>
            </a:pPr>
            <a:r>
              <a:rPr lang="en-US" altLang="zh-CN" sz="1600" b="0" u="none">
                <a:solidFill>
                  <a:srgbClr val="000065"/>
                </a:solidFill>
                <a:latin typeface="黑体" pitchFamily="2" charset="-122"/>
                <a:ea typeface="黑体" pitchFamily="2" charset="-122"/>
              </a:rPr>
              <a:t>二进制表示</a:t>
            </a:r>
          </a:p>
        </p:txBody>
      </p:sp>
      <p:sp>
        <p:nvSpPr>
          <p:cNvPr id="435235" name="TextBox 1"/>
          <p:cNvSpPr txBox="1">
            <a:spLocks noChangeArrowheads="1"/>
          </p:cNvSpPr>
          <p:nvPr/>
        </p:nvSpPr>
        <p:spPr bwMode="auto">
          <a:xfrm>
            <a:off x="6069013" y="3184525"/>
            <a:ext cx="609600" cy="261938"/>
          </a:xfrm>
          <a:prstGeom prst="rect">
            <a:avLst/>
          </a:prstGeom>
          <a:noFill/>
          <a:ln w="9525">
            <a:noFill/>
            <a:miter lim="800000"/>
            <a:headEnd/>
            <a:tailEnd/>
          </a:ln>
        </p:spPr>
        <p:txBody>
          <a:bodyPr wrap="none" lIns="0" tIns="0" rIns="0">
            <a:spAutoFit/>
          </a:bodyPr>
          <a:lstStyle/>
          <a:p>
            <a:pPr>
              <a:lnSpc>
                <a:spcPts val="1700"/>
              </a:lnSpc>
            </a:pPr>
            <a:r>
              <a:rPr lang="en-US" altLang="zh-CN" sz="1600" b="0" u="none">
                <a:solidFill>
                  <a:srgbClr val="000065"/>
                </a:solidFill>
                <a:latin typeface="黑体" pitchFamily="2" charset="-122"/>
                <a:ea typeface="黑体" pitchFamily="2" charset="-122"/>
              </a:rPr>
              <a:t>地址数</a:t>
            </a:r>
          </a:p>
        </p:txBody>
      </p:sp>
      <p:sp>
        <p:nvSpPr>
          <p:cNvPr id="435236" name="TextBox 1"/>
          <p:cNvSpPr txBox="1">
            <a:spLocks noChangeArrowheads="1"/>
          </p:cNvSpPr>
          <p:nvPr/>
        </p:nvSpPr>
        <p:spPr bwMode="auto">
          <a:xfrm>
            <a:off x="317500" y="3527425"/>
            <a:ext cx="4262438" cy="249238"/>
          </a:xfrm>
          <a:prstGeom prst="rect">
            <a:avLst/>
          </a:prstGeom>
          <a:noFill/>
          <a:ln w="9525">
            <a:noFill/>
            <a:miter lim="800000"/>
            <a:headEnd/>
            <a:tailEnd/>
          </a:ln>
        </p:spPr>
        <p:txBody>
          <a:bodyPr wrap="none" lIns="0" tIns="0" rIns="0">
            <a:spAutoFit/>
          </a:bodyPr>
          <a:lstStyle/>
          <a:p>
            <a:pPr>
              <a:lnSpc>
                <a:spcPts val="1600"/>
              </a:lnSpc>
            </a:pPr>
            <a:r>
              <a:rPr lang="en-US" altLang="zh-CN" sz="1600" b="0" u="none">
                <a:solidFill>
                  <a:srgbClr val="000065"/>
                </a:solidFill>
                <a:ea typeface="黑体" pitchFamily="2" charset="-122"/>
              </a:rPr>
              <a:t>ISP</a:t>
            </a:r>
            <a:r>
              <a:rPr lang="en-US" altLang="zh-CN" sz="1600" b="0" u="none">
                <a:solidFill>
                  <a:schemeClr val="tx1"/>
                </a:solidFill>
                <a:ea typeface="黑体" pitchFamily="2" charset="-122"/>
              </a:rPr>
              <a:t>      </a:t>
            </a:r>
            <a:r>
              <a:rPr lang="en-US" altLang="zh-CN" sz="1600" b="0" u="none">
                <a:solidFill>
                  <a:srgbClr val="000065"/>
                </a:solidFill>
                <a:ea typeface="黑体" pitchFamily="2" charset="-122"/>
              </a:rPr>
              <a:t>206.0.64.0/18</a:t>
            </a:r>
            <a:r>
              <a:rPr lang="en-US" altLang="zh-CN" sz="1600" b="0" u="none">
                <a:solidFill>
                  <a:schemeClr val="tx1"/>
                </a:solidFill>
                <a:ea typeface="黑体" pitchFamily="2" charset="-122"/>
              </a:rPr>
              <a:t>          </a:t>
            </a:r>
            <a:r>
              <a:rPr lang="en-US" altLang="zh-CN" sz="1600" b="0" u="none">
                <a:solidFill>
                  <a:srgbClr val="000065"/>
                </a:solidFill>
                <a:ea typeface="黑体" pitchFamily="2" charset="-122"/>
              </a:rPr>
              <a:t>11001110.00000000.01*</a:t>
            </a:r>
          </a:p>
        </p:txBody>
      </p:sp>
      <p:sp>
        <p:nvSpPr>
          <p:cNvPr id="435237" name="TextBox 1"/>
          <p:cNvSpPr txBox="1">
            <a:spLocks noChangeArrowheads="1"/>
          </p:cNvSpPr>
          <p:nvPr/>
        </p:nvSpPr>
        <p:spPr bwMode="auto">
          <a:xfrm>
            <a:off x="6119813" y="3527425"/>
            <a:ext cx="508000" cy="249238"/>
          </a:xfrm>
          <a:prstGeom prst="rect">
            <a:avLst/>
          </a:prstGeom>
          <a:noFill/>
          <a:ln w="9525">
            <a:noFill/>
            <a:miter lim="800000"/>
            <a:headEnd/>
            <a:tailEnd/>
          </a:ln>
        </p:spPr>
        <p:txBody>
          <a:bodyPr wrap="none" lIns="0" tIns="0" rIns="0">
            <a:spAutoFit/>
          </a:bodyPr>
          <a:lstStyle/>
          <a:p>
            <a:pPr>
              <a:lnSpc>
                <a:spcPts val="1600"/>
              </a:lnSpc>
            </a:pPr>
            <a:r>
              <a:rPr lang="en-US" altLang="zh-CN" sz="1600" b="0" u="none">
                <a:solidFill>
                  <a:srgbClr val="000065"/>
                </a:solidFill>
                <a:ea typeface="黑体" pitchFamily="2" charset="-122"/>
              </a:rPr>
              <a:t>16384</a:t>
            </a:r>
          </a:p>
        </p:txBody>
      </p:sp>
      <p:sp>
        <p:nvSpPr>
          <p:cNvPr id="435238" name="TextBox 1"/>
          <p:cNvSpPr txBox="1">
            <a:spLocks noChangeArrowheads="1"/>
          </p:cNvSpPr>
          <p:nvPr/>
        </p:nvSpPr>
        <p:spPr bwMode="auto">
          <a:xfrm>
            <a:off x="258763" y="3690938"/>
            <a:ext cx="406400" cy="1268412"/>
          </a:xfrm>
          <a:prstGeom prst="rect">
            <a:avLst/>
          </a:prstGeom>
          <a:noFill/>
          <a:ln w="9525">
            <a:noFill/>
            <a:miter lim="800000"/>
            <a:headEnd/>
            <a:tailEnd/>
          </a:ln>
        </p:spPr>
        <p:txBody>
          <a:bodyPr wrap="none" lIns="0" tIns="0" rIns="0">
            <a:spAutoFit/>
          </a:bodyPr>
          <a:lstStyle/>
          <a:p>
            <a:r>
              <a:rPr lang="en-US" altLang="zh-CN" sz="1600" b="0" u="none">
                <a:solidFill>
                  <a:srgbClr val="000065"/>
                </a:solidFill>
                <a:latin typeface="黑体" pitchFamily="2" charset="-122"/>
                <a:ea typeface="黑体" pitchFamily="2" charset="-122"/>
              </a:rPr>
              <a:t>大学</a:t>
            </a:r>
          </a:p>
          <a:p>
            <a:r>
              <a:rPr lang="en-US" altLang="zh-CN" sz="1600" b="0" u="none">
                <a:solidFill>
                  <a:srgbClr val="000065"/>
                </a:solidFill>
                <a:latin typeface="黑体" pitchFamily="2" charset="-122"/>
                <a:ea typeface="黑体" pitchFamily="2" charset="-122"/>
              </a:rPr>
              <a:t>一系</a:t>
            </a:r>
          </a:p>
          <a:p>
            <a:r>
              <a:rPr lang="en-US" altLang="zh-CN" sz="1600" b="0" u="none">
                <a:solidFill>
                  <a:srgbClr val="000065"/>
                </a:solidFill>
                <a:latin typeface="黑体" pitchFamily="2" charset="-122"/>
                <a:ea typeface="黑体" pitchFamily="2" charset="-122"/>
              </a:rPr>
              <a:t>二系</a:t>
            </a:r>
          </a:p>
          <a:p>
            <a:r>
              <a:rPr lang="en-US" altLang="zh-CN" sz="1600" b="0" u="none">
                <a:solidFill>
                  <a:srgbClr val="000065"/>
                </a:solidFill>
                <a:latin typeface="黑体" pitchFamily="2" charset="-122"/>
                <a:ea typeface="黑体" pitchFamily="2" charset="-122"/>
              </a:rPr>
              <a:t>三系</a:t>
            </a:r>
          </a:p>
          <a:p>
            <a:r>
              <a:rPr lang="en-US" altLang="zh-CN" sz="1600" b="0" u="none">
                <a:solidFill>
                  <a:srgbClr val="000065"/>
                </a:solidFill>
                <a:latin typeface="黑体" pitchFamily="2" charset="-122"/>
                <a:ea typeface="黑体" pitchFamily="2" charset="-122"/>
              </a:rPr>
              <a:t>四系</a:t>
            </a:r>
          </a:p>
        </p:txBody>
      </p:sp>
      <p:sp>
        <p:nvSpPr>
          <p:cNvPr id="435239" name="TextBox 1"/>
          <p:cNvSpPr txBox="1">
            <a:spLocks noChangeArrowheads="1"/>
          </p:cNvSpPr>
          <p:nvPr/>
        </p:nvSpPr>
        <p:spPr bwMode="auto">
          <a:xfrm>
            <a:off x="911225" y="3709988"/>
            <a:ext cx="4425950" cy="1268412"/>
          </a:xfrm>
          <a:prstGeom prst="rect">
            <a:avLst/>
          </a:prstGeom>
          <a:noFill/>
          <a:ln w="9525">
            <a:noFill/>
            <a:miter lim="800000"/>
            <a:headEnd/>
            <a:tailEnd/>
          </a:ln>
        </p:spPr>
        <p:txBody>
          <a:bodyPr wrap="none" lIns="0" tIns="0" rIns="0">
            <a:spAutoFit/>
          </a:bodyPr>
          <a:lstStyle/>
          <a:p>
            <a:r>
              <a:rPr lang="en-US" altLang="zh-CN" sz="1600" b="0" u="none">
                <a:solidFill>
                  <a:srgbClr val="000065"/>
                </a:solidFill>
                <a:ea typeface="黑体" pitchFamily="2" charset="-122"/>
              </a:rPr>
              <a:t>206.0.68.0/22</a:t>
            </a:r>
            <a:r>
              <a:rPr lang="en-US" altLang="zh-CN" sz="1600" b="0" u="none">
                <a:solidFill>
                  <a:schemeClr val="tx1"/>
                </a:solidFill>
                <a:ea typeface="黑体" pitchFamily="2" charset="-122"/>
              </a:rPr>
              <a:t>          </a:t>
            </a:r>
            <a:r>
              <a:rPr lang="en-US" altLang="zh-CN" sz="1600" b="0" u="none">
                <a:solidFill>
                  <a:srgbClr val="000065"/>
                </a:solidFill>
                <a:ea typeface="黑体" pitchFamily="2" charset="-122"/>
              </a:rPr>
              <a:t>11001110.00000000.010001*</a:t>
            </a:r>
          </a:p>
          <a:p>
            <a:r>
              <a:rPr lang="en-US" altLang="zh-CN" sz="1600" b="0" u="none">
                <a:solidFill>
                  <a:srgbClr val="000065"/>
                </a:solidFill>
                <a:ea typeface="黑体" pitchFamily="2" charset="-122"/>
              </a:rPr>
              <a:t>206.0.68.0/23</a:t>
            </a:r>
            <a:r>
              <a:rPr lang="en-US" altLang="zh-CN" sz="1600" b="0" u="none">
                <a:solidFill>
                  <a:schemeClr val="tx1"/>
                </a:solidFill>
                <a:ea typeface="黑体" pitchFamily="2" charset="-122"/>
              </a:rPr>
              <a:t>          </a:t>
            </a:r>
            <a:r>
              <a:rPr lang="en-US" altLang="zh-CN" sz="1600" b="0" u="none">
                <a:solidFill>
                  <a:srgbClr val="000065"/>
                </a:solidFill>
                <a:ea typeface="黑体" pitchFamily="2" charset="-122"/>
              </a:rPr>
              <a:t>11001110.00000000.0100010*</a:t>
            </a:r>
          </a:p>
          <a:p>
            <a:r>
              <a:rPr lang="en-US" altLang="zh-CN" sz="1600" b="0" u="none">
                <a:solidFill>
                  <a:srgbClr val="000065"/>
                </a:solidFill>
                <a:ea typeface="黑体" pitchFamily="2" charset="-122"/>
              </a:rPr>
              <a:t>206.0.50.0/24</a:t>
            </a:r>
            <a:r>
              <a:rPr lang="en-US" altLang="zh-CN" sz="1600" b="0" u="none">
                <a:solidFill>
                  <a:schemeClr val="tx1"/>
                </a:solidFill>
                <a:ea typeface="黑体" pitchFamily="2" charset="-122"/>
              </a:rPr>
              <a:t>          </a:t>
            </a:r>
            <a:r>
              <a:rPr lang="en-US" altLang="zh-CN" sz="1600" b="0" u="none">
                <a:solidFill>
                  <a:srgbClr val="000065"/>
                </a:solidFill>
                <a:ea typeface="黑体" pitchFamily="2" charset="-122"/>
              </a:rPr>
              <a:t>11001110.00000000.01000110.*</a:t>
            </a:r>
          </a:p>
          <a:p>
            <a:r>
              <a:rPr lang="en-US" altLang="zh-CN" sz="1600" b="0" u="none">
                <a:solidFill>
                  <a:srgbClr val="000065"/>
                </a:solidFill>
                <a:ea typeface="黑体" pitchFamily="2" charset="-122"/>
              </a:rPr>
              <a:t>206.0.51.0/25</a:t>
            </a:r>
            <a:r>
              <a:rPr lang="en-US" altLang="zh-CN" sz="1600" b="0" u="none">
                <a:solidFill>
                  <a:schemeClr val="tx1"/>
                </a:solidFill>
                <a:ea typeface="黑体" pitchFamily="2" charset="-122"/>
              </a:rPr>
              <a:t>          </a:t>
            </a:r>
            <a:r>
              <a:rPr lang="en-US" altLang="zh-CN" sz="1600" b="0" u="none">
                <a:solidFill>
                  <a:srgbClr val="000065"/>
                </a:solidFill>
                <a:ea typeface="黑体" pitchFamily="2" charset="-122"/>
              </a:rPr>
              <a:t>11001110.00000000.01000111.0*</a:t>
            </a:r>
          </a:p>
          <a:p>
            <a:r>
              <a:rPr lang="en-US" altLang="zh-CN" sz="1600" b="0" u="none">
                <a:solidFill>
                  <a:srgbClr val="000065"/>
                </a:solidFill>
                <a:ea typeface="黑体" pitchFamily="2" charset="-122"/>
              </a:rPr>
              <a:t>206.0.51.128/25</a:t>
            </a:r>
            <a:r>
              <a:rPr lang="en-US" altLang="zh-CN" sz="1600" b="0" u="none">
                <a:solidFill>
                  <a:schemeClr val="tx1"/>
                </a:solidFill>
                <a:ea typeface="黑体" pitchFamily="2" charset="-122"/>
              </a:rPr>
              <a:t>      </a:t>
            </a:r>
            <a:r>
              <a:rPr lang="en-US" altLang="zh-CN" sz="1600" b="0" u="none">
                <a:solidFill>
                  <a:srgbClr val="000065"/>
                </a:solidFill>
                <a:ea typeface="黑体" pitchFamily="2" charset="-122"/>
              </a:rPr>
              <a:t>11001110.00000000.01000111.1*</a:t>
            </a:r>
          </a:p>
        </p:txBody>
      </p:sp>
      <p:sp>
        <p:nvSpPr>
          <p:cNvPr id="435240" name="TextBox 1"/>
          <p:cNvSpPr txBox="1">
            <a:spLocks noChangeArrowheads="1"/>
          </p:cNvSpPr>
          <p:nvPr/>
        </p:nvSpPr>
        <p:spPr bwMode="auto">
          <a:xfrm>
            <a:off x="6207125" y="3724275"/>
            <a:ext cx="419100" cy="1268413"/>
          </a:xfrm>
          <a:prstGeom prst="rect">
            <a:avLst/>
          </a:prstGeom>
          <a:noFill/>
          <a:ln w="9525">
            <a:noFill/>
            <a:miter lim="800000"/>
            <a:headEnd/>
            <a:tailEnd/>
          </a:ln>
        </p:spPr>
        <p:txBody>
          <a:bodyPr wrap="none" lIns="0" tIns="0" rIns="0">
            <a:spAutoFit/>
          </a:bodyPr>
          <a:lstStyle/>
          <a:p>
            <a:pPr>
              <a:tabLst>
                <a:tab pos="114300" algn="l"/>
              </a:tabLst>
            </a:pPr>
            <a:r>
              <a:rPr lang="en-US" altLang="zh-CN" sz="1600" b="0" u="none">
                <a:solidFill>
                  <a:srgbClr val="000065"/>
                </a:solidFill>
                <a:ea typeface="黑体" pitchFamily="2" charset="-122"/>
              </a:rPr>
              <a:t>1024</a:t>
            </a:r>
          </a:p>
          <a:p>
            <a:pPr>
              <a:tabLst>
                <a:tab pos="114300" algn="l"/>
              </a:tabLst>
            </a:pPr>
            <a:r>
              <a:rPr lang="en-US" altLang="zh-CN" sz="1600" b="0" u="none">
                <a:solidFill>
                  <a:schemeClr val="tx1"/>
                </a:solidFill>
                <a:latin typeface="Calibri" pitchFamily="34" charset="0"/>
                <a:ea typeface="黑体" pitchFamily="2" charset="-122"/>
              </a:rPr>
              <a:t>	</a:t>
            </a:r>
            <a:r>
              <a:rPr lang="en-US" altLang="zh-CN" sz="1600" b="0" u="none">
                <a:solidFill>
                  <a:srgbClr val="000065"/>
                </a:solidFill>
                <a:ea typeface="黑体" pitchFamily="2" charset="-122"/>
              </a:rPr>
              <a:t>512</a:t>
            </a:r>
          </a:p>
          <a:p>
            <a:pPr>
              <a:tabLst>
                <a:tab pos="114300" algn="l"/>
              </a:tabLst>
            </a:pPr>
            <a:r>
              <a:rPr lang="en-US" altLang="zh-CN" sz="1600" b="0" u="none">
                <a:solidFill>
                  <a:schemeClr val="tx1"/>
                </a:solidFill>
                <a:latin typeface="Calibri" pitchFamily="34" charset="0"/>
                <a:ea typeface="黑体" pitchFamily="2" charset="-122"/>
              </a:rPr>
              <a:t>	</a:t>
            </a:r>
            <a:r>
              <a:rPr lang="en-US" altLang="zh-CN" sz="1600" b="0" u="none">
                <a:solidFill>
                  <a:srgbClr val="000065"/>
                </a:solidFill>
                <a:ea typeface="黑体" pitchFamily="2" charset="-122"/>
              </a:rPr>
              <a:t>256</a:t>
            </a:r>
          </a:p>
          <a:p>
            <a:pPr>
              <a:tabLst>
                <a:tab pos="114300" algn="l"/>
              </a:tabLst>
            </a:pPr>
            <a:r>
              <a:rPr lang="en-US" altLang="zh-CN" sz="1600" b="0" u="none">
                <a:solidFill>
                  <a:schemeClr val="tx1"/>
                </a:solidFill>
                <a:latin typeface="Calibri" pitchFamily="34" charset="0"/>
                <a:ea typeface="黑体" pitchFamily="2" charset="-122"/>
              </a:rPr>
              <a:t>	</a:t>
            </a:r>
            <a:r>
              <a:rPr lang="en-US" altLang="zh-CN" sz="1600" b="0" u="none">
                <a:solidFill>
                  <a:srgbClr val="000065"/>
                </a:solidFill>
                <a:ea typeface="黑体" pitchFamily="2" charset="-122"/>
              </a:rPr>
              <a:t>128</a:t>
            </a:r>
          </a:p>
          <a:p>
            <a:pPr>
              <a:tabLst>
                <a:tab pos="114300" algn="l"/>
              </a:tabLst>
            </a:pPr>
            <a:r>
              <a:rPr lang="en-US" altLang="zh-CN" sz="1600" b="0" u="none">
                <a:solidFill>
                  <a:schemeClr val="tx1"/>
                </a:solidFill>
                <a:latin typeface="Calibri" pitchFamily="34" charset="0"/>
                <a:ea typeface="黑体" pitchFamily="2" charset="-122"/>
              </a:rPr>
              <a:t>	</a:t>
            </a:r>
            <a:r>
              <a:rPr lang="en-US" altLang="zh-CN" sz="1600" b="0" u="none">
                <a:solidFill>
                  <a:srgbClr val="000065"/>
                </a:solidFill>
                <a:ea typeface="黑体" pitchFamily="2" charset="-122"/>
              </a:rPr>
              <a:t>128</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ChangeArrowheads="1"/>
          </p:cNvSpPr>
          <p:nvPr/>
        </p:nvSpPr>
        <p:spPr bwMode="auto">
          <a:xfrm>
            <a:off x="1141942" y="2129479"/>
            <a:ext cx="184731" cy="60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301">
              <a:effectLst>
                <a:outerShdw blurRad="38100" dist="38100" dir="2700000" algn="tl">
                  <a:srgbClr val="C0C0C0"/>
                </a:outerShdw>
              </a:effectLst>
            </a:endParaRPr>
          </a:p>
        </p:txBody>
      </p:sp>
      <p:sp>
        <p:nvSpPr>
          <p:cNvPr id="66564" name="Rectangle 3"/>
          <p:cNvSpPr>
            <a:spLocks noChangeArrowheads="1"/>
          </p:cNvSpPr>
          <p:nvPr/>
        </p:nvSpPr>
        <p:spPr bwMode="auto">
          <a:xfrm>
            <a:off x="1141942" y="2133053"/>
            <a:ext cx="184731" cy="60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301">
              <a:effectLst>
                <a:outerShdw blurRad="38100" dist="38100" dir="2700000" algn="tl">
                  <a:srgbClr val="C0C0C0"/>
                </a:outerShdw>
              </a:effectLst>
            </a:endParaRPr>
          </a:p>
        </p:txBody>
      </p:sp>
      <p:sp>
        <p:nvSpPr>
          <p:cNvPr id="66565" name="Rectangle 4"/>
          <p:cNvSpPr>
            <a:spLocks noGrp="1" noChangeArrowheads="1"/>
          </p:cNvSpPr>
          <p:nvPr>
            <p:ph type="title" idx="4294967295"/>
          </p:nvPr>
        </p:nvSpPr>
        <p:spPr>
          <a:xfrm>
            <a:off x="251520" y="736552"/>
            <a:ext cx="2952328" cy="548452"/>
          </a:xfrm>
        </p:spPr>
        <p:txBody>
          <a:bodyPr anchorCtr="1"/>
          <a:lstStyle/>
          <a:p>
            <a:pPr algn="l">
              <a:lnSpc>
                <a:spcPts val="4000"/>
              </a:lnSpc>
            </a:pPr>
            <a:r>
              <a:rPr lang="zh-CN" sz="2400" kern="1200" dirty="0">
                <a:solidFill>
                  <a:srgbClr val="007D7A"/>
                </a:solidFill>
                <a:latin typeface="Times New Roman" pitchFamily="18" charset="0"/>
                <a:ea typeface="微软雅黑" pitchFamily="34" charset="-122"/>
                <a:cs typeface="Times New Roman" pitchFamily="18" charset="0"/>
              </a:rPr>
              <a:t>最长前缀匹配</a:t>
            </a:r>
          </a:p>
        </p:txBody>
      </p:sp>
      <p:sp>
        <p:nvSpPr>
          <p:cNvPr id="66566" name="Rectangle 5"/>
          <p:cNvSpPr>
            <a:spLocks noChangeArrowheads="1"/>
          </p:cNvSpPr>
          <p:nvPr/>
        </p:nvSpPr>
        <p:spPr bwMode="auto">
          <a:xfrm>
            <a:off x="1141942" y="2147344"/>
            <a:ext cx="184731" cy="60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301">
              <a:effectLst>
                <a:outerShdw blurRad="38100" dist="38100" dir="2700000" algn="tl">
                  <a:srgbClr val="C0C0C0"/>
                </a:outerShdw>
              </a:effectLst>
            </a:endParaRPr>
          </a:p>
        </p:txBody>
      </p:sp>
      <p:sp>
        <p:nvSpPr>
          <p:cNvPr id="66567" name="Rectangle 6"/>
          <p:cNvSpPr>
            <a:spLocks noGrp="1" noChangeArrowheads="1"/>
          </p:cNvSpPr>
          <p:nvPr>
            <p:ph type="body" idx="4294967295"/>
          </p:nvPr>
        </p:nvSpPr>
        <p:spPr>
          <a:xfrm>
            <a:off x="395536" y="1328875"/>
            <a:ext cx="6552728" cy="3403856"/>
          </a:xfrm>
        </p:spPr>
        <p:txBody>
          <a:bodyPr/>
          <a:lstStyle/>
          <a:p>
            <a:pPr marL="177800" indent="-177800">
              <a:lnSpc>
                <a:spcPct val="120000"/>
              </a:lnSpc>
              <a:spcAft>
                <a:spcPct val="10000"/>
              </a:spcAft>
            </a:pPr>
            <a:r>
              <a:rPr lang="zh-CN" sz="2000" kern="1200" dirty="0">
                <a:solidFill>
                  <a:srgbClr val="1A3868"/>
                </a:solidFill>
                <a:latin typeface="Times New Roman" pitchFamily="18" charset="0"/>
                <a:ea typeface="微软雅黑" pitchFamily="34" charset="-122"/>
                <a:cs typeface="Times New Roman" pitchFamily="18" charset="0"/>
              </a:rPr>
              <a:t>使用 </a:t>
            </a:r>
            <a:r>
              <a:rPr lang="zh-CN" altLang="zh-CN" sz="2000" kern="1200" dirty="0">
                <a:solidFill>
                  <a:srgbClr val="1A3868"/>
                </a:solidFill>
                <a:latin typeface="Times New Roman" pitchFamily="18" charset="0"/>
                <a:ea typeface="微软雅黑" pitchFamily="34" charset="-122"/>
                <a:cs typeface="Times New Roman" pitchFamily="18" charset="0"/>
              </a:rPr>
              <a:t>CIDR </a:t>
            </a:r>
            <a:r>
              <a:rPr lang="zh-CN" sz="2000" kern="1200" dirty="0">
                <a:solidFill>
                  <a:srgbClr val="1A3868"/>
                </a:solidFill>
                <a:latin typeface="Times New Roman" pitchFamily="18" charset="0"/>
                <a:ea typeface="微软雅黑" pitchFamily="34" charset="-122"/>
                <a:cs typeface="Times New Roman" pitchFamily="18" charset="0"/>
              </a:rPr>
              <a:t>时，路由表中的每个项目由“网络前缀”和“下一跳地址”组成。在查找路由表时可能会得到不止一个匹配结果。 </a:t>
            </a:r>
          </a:p>
          <a:p>
            <a:pPr marL="177800" indent="-177800">
              <a:lnSpc>
                <a:spcPct val="120000"/>
              </a:lnSpc>
              <a:spcAft>
                <a:spcPct val="10000"/>
              </a:spcAft>
            </a:pPr>
            <a:r>
              <a:rPr lang="zh-CN" sz="2000" kern="1200" dirty="0">
                <a:solidFill>
                  <a:srgbClr val="1A3868"/>
                </a:solidFill>
                <a:latin typeface="Times New Roman" pitchFamily="18" charset="0"/>
                <a:ea typeface="微软雅黑" pitchFamily="34" charset="-122"/>
                <a:cs typeface="Times New Roman" pitchFamily="18" charset="0"/>
              </a:rPr>
              <a:t>应当从匹配结果中选择具有最长网络前缀的路由：</a:t>
            </a:r>
            <a:r>
              <a:rPr lang="zh-CN" sz="2000" kern="1200" dirty="0">
                <a:solidFill>
                  <a:srgbClr val="C00000"/>
                </a:solidFill>
                <a:latin typeface="Times New Roman" pitchFamily="18" charset="0"/>
                <a:ea typeface="微软雅黑" pitchFamily="34" charset="-122"/>
                <a:cs typeface="Times New Roman" pitchFamily="18" charset="0"/>
              </a:rPr>
              <a:t>最长前缀</a:t>
            </a:r>
            <a:r>
              <a:rPr lang="zh-CN" sz="2000" kern="1200" dirty="0" smtClean="0">
                <a:solidFill>
                  <a:srgbClr val="C00000"/>
                </a:solidFill>
                <a:latin typeface="Times New Roman" pitchFamily="18" charset="0"/>
                <a:ea typeface="微软雅黑" pitchFamily="34" charset="-122"/>
                <a:cs typeface="Times New Roman" pitchFamily="18" charset="0"/>
              </a:rPr>
              <a:t>匹配</a:t>
            </a:r>
            <a:r>
              <a:rPr lang="en-US" altLang="zh-CN" sz="2000" kern="1200" dirty="0" smtClean="0">
                <a:solidFill>
                  <a:srgbClr val="C00000"/>
                </a:solidFill>
                <a:latin typeface="Times New Roman" pitchFamily="18" charset="0"/>
                <a:ea typeface="微软雅黑" pitchFamily="34" charset="-122"/>
                <a:cs typeface="Times New Roman" pitchFamily="18" charset="0"/>
              </a:rPr>
              <a:t> </a:t>
            </a:r>
            <a:r>
              <a:rPr lang="zh-CN" altLang="zh-CN" sz="2000" kern="1200" dirty="0" smtClean="0">
                <a:solidFill>
                  <a:srgbClr val="1A3868"/>
                </a:solidFill>
                <a:latin typeface="Times New Roman" pitchFamily="18" charset="0"/>
                <a:ea typeface="微软雅黑" pitchFamily="34" charset="-122"/>
                <a:cs typeface="Times New Roman" pitchFamily="18" charset="0"/>
              </a:rPr>
              <a:t>(</a:t>
            </a:r>
            <a:r>
              <a:rPr lang="zh-CN" altLang="zh-CN" sz="2000" kern="1200" dirty="0">
                <a:solidFill>
                  <a:srgbClr val="1A3868"/>
                </a:solidFill>
                <a:latin typeface="Times New Roman" pitchFamily="18" charset="0"/>
                <a:ea typeface="微软雅黑" pitchFamily="34" charset="-122"/>
                <a:cs typeface="Times New Roman" pitchFamily="18" charset="0"/>
              </a:rPr>
              <a:t>longest-prefix matching)</a:t>
            </a:r>
            <a:r>
              <a:rPr lang="zh-CN" sz="2000" kern="1200" dirty="0">
                <a:solidFill>
                  <a:srgbClr val="1A3868"/>
                </a:solidFill>
                <a:latin typeface="Times New Roman" pitchFamily="18" charset="0"/>
                <a:ea typeface="微软雅黑" pitchFamily="34" charset="-122"/>
                <a:cs typeface="Times New Roman" pitchFamily="18" charset="0"/>
              </a:rPr>
              <a:t>。</a:t>
            </a:r>
          </a:p>
          <a:p>
            <a:pPr marL="177800" indent="-177800">
              <a:lnSpc>
                <a:spcPct val="120000"/>
              </a:lnSpc>
              <a:spcAft>
                <a:spcPct val="10000"/>
              </a:spcAft>
            </a:pPr>
            <a:r>
              <a:rPr lang="zh-CN" sz="2000" kern="1200" dirty="0">
                <a:solidFill>
                  <a:srgbClr val="1A3868"/>
                </a:solidFill>
                <a:latin typeface="Times New Roman" pitchFamily="18" charset="0"/>
                <a:ea typeface="微软雅黑" pitchFamily="34" charset="-122"/>
                <a:cs typeface="Times New Roman" pitchFamily="18" charset="0"/>
              </a:rPr>
              <a:t>网络前缀越长，其地址块就越小，因而路由就越具体。</a:t>
            </a:r>
          </a:p>
          <a:p>
            <a:pPr marL="177800" indent="-177800">
              <a:lnSpc>
                <a:spcPct val="120000"/>
              </a:lnSpc>
              <a:spcAft>
                <a:spcPct val="10000"/>
              </a:spcAft>
            </a:pPr>
            <a:r>
              <a:rPr lang="zh-CN" sz="2000" kern="1200" dirty="0">
                <a:solidFill>
                  <a:srgbClr val="1A3868"/>
                </a:solidFill>
                <a:latin typeface="Times New Roman" pitchFamily="18" charset="0"/>
                <a:ea typeface="微软雅黑" pitchFamily="34" charset="-122"/>
                <a:cs typeface="Times New Roman" pitchFamily="18" charset="0"/>
              </a:rPr>
              <a:t>最长前缀匹配又称为</a:t>
            </a:r>
            <a:r>
              <a:rPr lang="zh-CN" sz="2000" kern="1200" dirty="0">
                <a:solidFill>
                  <a:srgbClr val="C00000"/>
                </a:solidFill>
                <a:latin typeface="Times New Roman" pitchFamily="18" charset="0"/>
                <a:ea typeface="微软雅黑" pitchFamily="34" charset="-122"/>
                <a:cs typeface="Times New Roman" pitchFamily="18" charset="0"/>
              </a:rPr>
              <a:t>最长匹配</a:t>
            </a:r>
            <a:r>
              <a:rPr lang="zh-CN" sz="2000" kern="1200" dirty="0">
                <a:solidFill>
                  <a:srgbClr val="1A3868"/>
                </a:solidFill>
                <a:latin typeface="Times New Roman" pitchFamily="18" charset="0"/>
                <a:ea typeface="微软雅黑" pitchFamily="34" charset="-122"/>
                <a:cs typeface="Times New Roman" pitchFamily="18" charset="0"/>
              </a:rPr>
              <a:t>或</a:t>
            </a:r>
            <a:r>
              <a:rPr lang="zh-CN" sz="2000" kern="1200" dirty="0">
                <a:solidFill>
                  <a:srgbClr val="C00000"/>
                </a:solidFill>
                <a:latin typeface="Times New Roman" pitchFamily="18" charset="0"/>
                <a:ea typeface="微软雅黑" pitchFamily="34" charset="-122"/>
                <a:cs typeface="Times New Roman" pitchFamily="18" charset="0"/>
              </a:rPr>
              <a:t>最佳匹配</a:t>
            </a:r>
            <a:r>
              <a:rPr lang="zh-CN" sz="2000" kern="1200" dirty="0">
                <a:solidFill>
                  <a:srgbClr val="1A3868"/>
                </a:solidFill>
                <a:latin typeface="Times New Roman" pitchFamily="18" charset="0"/>
                <a:ea typeface="微软雅黑" pitchFamily="34" charset="-122"/>
                <a:cs typeface="Times New Roman" pitchFamily="18" charset="0"/>
              </a:rPr>
              <a:t>。</a:t>
            </a:r>
            <a:r>
              <a:rPr lang="zh-CN" dirty="0">
                <a:effectLst>
                  <a:outerShdw blurRad="38100" dist="38100" dir="2700000" algn="tl">
                    <a:srgbClr val="C0C0C0"/>
                  </a:outerShdw>
                </a:effectLst>
              </a:rPr>
              <a:t>    </a:t>
            </a:r>
          </a:p>
        </p:txBody>
      </p:sp>
    </p:spTree>
    <p:extLst>
      <p:ext uri="{BB962C8B-B14F-4D97-AF65-F5344CB8AC3E}">
        <p14:creationId xmlns:p14="http://schemas.microsoft.com/office/powerpoint/2010/main" val="1642364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ChangeArrowheads="1"/>
          </p:cNvSpPr>
          <p:nvPr/>
        </p:nvSpPr>
        <p:spPr bwMode="auto">
          <a:xfrm>
            <a:off x="1859759" y="3447429"/>
            <a:ext cx="2736304" cy="1188610"/>
          </a:xfrm>
          <a:prstGeom prst="rect">
            <a:avLst/>
          </a:prstGeom>
          <a:solidFill>
            <a:srgbClr val="CCECFF"/>
          </a:solidFill>
          <a:ln w="28575" cmpd="sng">
            <a:solidFill>
              <a:schemeClr val="hlink"/>
            </a:solidFill>
            <a:miter lim="800000"/>
            <a:headEnd/>
            <a:tailEnd/>
          </a:ln>
        </p:spPr>
        <p:txBody>
          <a:bodyPr wrap="none" anchor="ct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200" u="none">
              <a:effectLst>
                <a:outerShdw blurRad="38100" dist="38100" dir="2700000" algn="tl">
                  <a:srgbClr val="000000"/>
                </a:outerShdw>
              </a:effectLst>
            </a:endParaRPr>
          </a:p>
        </p:txBody>
      </p:sp>
      <p:sp>
        <p:nvSpPr>
          <p:cNvPr id="67588" name="Rectangle 3"/>
          <p:cNvSpPr>
            <a:spLocks noGrp="1" noChangeArrowheads="1"/>
          </p:cNvSpPr>
          <p:nvPr>
            <p:ph type="title" idx="4294967295"/>
          </p:nvPr>
        </p:nvSpPr>
        <p:spPr>
          <a:xfrm>
            <a:off x="251520" y="664324"/>
            <a:ext cx="2880320" cy="468060"/>
          </a:xfrm>
        </p:spPr>
        <p:txBody>
          <a:bodyPr anchorCtr="1"/>
          <a:lstStyle/>
          <a:p>
            <a:pPr algn="l">
              <a:lnSpc>
                <a:spcPts val="4000"/>
              </a:lnSpc>
            </a:pPr>
            <a:r>
              <a:rPr lang="zh-CN" sz="2400" kern="1200" dirty="0">
                <a:solidFill>
                  <a:srgbClr val="007D7A"/>
                </a:solidFill>
                <a:latin typeface="Times New Roman" pitchFamily="18" charset="0"/>
                <a:ea typeface="微软雅黑" pitchFamily="34" charset="-122"/>
                <a:cs typeface="Times New Roman" pitchFamily="18" charset="0"/>
              </a:rPr>
              <a:t>最长前缀匹配举例</a:t>
            </a:r>
          </a:p>
        </p:txBody>
      </p:sp>
      <p:sp>
        <p:nvSpPr>
          <p:cNvPr id="67589" name="Text Box 4"/>
          <p:cNvSpPr txBox="1">
            <a:spLocks noChangeArrowheads="1"/>
          </p:cNvSpPr>
          <p:nvPr/>
        </p:nvSpPr>
        <p:spPr bwMode="auto">
          <a:xfrm>
            <a:off x="395537" y="1169508"/>
            <a:ext cx="536236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1800" u="none" dirty="0">
                <a:solidFill>
                  <a:srgbClr val="18386B"/>
                </a:solidFill>
                <a:ea typeface="黑体" panose="02010609060101010101" pitchFamily="49" charset="-122"/>
              </a:rPr>
              <a:t>收到的分组的目的地址 </a:t>
            </a:r>
            <a:r>
              <a:rPr lang="zh-CN" altLang="zh-CN" sz="1800" i="1" u="none" dirty="0">
                <a:solidFill>
                  <a:srgbClr val="18386B"/>
                </a:solidFill>
                <a:ea typeface="黑体" panose="02010609060101010101" pitchFamily="49" charset="-122"/>
              </a:rPr>
              <a:t>D</a:t>
            </a:r>
            <a:r>
              <a:rPr lang="zh-CN" altLang="zh-CN" sz="1800" u="none" dirty="0">
                <a:solidFill>
                  <a:srgbClr val="18386B"/>
                </a:solidFill>
                <a:ea typeface="黑体" panose="02010609060101010101" pitchFamily="49" charset="-122"/>
              </a:rPr>
              <a:t> = 206.0.71.130</a:t>
            </a:r>
          </a:p>
          <a:p>
            <a:pPr algn="l" eaLnBrk="1" hangingPunct="1"/>
            <a:r>
              <a:rPr lang="zh-CN" altLang="en-US" sz="1800" u="none" dirty="0">
                <a:solidFill>
                  <a:srgbClr val="18386B"/>
                </a:solidFill>
                <a:ea typeface="黑体" panose="02010609060101010101" pitchFamily="49" charset="-122"/>
              </a:rPr>
              <a:t>路由表中的项目：</a:t>
            </a:r>
            <a:r>
              <a:rPr lang="zh-CN" altLang="zh-CN" sz="1800" u="none" dirty="0">
                <a:solidFill>
                  <a:srgbClr val="18386B"/>
                </a:solidFill>
                <a:ea typeface="黑体" panose="02010609060101010101" pitchFamily="49" charset="-122"/>
              </a:rPr>
              <a:t>206.0.68.0/22        </a:t>
            </a:r>
            <a:r>
              <a:rPr lang="zh-CN" altLang="en-US" sz="1800" u="none" dirty="0">
                <a:solidFill>
                  <a:srgbClr val="18386B"/>
                </a:solidFill>
                <a:ea typeface="黑体" panose="02010609060101010101" pitchFamily="49" charset="-122"/>
              </a:rPr>
              <a:t>（某大学）</a:t>
            </a:r>
          </a:p>
          <a:p>
            <a:pPr algn="l" eaLnBrk="1" hangingPunct="1"/>
            <a:r>
              <a:rPr lang="zh-CN" altLang="en-US" sz="1800" u="none" dirty="0">
                <a:solidFill>
                  <a:srgbClr val="18386B"/>
                </a:solidFill>
                <a:ea typeface="黑体" panose="02010609060101010101" pitchFamily="49" charset="-122"/>
              </a:rPr>
              <a:t>                             </a:t>
            </a:r>
            <a:r>
              <a:rPr lang="zh-CN" altLang="zh-CN" sz="1800" u="none" dirty="0">
                <a:solidFill>
                  <a:srgbClr val="18386B"/>
                </a:solidFill>
                <a:ea typeface="黑体" panose="02010609060101010101" pitchFamily="49" charset="-122"/>
              </a:rPr>
              <a:t>206.0.71.128/25    </a:t>
            </a:r>
            <a:r>
              <a:rPr lang="zh-CN" altLang="en-US" sz="1800" u="none" dirty="0">
                <a:solidFill>
                  <a:srgbClr val="18386B"/>
                </a:solidFill>
                <a:ea typeface="黑体" panose="02010609060101010101" pitchFamily="49" charset="-122"/>
              </a:rPr>
              <a:t>（计算机系）</a:t>
            </a:r>
          </a:p>
        </p:txBody>
      </p:sp>
      <p:sp>
        <p:nvSpPr>
          <p:cNvPr id="67590" name="Text Box 5"/>
          <p:cNvSpPr txBox="1">
            <a:spLocks noChangeArrowheads="1"/>
          </p:cNvSpPr>
          <p:nvPr/>
        </p:nvSpPr>
        <p:spPr bwMode="auto">
          <a:xfrm>
            <a:off x="395536" y="2246165"/>
            <a:ext cx="2997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1800" u="none" dirty="0">
                <a:solidFill>
                  <a:srgbClr val="18386B"/>
                </a:solidFill>
                <a:ea typeface="黑体" panose="02010609060101010101" pitchFamily="49" charset="-122"/>
              </a:rPr>
              <a:t>查找路由表中的第 </a:t>
            </a:r>
            <a:r>
              <a:rPr lang="zh-CN" altLang="zh-CN" sz="1800" u="none" dirty="0">
                <a:solidFill>
                  <a:srgbClr val="18386B"/>
                </a:solidFill>
                <a:ea typeface="黑体" panose="02010609060101010101" pitchFamily="49" charset="-122"/>
              </a:rPr>
              <a:t>1 </a:t>
            </a:r>
            <a:r>
              <a:rPr lang="zh-CN" altLang="en-US" sz="1800" u="none" dirty="0">
                <a:solidFill>
                  <a:srgbClr val="18386B"/>
                </a:solidFill>
                <a:ea typeface="黑体" panose="02010609060101010101" pitchFamily="49" charset="-122"/>
              </a:rPr>
              <a:t>个项目</a:t>
            </a:r>
          </a:p>
        </p:txBody>
      </p:sp>
      <p:sp>
        <p:nvSpPr>
          <p:cNvPr id="67591" name="Text Box 6"/>
          <p:cNvSpPr txBox="1">
            <a:spLocks noChangeArrowheads="1"/>
          </p:cNvSpPr>
          <p:nvPr/>
        </p:nvSpPr>
        <p:spPr bwMode="auto">
          <a:xfrm>
            <a:off x="457027" y="3826164"/>
            <a:ext cx="53208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1800" u="none" dirty="0">
                <a:solidFill>
                  <a:srgbClr val="18386B"/>
                </a:solidFill>
                <a:ea typeface="黑体" panose="02010609060101010101" pitchFamily="49" charset="-122"/>
              </a:rPr>
              <a:t>AND      </a:t>
            </a:r>
            <a:r>
              <a:rPr lang="zh-CN" altLang="en-US" sz="1800" i="1" u="none" dirty="0">
                <a:solidFill>
                  <a:srgbClr val="18386B"/>
                </a:solidFill>
                <a:ea typeface="黑体" panose="02010609060101010101" pitchFamily="49" charset="-122"/>
              </a:rPr>
              <a:t>D</a:t>
            </a:r>
            <a:r>
              <a:rPr lang="zh-CN" altLang="en-US" sz="1800" u="none" dirty="0">
                <a:solidFill>
                  <a:srgbClr val="18386B"/>
                </a:solidFill>
                <a:ea typeface="黑体" panose="02010609060101010101" pitchFamily="49" charset="-122"/>
              </a:rPr>
              <a:t> =   </a:t>
            </a:r>
            <a:r>
              <a:rPr lang="zh-CN" altLang="en-US" sz="1800" u="none" dirty="0" smtClean="0">
                <a:solidFill>
                  <a:srgbClr val="18386B"/>
                </a:solidFill>
                <a:ea typeface="黑体" panose="02010609060101010101" pitchFamily="49" charset="-122"/>
              </a:rPr>
              <a:t> </a:t>
            </a:r>
            <a:r>
              <a:rPr lang="zh-CN" altLang="en-US" sz="1800" u="none" dirty="0">
                <a:solidFill>
                  <a:srgbClr val="FF6600"/>
                </a:solidFill>
                <a:ea typeface="黑体" panose="02010609060101010101" pitchFamily="49" charset="-122"/>
              </a:rPr>
              <a:t>206.           0.       010001</a:t>
            </a:r>
            <a:r>
              <a:rPr lang="zh-CN" altLang="en-US" sz="1800" u="none" dirty="0">
                <a:solidFill>
                  <a:srgbClr val="18386B"/>
                </a:solidFill>
                <a:ea typeface="黑体" panose="02010609060101010101" pitchFamily="49" charset="-122"/>
              </a:rPr>
              <a:t>11.       0</a:t>
            </a:r>
          </a:p>
        </p:txBody>
      </p:sp>
      <p:sp>
        <p:nvSpPr>
          <p:cNvPr id="67592" name="Text Box 7"/>
          <p:cNvSpPr txBox="1">
            <a:spLocks noChangeArrowheads="1"/>
          </p:cNvSpPr>
          <p:nvPr/>
        </p:nvSpPr>
        <p:spPr bwMode="auto">
          <a:xfrm>
            <a:off x="395536" y="2571306"/>
            <a:ext cx="5899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1800" u="none">
                <a:solidFill>
                  <a:srgbClr val="18386B"/>
                </a:solidFill>
                <a:ea typeface="黑体" panose="02010609060101010101" pitchFamily="49" charset="-122"/>
              </a:rPr>
              <a:t>第 </a:t>
            </a:r>
            <a:r>
              <a:rPr lang="zh-CN" altLang="zh-CN" sz="1800" u="none">
                <a:solidFill>
                  <a:srgbClr val="18386B"/>
                </a:solidFill>
                <a:ea typeface="黑体" panose="02010609060101010101" pitchFamily="49" charset="-122"/>
              </a:rPr>
              <a:t>1 </a:t>
            </a:r>
            <a:r>
              <a:rPr lang="zh-CN" altLang="en-US" sz="1800" u="none">
                <a:solidFill>
                  <a:srgbClr val="18386B"/>
                </a:solidFill>
                <a:ea typeface="黑体" panose="02010609060101010101" pitchFamily="49" charset="-122"/>
              </a:rPr>
              <a:t>个项目 </a:t>
            </a:r>
            <a:r>
              <a:rPr lang="zh-CN" altLang="zh-CN" sz="1800" u="none">
                <a:solidFill>
                  <a:srgbClr val="18386B"/>
                </a:solidFill>
                <a:ea typeface="黑体" panose="02010609060101010101" pitchFamily="49" charset="-122"/>
              </a:rPr>
              <a:t>206.0.68.0/22 </a:t>
            </a:r>
            <a:r>
              <a:rPr lang="zh-CN" altLang="en-US" sz="1800" u="none">
                <a:solidFill>
                  <a:srgbClr val="18386B"/>
                </a:solidFill>
                <a:ea typeface="黑体" panose="02010609060101010101" pitchFamily="49" charset="-122"/>
              </a:rPr>
              <a:t>的掩码 </a:t>
            </a:r>
            <a:r>
              <a:rPr lang="zh-CN" altLang="zh-CN" sz="1800" i="1" u="none">
                <a:solidFill>
                  <a:srgbClr val="18386B"/>
                </a:solidFill>
                <a:ea typeface="黑体" panose="02010609060101010101" pitchFamily="49" charset="-122"/>
              </a:rPr>
              <a:t>M</a:t>
            </a:r>
            <a:r>
              <a:rPr lang="zh-CN" altLang="zh-CN" sz="1800" u="none">
                <a:solidFill>
                  <a:srgbClr val="18386B"/>
                </a:solidFill>
                <a:ea typeface="黑体" panose="02010609060101010101" pitchFamily="49" charset="-122"/>
              </a:rPr>
              <a:t> </a:t>
            </a:r>
            <a:r>
              <a:rPr lang="zh-CN" altLang="en-US" sz="1800" u="none">
                <a:solidFill>
                  <a:srgbClr val="18386B"/>
                </a:solidFill>
                <a:ea typeface="黑体" panose="02010609060101010101" pitchFamily="49" charset="-122"/>
              </a:rPr>
              <a:t>有 </a:t>
            </a:r>
            <a:r>
              <a:rPr lang="zh-CN" altLang="zh-CN" sz="1800" u="none">
                <a:solidFill>
                  <a:srgbClr val="18386B"/>
                </a:solidFill>
                <a:ea typeface="黑体" panose="02010609060101010101" pitchFamily="49" charset="-122"/>
              </a:rPr>
              <a:t>22 </a:t>
            </a:r>
            <a:r>
              <a:rPr lang="zh-CN" altLang="en-US" sz="1800" u="none">
                <a:solidFill>
                  <a:srgbClr val="18386B"/>
                </a:solidFill>
                <a:ea typeface="黑体" panose="02010609060101010101" pitchFamily="49" charset="-122"/>
              </a:rPr>
              <a:t>个连续的 </a:t>
            </a:r>
            <a:r>
              <a:rPr lang="zh-CN" altLang="zh-CN" sz="1800" u="none">
                <a:solidFill>
                  <a:srgbClr val="18386B"/>
                </a:solidFill>
                <a:ea typeface="黑体" panose="02010609060101010101" pitchFamily="49" charset="-122"/>
              </a:rPr>
              <a:t>1</a:t>
            </a:r>
            <a:r>
              <a:rPr lang="zh-CN" altLang="en-US" sz="1800" u="none">
                <a:solidFill>
                  <a:srgbClr val="18386B"/>
                </a:solidFill>
                <a:ea typeface="黑体" panose="02010609060101010101" pitchFamily="49" charset="-122"/>
              </a:rPr>
              <a:t>。</a:t>
            </a:r>
          </a:p>
        </p:txBody>
      </p:sp>
      <p:sp>
        <p:nvSpPr>
          <p:cNvPr id="67593" name="Text Box 8"/>
          <p:cNvSpPr txBox="1">
            <a:spLocks noChangeArrowheads="1"/>
          </p:cNvSpPr>
          <p:nvPr/>
        </p:nvSpPr>
        <p:spPr bwMode="auto">
          <a:xfrm>
            <a:off x="1336421" y="2995300"/>
            <a:ext cx="46935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800" i="1" u="none">
                <a:solidFill>
                  <a:srgbClr val="18386B"/>
                </a:solidFill>
                <a:ea typeface="黑体" panose="02010609060101010101" pitchFamily="49" charset="-122"/>
              </a:rPr>
              <a:t>M</a:t>
            </a:r>
            <a:r>
              <a:rPr lang="zh-CN" altLang="zh-CN" sz="1800" u="none">
                <a:solidFill>
                  <a:srgbClr val="18386B"/>
                </a:solidFill>
                <a:ea typeface="黑体" panose="02010609060101010101" pitchFamily="49" charset="-122"/>
              </a:rPr>
              <a:t> = 11111111 11111111 11111100 00000000</a:t>
            </a:r>
          </a:p>
        </p:txBody>
      </p:sp>
      <p:sp>
        <p:nvSpPr>
          <p:cNvPr id="67594" name="Text Box 10"/>
          <p:cNvSpPr txBox="1">
            <a:spLocks noChangeArrowheads="1"/>
          </p:cNvSpPr>
          <p:nvPr/>
        </p:nvSpPr>
        <p:spPr bwMode="auto">
          <a:xfrm>
            <a:off x="1341544" y="3436710"/>
            <a:ext cx="46935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800" i="1" u="none" dirty="0">
                <a:solidFill>
                  <a:srgbClr val="18386B"/>
                </a:solidFill>
                <a:ea typeface="黑体" panose="02010609060101010101" pitchFamily="49" charset="-122"/>
              </a:rPr>
              <a:t>M</a:t>
            </a:r>
            <a:r>
              <a:rPr lang="zh-CN" altLang="zh-CN" sz="1800" u="none" dirty="0">
                <a:solidFill>
                  <a:srgbClr val="18386B"/>
                </a:solidFill>
                <a:ea typeface="黑体" panose="02010609060101010101" pitchFamily="49" charset="-122"/>
              </a:rPr>
              <a:t> = </a:t>
            </a:r>
            <a:r>
              <a:rPr lang="zh-CN" altLang="zh-CN" sz="1800" u="none" dirty="0">
                <a:solidFill>
                  <a:srgbClr val="FF6600"/>
                </a:solidFill>
                <a:ea typeface="黑体" panose="02010609060101010101" pitchFamily="49" charset="-122"/>
              </a:rPr>
              <a:t>11111111 11111111 111111</a:t>
            </a:r>
            <a:r>
              <a:rPr lang="zh-CN" altLang="zh-CN" sz="1800" u="none" dirty="0">
                <a:solidFill>
                  <a:srgbClr val="18386B"/>
                </a:solidFill>
                <a:ea typeface="黑体" panose="02010609060101010101" pitchFamily="49" charset="-122"/>
              </a:rPr>
              <a:t>00 00000000</a:t>
            </a:r>
          </a:p>
        </p:txBody>
      </p:sp>
      <p:sp>
        <p:nvSpPr>
          <p:cNvPr id="67595" name="Line 11"/>
          <p:cNvSpPr>
            <a:spLocks noChangeShapeType="1"/>
          </p:cNvSpPr>
          <p:nvPr/>
        </p:nvSpPr>
        <p:spPr bwMode="auto">
          <a:xfrm>
            <a:off x="350639" y="4203709"/>
            <a:ext cx="6617154" cy="0"/>
          </a:xfrm>
          <a:prstGeom prst="line">
            <a:avLst/>
          </a:prstGeom>
          <a:noFill/>
          <a:ln w="28575"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000" u="none"/>
          </a:p>
        </p:txBody>
      </p:sp>
      <p:sp>
        <p:nvSpPr>
          <p:cNvPr id="67596" name="Text Box 12"/>
          <p:cNvSpPr txBox="1">
            <a:spLocks noChangeArrowheads="1"/>
          </p:cNvSpPr>
          <p:nvPr/>
        </p:nvSpPr>
        <p:spPr bwMode="auto">
          <a:xfrm>
            <a:off x="1966098" y="4250158"/>
            <a:ext cx="3647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1800" u="none" dirty="0">
                <a:solidFill>
                  <a:srgbClr val="FF6600"/>
                </a:solidFill>
                <a:ea typeface="黑体" panose="02010609060101010101" pitchFamily="49" charset="-122"/>
              </a:rPr>
              <a:t>206.           0.       010001</a:t>
            </a:r>
            <a:r>
              <a:rPr lang="zh-CN" altLang="en-US" sz="1800" u="none" dirty="0">
                <a:solidFill>
                  <a:srgbClr val="18386B"/>
                </a:solidFill>
                <a:ea typeface="黑体" panose="02010609060101010101" pitchFamily="49" charset="-122"/>
              </a:rPr>
              <a:t>00.       0</a:t>
            </a:r>
          </a:p>
        </p:txBody>
      </p:sp>
      <p:sp>
        <p:nvSpPr>
          <p:cNvPr id="67597" name="Text Box 13"/>
          <p:cNvSpPr txBox="1">
            <a:spLocks noChangeArrowheads="1"/>
          </p:cNvSpPr>
          <p:nvPr/>
        </p:nvSpPr>
        <p:spPr bwMode="auto">
          <a:xfrm>
            <a:off x="843786" y="4699952"/>
            <a:ext cx="2791149" cy="41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2101" u="none" dirty="0">
                <a:solidFill>
                  <a:srgbClr val="18386B"/>
                </a:solidFill>
                <a:ea typeface="黑体" panose="02010609060101010101" pitchFamily="49" charset="-122"/>
              </a:rPr>
              <a:t>与 </a:t>
            </a:r>
            <a:r>
              <a:rPr lang="zh-CN" altLang="zh-CN" sz="2101" u="none" dirty="0">
                <a:solidFill>
                  <a:srgbClr val="18386B"/>
                </a:solidFill>
                <a:ea typeface="黑体" panose="02010609060101010101" pitchFamily="49" charset="-122"/>
              </a:rPr>
              <a:t>206.0.68.0/22 </a:t>
            </a:r>
            <a:r>
              <a:rPr lang="zh-CN" altLang="en-US" sz="2101" u="none" dirty="0">
                <a:solidFill>
                  <a:srgbClr val="18386B"/>
                </a:solidFill>
                <a:ea typeface="黑体" panose="02010609060101010101" pitchFamily="49" charset="-122"/>
              </a:rPr>
              <a:t>匹配</a:t>
            </a:r>
          </a:p>
        </p:txBody>
      </p:sp>
    </p:spTree>
    <p:extLst>
      <p:ext uri="{BB962C8B-B14F-4D97-AF65-F5344CB8AC3E}">
        <p14:creationId xmlns:p14="http://schemas.microsoft.com/office/powerpoint/2010/main" val="4287615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childTnLst>
                                </p:cTn>
                              </p:par>
                            </p:childTnLst>
                          </p:cTn>
                        </p:par>
                        <p:par>
                          <p:cTn id="7" fill="hold" nodeType="afterGroup">
                            <p:stCondLst>
                              <p:cond delay="1"/>
                            </p:stCondLst>
                            <p:childTnLst>
                              <p:par>
                                <p:cTn id="8" presetID="35" presetClass="emph" presetSubtype="0" repeatCount="3000" fill="hold" grpId="1" nodeType="afterEffect">
                                  <p:stCondLst>
                                    <p:cond delay="500"/>
                                  </p:stCondLst>
                                  <p:childTnLst>
                                    <p:anim calcmode="discrete" valueType="str">
                                      <p:cBhvr>
                                        <p:cTn id="9" dur="1000" fill="hold"/>
                                        <p:tgtEl>
                                          <p:spTgt spid="67587"/>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3501"/>
                            </p:stCondLst>
                            <p:childTnLst>
                              <p:par>
                                <p:cTn id="11" presetID="1" presetClass="entr" presetSubtype="0" fill="hold" grpId="0" nodeType="afterEffect">
                                  <p:stCondLst>
                                    <p:cond delay="0"/>
                                  </p:stCondLst>
                                  <p:childTnLst>
                                    <p:set>
                                      <p:cBhvr>
                                        <p:cTn id="12" dur="1" fill="hold">
                                          <p:stCondLst>
                                            <p:cond delay="0"/>
                                          </p:stCondLst>
                                        </p:cTn>
                                        <p:tgtEl>
                                          <p:spTgt spid="67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ldLvl="0" animBg="1" autoUpdateAnimBg="0"/>
      <p:bldP spid="67587" grpId="1" bldLvl="0" animBg="1" autoUpdateAnimBg="0"/>
      <p:bldP spid="6759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1835697" y="3408370"/>
            <a:ext cx="3155316" cy="1188610"/>
          </a:xfrm>
          <a:prstGeom prst="rect">
            <a:avLst/>
          </a:prstGeom>
          <a:solidFill>
            <a:srgbClr val="CCECFF"/>
          </a:solidFill>
          <a:ln w="28575" cmpd="sng">
            <a:solidFill>
              <a:schemeClr val="hlink"/>
            </a:solidFill>
            <a:miter lim="800000"/>
            <a:headEnd/>
            <a:tailEnd/>
          </a:ln>
        </p:spPr>
        <p:txBody>
          <a:bodyPr wrap="none" anchor="ct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2800" u="none">
              <a:effectLst>
                <a:outerShdw blurRad="38100" dist="38100" dir="2700000" algn="tl">
                  <a:srgbClr val="000000"/>
                </a:outerShdw>
              </a:effectLst>
            </a:endParaRPr>
          </a:p>
        </p:txBody>
      </p:sp>
      <p:sp>
        <p:nvSpPr>
          <p:cNvPr id="68614" name="Text Box 5"/>
          <p:cNvSpPr txBox="1">
            <a:spLocks noChangeArrowheads="1"/>
          </p:cNvSpPr>
          <p:nvPr/>
        </p:nvSpPr>
        <p:spPr bwMode="auto">
          <a:xfrm>
            <a:off x="404515" y="2097180"/>
            <a:ext cx="3230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1800" u="none">
                <a:solidFill>
                  <a:srgbClr val="18386B"/>
                </a:solidFill>
                <a:latin typeface="Arial" panose="020B0604020202020204" pitchFamily="34" charset="0"/>
                <a:ea typeface="黑体" panose="02010609060101010101" pitchFamily="49"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r>
              <a:rPr lang="zh-CN" altLang="en-US" dirty="0"/>
              <a:t>再查找路由表中的第 </a:t>
            </a:r>
            <a:r>
              <a:rPr lang="zh-CN" altLang="zh-CN" dirty="0"/>
              <a:t>2 </a:t>
            </a:r>
            <a:r>
              <a:rPr lang="zh-CN" altLang="en-US" dirty="0"/>
              <a:t>个项目</a:t>
            </a:r>
          </a:p>
        </p:txBody>
      </p:sp>
      <p:sp>
        <p:nvSpPr>
          <p:cNvPr id="68615" name="Text Box 6"/>
          <p:cNvSpPr txBox="1">
            <a:spLocks noChangeArrowheads="1"/>
          </p:cNvSpPr>
          <p:nvPr/>
        </p:nvSpPr>
        <p:spPr bwMode="auto">
          <a:xfrm>
            <a:off x="461816" y="3787105"/>
            <a:ext cx="55386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1800" u="none" dirty="0">
                <a:solidFill>
                  <a:srgbClr val="18386B"/>
                </a:solidFill>
                <a:ea typeface="黑体" panose="02010609060101010101" pitchFamily="49" charset="-122"/>
              </a:rPr>
              <a:t>AND      </a:t>
            </a:r>
            <a:r>
              <a:rPr lang="zh-CN" altLang="en-US" sz="1800" i="1" u="none" dirty="0">
                <a:solidFill>
                  <a:srgbClr val="18386B"/>
                </a:solidFill>
                <a:ea typeface="黑体" panose="02010609060101010101" pitchFamily="49" charset="-122"/>
              </a:rPr>
              <a:t>D</a:t>
            </a:r>
            <a:r>
              <a:rPr lang="zh-CN" altLang="en-US" sz="1800" u="none" dirty="0">
                <a:solidFill>
                  <a:srgbClr val="18386B"/>
                </a:solidFill>
                <a:ea typeface="黑体" panose="02010609060101010101" pitchFamily="49" charset="-122"/>
              </a:rPr>
              <a:t> =     </a:t>
            </a:r>
            <a:r>
              <a:rPr lang="zh-CN" altLang="en-US" sz="1800" u="none" dirty="0" smtClean="0">
                <a:solidFill>
                  <a:srgbClr val="FF6600"/>
                </a:solidFill>
                <a:ea typeface="黑体" panose="02010609060101010101" pitchFamily="49" charset="-122"/>
              </a:rPr>
              <a:t>206</a:t>
            </a:r>
            <a:r>
              <a:rPr lang="zh-CN" altLang="en-US" sz="1800" u="none" dirty="0">
                <a:solidFill>
                  <a:srgbClr val="FF6600"/>
                </a:solidFill>
                <a:ea typeface="黑体" panose="02010609060101010101" pitchFamily="49" charset="-122"/>
              </a:rPr>
              <a:t>.      </a:t>
            </a:r>
            <a:r>
              <a:rPr lang="zh-CN" altLang="en-US" sz="1800" u="none" dirty="0" smtClean="0">
                <a:solidFill>
                  <a:srgbClr val="FF6600"/>
                </a:solidFill>
                <a:ea typeface="黑体" panose="02010609060101010101" pitchFamily="49" charset="-122"/>
              </a:rPr>
              <a:t>   </a:t>
            </a:r>
            <a:r>
              <a:rPr lang="zh-CN" altLang="en-US" sz="1800" u="none" dirty="0">
                <a:solidFill>
                  <a:srgbClr val="FF6600"/>
                </a:solidFill>
                <a:ea typeface="黑体" panose="02010609060101010101" pitchFamily="49" charset="-122"/>
              </a:rPr>
              <a:t>0.             71.      1</a:t>
            </a:r>
            <a:r>
              <a:rPr lang="zh-CN" altLang="en-US" sz="1800" u="none" dirty="0">
                <a:solidFill>
                  <a:srgbClr val="18386B"/>
                </a:solidFill>
                <a:ea typeface="黑体" panose="02010609060101010101" pitchFamily="49" charset="-122"/>
              </a:rPr>
              <a:t>0000010</a:t>
            </a:r>
          </a:p>
        </p:txBody>
      </p:sp>
      <p:sp>
        <p:nvSpPr>
          <p:cNvPr id="68616" name="Text Box 7"/>
          <p:cNvSpPr txBox="1">
            <a:spLocks noChangeArrowheads="1"/>
          </p:cNvSpPr>
          <p:nvPr/>
        </p:nvSpPr>
        <p:spPr bwMode="auto">
          <a:xfrm>
            <a:off x="404515" y="2422321"/>
            <a:ext cx="6115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1800" u="none">
                <a:solidFill>
                  <a:srgbClr val="18386B"/>
                </a:solidFill>
                <a:latin typeface="Arial" panose="020B0604020202020204" pitchFamily="34" charset="0"/>
                <a:ea typeface="黑体" panose="02010609060101010101" pitchFamily="49"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r>
              <a:rPr lang="zh-CN" altLang="en-US" dirty="0"/>
              <a:t>第 </a:t>
            </a:r>
            <a:r>
              <a:rPr lang="zh-CN" altLang="zh-CN" dirty="0"/>
              <a:t>2 </a:t>
            </a:r>
            <a:r>
              <a:rPr lang="zh-CN" altLang="en-US" dirty="0"/>
              <a:t>个项目 </a:t>
            </a:r>
            <a:r>
              <a:rPr lang="zh-CN" altLang="zh-CN" dirty="0"/>
              <a:t>206.0.71.128/25 </a:t>
            </a:r>
            <a:r>
              <a:rPr lang="zh-CN" altLang="en-US" dirty="0"/>
              <a:t>的掩码 </a:t>
            </a:r>
            <a:r>
              <a:rPr lang="zh-CN" altLang="zh-CN" dirty="0"/>
              <a:t>M </a:t>
            </a:r>
            <a:r>
              <a:rPr lang="zh-CN" altLang="en-US" dirty="0"/>
              <a:t>有 </a:t>
            </a:r>
            <a:r>
              <a:rPr lang="zh-CN" altLang="zh-CN" dirty="0"/>
              <a:t>25 </a:t>
            </a:r>
            <a:r>
              <a:rPr lang="zh-CN" altLang="en-US" dirty="0"/>
              <a:t>个连续的 </a:t>
            </a:r>
            <a:r>
              <a:rPr lang="zh-CN" altLang="zh-CN" dirty="0"/>
              <a:t>1</a:t>
            </a:r>
            <a:r>
              <a:rPr lang="zh-CN" altLang="en-US" dirty="0"/>
              <a:t>。</a:t>
            </a:r>
          </a:p>
        </p:txBody>
      </p:sp>
      <p:sp>
        <p:nvSpPr>
          <p:cNvPr id="68617" name="Text Box 8"/>
          <p:cNvSpPr txBox="1">
            <a:spLocks noChangeArrowheads="1"/>
          </p:cNvSpPr>
          <p:nvPr/>
        </p:nvSpPr>
        <p:spPr bwMode="auto">
          <a:xfrm>
            <a:off x="1345400" y="2846315"/>
            <a:ext cx="46680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1800" u="none">
                <a:solidFill>
                  <a:srgbClr val="18386B"/>
                </a:solidFill>
                <a:latin typeface="Arial" panose="020B0604020202020204" pitchFamily="34" charset="0"/>
                <a:ea typeface="黑体" panose="02010609060101010101" pitchFamily="49"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r>
              <a:rPr lang="zh-CN" altLang="zh-CN" i="1" dirty="0"/>
              <a:t>M</a:t>
            </a:r>
            <a:r>
              <a:rPr lang="zh-CN" altLang="zh-CN" dirty="0"/>
              <a:t> = 11111111 11111111 11111111 10000000</a:t>
            </a:r>
          </a:p>
        </p:txBody>
      </p:sp>
      <p:sp>
        <p:nvSpPr>
          <p:cNvPr id="68618" name="Text Box 10"/>
          <p:cNvSpPr txBox="1">
            <a:spLocks noChangeArrowheads="1"/>
          </p:cNvSpPr>
          <p:nvPr/>
        </p:nvSpPr>
        <p:spPr bwMode="auto">
          <a:xfrm>
            <a:off x="1314433" y="3397651"/>
            <a:ext cx="46680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800" i="1" u="none" dirty="0">
                <a:solidFill>
                  <a:srgbClr val="18386B"/>
                </a:solidFill>
                <a:ea typeface="黑体" panose="02010609060101010101" pitchFamily="49" charset="-122"/>
              </a:rPr>
              <a:t>M</a:t>
            </a:r>
            <a:r>
              <a:rPr lang="zh-CN" altLang="zh-CN" sz="1800" u="none" dirty="0">
                <a:solidFill>
                  <a:srgbClr val="18386B"/>
                </a:solidFill>
                <a:ea typeface="黑体" panose="02010609060101010101" pitchFamily="49" charset="-122"/>
              </a:rPr>
              <a:t> = </a:t>
            </a:r>
            <a:r>
              <a:rPr lang="zh-CN" altLang="zh-CN" sz="1800" u="none" dirty="0">
                <a:solidFill>
                  <a:srgbClr val="FF6600"/>
                </a:solidFill>
                <a:ea typeface="黑体" panose="02010609060101010101" pitchFamily="49" charset="-122"/>
              </a:rPr>
              <a:t>11111111 11111111 11111111 1</a:t>
            </a:r>
            <a:r>
              <a:rPr lang="zh-CN" altLang="zh-CN" sz="1800" u="none" dirty="0">
                <a:solidFill>
                  <a:srgbClr val="18386B"/>
                </a:solidFill>
                <a:ea typeface="黑体" panose="02010609060101010101" pitchFamily="49" charset="-122"/>
              </a:rPr>
              <a:t>0000000</a:t>
            </a:r>
          </a:p>
        </p:txBody>
      </p:sp>
      <p:sp>
        <p:nvSpPr>
          <p:cNvPr id="68619" name="Line 11"/>
          <p:cNvSpPr>
            <a:spLocks noChangeShapeType="1"/>
          </p:cNvSpPr>
          <p:nvPr/>
        </p:nvSpPr>
        <p:spPr bwMode="auto">
          <a:xfrm>
            <a:off x="323528" y="4164650"/>
            <a:ext cx="6617154" cy="0"/>
          </a:xfrm>
          <a:prstGeom prst="line">
            <a:avLst/>
          </a:prstGeom>
          <a:noFill/>
          <a:ln w="28575"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1800" u="none"/>
          </a:p>
        </p:txBody>
      </p:sp>
      <p:sp>
        <p:nvSpPr>
          <p:cNvPr id="68620" name="Text Box 12"/>
          <p:cNvSpPr txBox="1">
            <a:spLocks noChangeArrowheads="1"/>
          </p:cNvSpPr>
          <p:nvPr/>
        </p:nvSpPr>
        <p:spPr bwMode="auto">
          <a:xfrm>
            <a:off x="2031383" y="4219436"/>
            <a:ext cx="40959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1800" u="none" dirty="0">
                <a:solidFill>
                  <a:srgbClr val="FF6600"/>
                </a:solidFill>
                <a:ea typeface="黑体" panose="02010609060101010101" pitchFamily="49" charset="-122"/>
              </a:rPr>
              <a:t>206.     </a:t>
            </a:r>
            <a:r>
              <a:rPr lang="zh-CN" altLang="en-US" sz="1800" u="none" dirty="0" smtClean="0">
                <a:solidFill>
                  <a:srgbClr val="FF6600"/>
                </a:solidFill>
                <a:ea typeface="黑体" panose="02010609060101010101" pitchFamily="49" charset="-122"/>
              </a:rPr>
              <a:t>    </a:t>
            </a:r>
            <a:r>
              <a:rPr lang="zh-CN" altLang="en-US" sz="1800" u="none" dirty="0">
                <a:solidFill>
                  <a:srgbClr val="FF6600"/>
                </a:solidFill>
                <a:ea typeface="黑体" panose="02010609060101010101" pitchFamily="49" charset="-122"/>
              </a:rPr>
              <a:t>0.             71.      1</a:t>
            </a:r>
            <a:r>
              <a:rPr lang="zh-CN" altLang="en-US" sz="1800" u="none" dirty="0">
                <a:solidFill>
                  <a:srgbClr val="18386B"/>
                </a:solidFill>
                <a:ea typeface="黑体" panose="02010609060101010101" pitchFamily="49" charset="-122"/>
              </a:rPr>
              <a:t>0000000</a:t>
            </a:r>
          </a:p>
        </p:txBody>
      </p:sp>
      <p:sp>
        <p:nvSpPr>
          <p:cNvPr id="68621" name="Text Box 13"/>
          <p:cNvSpPr txBox="1">
            <a:spLocks noChangeArrowheads="1"/>
          </p:cNvSpPr>
          <p:nvPr/>
        </p:nvSpPr>
        <p:spPr bwMode="auto">
          <a:xfrm>
            <a:off x="1187624" y="4651765"/>
            <a:ext cx="29514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2000" u="none" dirty="0">
                <a:solidFill>
                  <a:srgbClr val="18386B"/>
                </a:solidFill>
                <a:ea typeface="黑体" panose="02010609060101010101" pitchFamily="49" charset="-122"/>
              </a:rPr>
              <a:t>与 </a:t>
            </a:r>
            <a:r>
              <a:rPr lang="zh-CN" altLang="zh-CN" sz="2000" u="none" dirty="0">
                <a:solidFill>
                  <a:srgbClr val="18386B"/>
                </a:solidFill>
                <a:ea typeface="黑体" panose="02010609060101010101" pitchFamily="49" charset="-122"/>
              </a:rPr>
              <a:t>206.0.71.128/25 </a:t>
            </a:r>
            <a:r>
              <a:rPr lang="zh-CN" altLang="en-US" sz="2000" u="none" dirty="0">
                <a:solidFill>
                  <a:srgbClr val="18386B"/>
                </a:solidFill>
                <a:ea typeface="黑体" panose="02010609060101010101" pitchFamily="49" charset="-122"/>
              </a:rPr>
              <a:t>匹配</a:t>
            </a:r>
          </a:p>
        </p:txBody>
      </p:sp>
      <p:sp>
        <p:nvSpPr>
          <p:cNvPr id="14" name="Rectangle 3"/>
          <p:cNvSpPr txBox="1">
            <a:spLocks noChangeArrowheads="1"/>
          </p:cNvSpPr>
          <p:nvPr/>
        </p:nvSpPr>
        <p:spPr bwMode="auto">
          <a:xfrm>
            <a:off x="251520" y="664324"/>
            <a:ext cx="2880320" cy="46806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a:lstStyle>
          <a:p>
            <a:pPr algn="l">
              <a:lnSpc>
                <a:spcPts val="4000"/>
              </a:lnSpc>
            </a:pPr>
            <a:r>
              <a:rPr lang="zh-CN" sz="2400" u="none" kern="1200" dirty="0" smtClean="0">
                <a:solidFill>
                  <a:srgbClr val="007D7A"/>
                </a:solidFill>
                <a:latin typeface="Times New Roman" pitchFamily="18" charset="0"/>
                <a:ea typeface="微软雅黑" pitchFamily="34" charset="-122"/>
                <a:cs typeface="Times New Roman" pitchFamily="18" charset="0"/>
              </a:rPr>
              <a:t>最长前缀匹配举例</a:t>
            </a:r>
            <a:endParaRPr lang="zh-CN" sz="2400" u="none" kern="1200" dirty="0">
              <a:solidFill>
                <a:srgbClr val="007D7A"/>
              </a:solidFill>
              <a:latin typeface="Times New Roman" pitchFamily="18" charset="0"/>
              <a:ea typeface="微软雅黑" pitchFamily="34" charset="-122"/>
              <a:cs typeface="Times New Roman" pitchFamily="18" charset="0"/>
            </a:endParaRPr>
          </a:p>
        </p:txBody>
      </p:sp>
      <p:sp>
        <p:nvSpPr>
          <p:cNvPr id="15" name="Text Box 4"/>
          <p:cNvSpPr txBox="1">
            <a:spLocks noChangeArrowheads="1"/>
          </p:cNvSpPr>
          <p:nvPr/>
        </p:nvSpPr>
        <p:spPr bwMode="auto">
          <a:xfrm>
            <a:off x="395537" y="1169508"/>
            <a:ext cx="536236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1800" u="none" dirty="0">
                <a:solidFill>
                  <a:srgbClr val="18386B"/>
                </a:solidFill>
                <a:ea typeface="黑体" panose="02010609060101010101" pitchFamily="49" charset="-122"/>
              </a:rPr>
              <a:t>收到的分组的目的地址 </a:t>
            </a:r>
            <a:r>
              <a:rPr lang="zh-CN" altLang="zh-CN" sz="1800" i="1" u="none" dirty="0">
                <a:solidFill>
                  <a:srgbClr val="18386B"/>
                </a:solidFill>
                <a:ea typeface="黑体" panose="02010609060101010101" pitchFamily="49" charset="-122"/>
              </a:rPr>
              <a:t>D</a:t>
            </a:r>
            <a:r>
              <a:rPr lang="zh-CN" altLang="zh-CN" sz="1800" u="none" dirty="0">
                <a:solidFill>
                  <a:srgbClr val="18386B"/>
                </a:solidFill>
                <a:ea typeface="黑体" panose="02010609060101010101" pitchFamily="49" charset="-122"/>
              </a:rPr>
              <a:t> = 206.0.71.130</a:t>
            </a:r>
          </a:p>
          <a:p>
            <a:pPr algn="l" eaLnBrk="1" hangingPunct="1"/>
            <a:r>
              <a:rPr lang="zh-CN" altLang="en-US" sz="1800" u="none" dirty="0">
                <a:solidFill>
                  <a:srgbClr val="18386B"/>
                </a:solidFill>
                <a:ea typeface="黑体" panose="02010609060101010101" pitchFamily="49" charset="-122"/>
              </a:rPr>
              <a:t>路由表中的项目：</a:t>
            </a:r>
            <a:r>
              <a:rPr lang="zh-CN" altLang="zh-CN" sz="1800" u="none" dirty="0">
                <a:solidFill>
                  <a:srgbClr val="18386B"/>
                </a:solidFill>
                <a:ea typeface="黑体" panose="02010609060101010101" pitchFamily="49" charset="-122"/>
              </a:rPr>
              <a:t>206.0.68.0/22        </a:t>
            </a:r>
            <a:r>
              <a:rPr lang="zh-CN" altLang="en-US" sz="1800" u="none" dirty="0">
                <a:solidFill>
                  <a:srgbClr val="18386B"/>
                </a:solidFill>
                <a:ea typeface="黑体" panose="02010609060101010101" pitchFamily="49" charset="-122"/>
              </a:rPr>
              <a:t>（某大学）</a:t>
            </a:r>
          </a:p>
          <a:p>
            <a:pPr algn="l" eaLnBrk="1" hangingPunct="1"/>
            <a:r>
              <a:rPr lang="zh-CN" altLang="en-US" sz="1800" u="none" dirty="0">
                <a:solidFill>
                  <a:srgbClr val="18386B"/>
                </a:solidFill>
                <a:ea typeface="黑体" panose="02010609060101010101" pitchFamily="49" charset="-122"/>
              </a:rPr>
              <a:t>                             </a:t>
            </a:r>
            <a:r>
              <a:rPr lang="zh-CN" altLang="zh-CN" sz="1800" u="none" dirty="0">
                <a:solidFill>
                  <a:srgbClr val="18386B"/>
                </a:solidFill>
                <a:ea typeface="黑体" panose="02010609060101010101" pitchFamily="49" charset="-122"/>
              </a:rPr>
              <a:t>206.0.71.128/25    </a:t>
            </a:r>
            <a:r>
              <a:rPr lang="zh-CN" altLang="en-US" sz="1800" u="none" dirty="0">
                <a:solidFill>
                  <a:srgbClr val="18386B"/>
                </a:solidFill>
                <a:ea typeface="黑体" panose="02010609060101010101" pitchFamily="49" charset="-122"/>
              </a:rPr>
              <a:t>（计算机系）</a:t>
            </a:r>
          </a:p>
        </p:txBody>
      </p:sp>
    </p:spTree>
    <p:extLst>
      <p:ext uri="{BB962C8B-B14F-4D97-AF65-F5344CB8AC3E}">
        <p14:creationId xmlns:p14="http://schemas.microsoft.com/office/powerpoint/2010/main" val="261582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childTnLst>
                                </p:cTn>
                              </p:par>
                            </p:childTnLst>
                          </p:cTn>
                        </p:par>
                        <p:par>
                          <p:cTn id="7" fill="hold" nodeType="afterGroup">
                            <p:stCondLst>
                              <p:cond delay="1"/>
                            </p:stCondLst>
                            <p:childTnLst>
                              <p:par>
                                <p:cTn id="8" presetID="35" presetClass="emph" presetSubtype="0" repeatCount="3000" fill="hold" grpId="1" nodeType="afterEffect">
                                  <p:stCondLst>
                                    <p:cond delay="500"/>
                                  </p:stCondLst>
                                  <p:childTnLst>
                                    <p:anim calcmode="discrete" valueType="str">
                                      <p:cBhvr>
                                        <p:cTn id="9" dur="1000" fill="hold"/>
                                        <p:tgtEl>
                                          <p:spTgt spid="68611"/>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3501"/>
                            </p:stCondLst>
                            <p:childTnLst>
                              <p:par>
                                <p:cTn id="11" presetID="1" presetClass="entr" presetSubtype="0" fill="hold" grpId="0" nodeType="afterEffect">
                                  <p:stCondLst>
                                    <p:cond delay="0"/>
                                  </p:stCondLst>
                                  <p:childTnLst>
                                    <p:set>
                                      <p:cBhvr>
                                        <p:cTn id="12" dur="1" fill="hold">
                                          <p:stCondLst>
                                            <p:cond delay="0"/>
                                          </p:stCondLst>
                                        </p:cTn>
                                        <p:tgtEl>
                                          <p:spTgt spid="68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ldLvl="0" animBg="1" autoUpdateAnimBg="0"/>
      <p:bldP spid="68611" grpId="1" bldLvl="0" animBg="1" autoUpdateAnimBg="0"/>
      <p:bldP spid="6862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3"/>
          <p:cNvSpPr>
            <a:spLocks noChangeArrowheads="1"/>
          </p:cNvSpPr>
          <p:nvPr/>
        </p:nvSpPr>
        <p:spPr bwMode="auto">
          <a:xfrm>
            <a:off x="1141942" y="2129479"/>
            <a:ext cx="184731" cy="60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301">
              <a:effectLst>
                <a:outerShdw blurRad="38100" dist="38100" dir="2700000" algn="tl">
                  <a:srgbClr val="C0C0C0"/>
                </a:outerShdw>
              </a:effectLst>
            </a:endParaRPr>
          </a:p>
        </p:txBody>
      </p:sp>
      <p:sp>
        <p:nvSpPr>
          <p:cNvPr id="69638" name="Rectangle 5"/>
          <p:cNvSpPr>
            <a:spLocks noChangeArrowheads="1"/>
          </p:cNvSpPr>
          <p:nvPr/>
        </p:nvSpPr>
        <p:spPr bwMode="auto">
          <a:xfrm>
            <a:off x="1141942" y="2133053"/>
            <a:ext cx="184731" cy="60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301">
              <a:effectLst>
                <a:outerShdw blurRad="38100" dist="38100" dir="2700000" algn="tl">
                  <a:srgbClr val="C0C0C0"/>
                </a:outerShdw>
              </a:effectLst>
            </a:endParaRPr>
          </a:p>
        </p:txBody>
      </p:sp>
      <p:sp>
        <p:nvSpPr>
          <p:cNvPr id="69639" name="Rectangle 6"/>
          <p:cNvSpPr>
            <a:spLocks noGrp="1" noChangeArrowheads="1"/>
          </p:cNvSpPr>
          <p:nvPr>
            <p:ph type="title" idx="4294967295"/>
          </p:nvPr>
        </p:nvSpPr>
        <p:spPr>
          <a:xfrm>
            <a:off x="611560" y="810165"/>
            <a:ext cx="2452441" cy="485345"/>
          </a:xfrm>
        </p:spPr>
        <p:txBody>
          <a:bodyPr anchorCtr="1"/>
          <a:lstStyle/>
          <a:p>
            <a:pPr algn="l">
              <a:lnSpc>
                <a:spcPts val="4000"/>
              </a:lnSpc>
            </a:pPr>
            <a:r>
              <a:rPr lang="zh-CN" sz="2400" kern="1200" dirty="0">
                <a:solidFill>
                  <a:srgbClr val="007D7A"/>
                </a:solidFill>
                <a:latin typeface="Times New Roman" pitchFamily="18" charset="0"/>
                <a:ea typeface="微软雅黑" pitchFamily="34" charset="-122"/>
                <a:cs typeface="Times New Roman" pitchFamily="18" charset="0"/>
              </a:rPr>
              <a:t>最长前缀匹配</a:t>
            </a:r>
          </a:p>
        </p:txBody>
      </p:sp>
      <p:sp>
        <p:nvSpPr>
          <p:cNvPr id="69642" name="Rectangle 9"/>
          <p:cNvSpPr>
            <a:spLocks noGrp="1" noChangeArrowheads="1"/>
          </p:cNvSpPr>
          <p:nvPr>
            <p:ph type="body" idx="4294967295"/>
          </p:nvPr>
        </p:nvSpPr>
        <p:spPr>
          <a:xfrm>
            <a:off x="589960" y="1420416"/>
            <a:ext cx="6005240" cy="3087053"/>
          </a:xfrm>
        </p:spPr>
        <p:txBody>
          <a:bodyPr/>
          <a:lstStyle/>
          <a:p>
            <a:pPr eaLnBrk="1" hangingPunct="1">
              <a:lnSpc>
                <a:spcPct val="150000"/>
              </a:lnSpc>
              <a:spcBef>
                <a:spcPct val="0"/>
              </a:spcBef>
              <a:buFontTx/>
              <a:buNone/>
            </a:pPr>
            <a:r>
              <a:rPr lang="zh-CN" altLang="zh-CN" sz="2000" b="1" i="1" kern="1200" dirty="0">
                <a:solidFill>
                  <a:srgbClr val="18386B"/>
                </a:solidFill>
                <a:latin typeface="Arial" panose="020B0604020202020204" pitchFamily="34" charset="0"/>
                <a:ea typeface="黑体" panose="02010609060101010101" pitchFamily="49" charset="-122"/>
                <a:cs typeface="Times New Roman" pitchFamily="18" charset="0"/>
              </a:rPr>
              <a:t>D</a:t>
            </a:r>
            <a:r>
              <a:rPr lang="zh-CN" altLang="zh-CN" sz="2000" b="1" kern="1200" dirty="0">
                <a:solidFill>
                  <a:srgbClr val="18386B"/>
                </a:solidFill>
                <a:latin typeface="Arial" panose="020B0604020202020204" pitchFamily="34" charset="0"/>
                <a:ea typeface="黑体" panose="02010609060101010101" pitchFamily="49" charset="-122"/>
                <a:cs typeface="Times New Roman" pitchFamily="18" charset="0"/>
              </a:rPr>
              <a:t> AND (11111111 11111111 11111100 00000000)</a:t>
            </a:r>
          </a:p>
          <a:p>
            <a:pPr eaLnBrk="1" hangingPunct="1">
              <a:lnSpc>
                <a:spcPct val="150000"/>
              </a:lnSpc>
              <a:spcBef>
                <a:spcPct val="0"/>
              </a:spcBef>
              <a:buFontTx/>
              <a:buNone/>
            </a:pPr>
            <a:r>
              <a:rPr lang="zh-CN" altLang="zh-CN" sz="2000" b="1" kern="1200" dirty="0">
                <a:solidFill>
                  <a:srgbClr val="18386B"/>
                </a:solidFill>
                <a:latin typeface="Arial" panose="020B0604020202020204" pitchFamily="34" charset="0"/>
                <a:ea typeface="黑体" panose="02010609060101010101" pitchFamily="49" charset="-122"/>
                <a:cs typeface="Times New Roman" pitchFamily="18" charset="0"/>
              </a:rPr>
              <a:t>          = 206.0.68.0/22            </a:t>
            </a:r>
            <a:r>
              <a:rPr lang="zh-CN" sz="2000" b="1" kern="1200" dirty="0">
                <a:solidFill>
                  <a:srgbClr val="18386B"/>
                </a:solidFill>
                <a:latin typeface="Arial" panose="020B0604020202020204" pitchFamily="34" charset="0"/>
                <a:ea typeface="黑体" panose="02010609060101010101" pitchFamily="49" charset="-122"/>
                <a:cs typeface="Times New Roman" pitchFamily="18" charset="0"/>
              </a:rPr>
              <a:t>匹配</a:t>
            </a:r>
          </a:p>
          <a:p>
            <a:pPr eaLnBrk="1" hangingPunct="1">
              <a:lnSpc>
                <a:spcPct val="150000"/>
              </a:lnSpc>
              <a:spcBef>
                <a:spcPct val="0"/>
              </a:spcBef>
              <a:buFontTx/>
              <a:buNone/>
            </a:pPr>
            <a:r>
              <a:rPr lang="zh-CN" altLang="zh-CN" sz="2000" b="1" i="1" kern="1200" dirty="0">
                <a:solidFill>
                  <a:srgbClr val="18386B"/>
                </a:solidFill>
                <a:latin typeface="Arial" panose="020B0604020202020204" pitchFamily="34" charset="0"/>
                <a:ea typeface="黑体" panose="02010609060101010101" pitchFamily="49" charset="-122"/>
                <a:cs typeface="Times New Roman" pitchFamily="18" charset="0"/>
              </a:rPr>
              <a:t>D</a:t>
            </a:r>
            <a:r>
              <a:rPr lang="zh-CN" altLang="zh-CN" sz="2000" b="1" kern="1200" dirty="0">
                <a:solidFill>
                  <a:srgbClr val="18386B"/>
                </a:solidFill>
                <a:latin typeface="Arial" panose="020B0604020202020204" pitchFamily="34" charset="0"/>
                <a:ea typeface="黑体" panose="02010609060101010101" pitchFamily="49" charset="-122"/>
                <a:cs typeface="Times New Roman" pitchFamily="18" charset="0"/>
              </a:rPr>
              <a:t> AND (11111111 11111111 11111111 10000000)</a:t>
            </a:r>
          </a:p>
          <a:p>
            <a:pPr eaLnBrk="1" hangingPunct="1">
              <a:lnSpc>
                <a:spcPct val="150000"/>
              </a:lnSpc>
              <a:spcBef>
                <a:spcPct val="0"/>
              </a:spcBef>
              <a:buFontTx/>
              <a:buNone/>
            </a:pPr>
            <a:r>
              <a:rPr lang="zh-CN" altLang="zh-CN" sz="2000" b="1" kern="1200" dirty="0">
                <a:solidFill>
                  <a:srgbClr val="18386B"/>
                </a:solidFill>
                <a:latin typeface="Arial" panose="020B0604020202020204" pitchFamily="34" charset="0"/>
                <a:ea typeface="黑体" panose="02010609060101010101" pitchFamily="49" charset="-122"/>
                <a:cs typeface="Times New Roman" pitchFamily="18" charset="0"/>
              </a:rPr>
              <a:t>         = 206.0.71.128/25         </a:t>
            </a:r>
            <a:r>
              <a:rPr lang="zh-CN" sz="2000" b="1" kern="1200" dirty="0">
                <a:solidFill>
                  <a:srgbClr val="18386B"/>
                </a:solidFill>
                <a:latin typeface="Arial" panose="020B0604020202020204" pitchFamily="34" charset="0"/>
                <a:ea typeface="黑体" panose="02010609060101010101" pitchFamily="49" charset="-122"/>
                <a:cs typeface="Times New Roman" pitchFamily="18" charset="0"/>
              </a:rPr>
              <a:t>匹配</a:t>
            </a:r>
          </a:p>
          <a:p>
            <a:pPr eaLnBrk="1" hangingPunct="1">
              <a:spcBef>
                <a:spcPct val="0"/>
              </a:spcBef>
            </a:pPr>
            <a:endParaRPr lang="en-US" altLang="zh-CN" sz="2000" b="1" kern="1200" dirty="0" smtClean="0">
              <a:solidFill>
                <a:srgbClr val="18386B"/>
              </a:solidFill>
              <a:latin typeface="Arial" panose="020B0604020202020204" pitchFamily="34" charset="0"/>
              <a:ea typeface="黑体" panose="02010609060101010101" pitchFamily="49" charset="-122"/>
              <a:cs typeface="Times New Roman" pitchFamily="18" charset="0"/>
            </a:endParaRPr>
          </a:p>
          <a:p>
            <a:pPr eaLnBrk="1" hangingPunct="1">
              <a:spcBef>
                <a:spcPct val="0"/>
              </a:spcBef>
            </a:pPr>
            <a:r>
              <a:rPr lang="zh-CN" b="1" kern="1200" dirty="0" smtClean="0">
                <a:solidFill>
                  <a:srgbClr val="18386B"/>
                </a:solidFill>
                <a:latin typeface="Arial" panose="020B0604020202020204" pitchFamily="34" charset="0"/>
                <a:ea typeface="黑体" panose="02010609060101010101" pitchFamily="49" charset="-122"/>
                <a:cs typeface="Times New Roman" pitchFamily="18" charset="0"/>
              </a:rPr>
              <a:t>选择</a:t>
            </a:r>
            <a:r>
              <a:rPr lang="zh-CN" b="1" kern="1200" dirty="0">
                <a:solidFill>
                  <a:srgbClr val="18386B"/>
                </a:solidFill>
                <a:latin typeface="Arial" panose="020B0604020202020204" pitchFamily="34" charset="0"/>
                <a:ea typeface="黑体" panose="02010609060101010101" pitchFamily="49" charset="-122"/>
                <a:cs typeface="Times New Roman" pitchFamily="18" charset="0"/>
              </a:rPr>
              <a:t>两个匹配的地址中</a:t>
            </a:r>
            <a:r>
              <a:rPr lang="zh-CN" b="1" kern="1200" dirty="0">
                <a:solidFill>
                  <a:srgbClr val="C00000"/>
                </a:solidFill>
                <a:latin typeface="Arial" panose="020B0604020202020204" pitchFamily="34" charset="0"/>
                <a:ea typeface="黑体" panose="02010609060101010101" pitchFamily="49" charset="-122"/>
                <a:cs typeface="Times New Roman" pitchFamily="18" charset="0"/>
              </a:rPr>
              <a:t>更具体的一个</a:t>
            </a:r>
            <a:r>
              <a:rPr lang="zh-CN" b="1" kern="1200" dirty="0">
                <a:solidFill>
                  <a:srgbClr val="18386B"/>
                </a:solidFill>
                <a:latin typeface="Arial" panose="020B0604020202020204" pitchFamily="34" charset="0"/>
                <a:ea typeface="黑体" panose="02010609060101010101" pitchFamily="49" charset="-122"/>
                <a:cs typeface="Times New Roman" pitchFamily="18" charset="0"/>
              </a:rPr>
              <a:t>，即选择</a:t>
            </a:r>
            <a:r>
              <a:rPr lang="zh-CN" b="1" kern="1200" dirty="0">
                <a:solidFill>
                  <a:srgbClr val="C00000"/>
                </a:solidFill>
                <a:latin typeface="Arial" panose="020B0604020202020204" pitchFamily="34" charset="0"/>
                <a:ea typeface="黑体" panose="02010609060101010101" pitchFamily="49" charset="-122"/>
                <a:cs typeface="Times New Roman" pitchFamily="18" charset="0"/>
              </a:rPr>
              <a:t>最长前缀</a:t>
            </a:r>
            <a:r>
              <a:rPr lang="zh-CN" b="1" kern="1200" dirty="0">
                <a:solidFill>
                  <a:srgbClr val="18386B"/>
                </a:solidFill>
                <a:latin typeface="Arial" panose="020B0604020202020204" pitchFamily="34" charset="0"/>
                <a:ea typeface="黑体" panose="02010609060101010101" pitchFamily="49" charset="-122"/>
                <a:cs typeface="Times New Roman" pitchFamily="18" charset="0"/>
              </a:rPr>
              <a:t>的地址。 </a:t>
            </a:r>
          </a:p>
        </p:txBody>
      </p:sp>
    </p:spTree>
    <p:extLst>
      <p:ext uri="{BB962C8B-B14F-4D97-AF65-F5344CB8AC3E}">
        <p14:creationId xmlns:p14="http://schemas.microsoft.com/office/powerpoint/2010/main" val="4075053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96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4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964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6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2"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标题 1"/>
          <p:cNvSpPr>
            <a:spLocks noGrp="1"/>
          </p:cNvSpPr>
          <p:nvPr>
            <p:ph type="title" idx="4294967295"/>
          </p:nvPr>
        </p:nvSpPr>
        <p:spPr>
          <a:xfrm>
            <a:off x="285750" y="714375"/>
            <a:ext cx="6429375" cy="857250"/>
          </a:xfrm>
        </p:spPr>
        <p:txBody>
          <a:bodyPr/>
          <a:lstStyle/>
          <a:p>
            <a:pPr algn="l"/>
            <a:r>
              <a:rPr lang="zh-CN" altLang="en-US" sz="2400" dirty="0">
                <a:solidFill>
                  <a:srgbClr val="007D7A"/>
                </a:solidFill>
                <a:latin typeface="Times New Roman" pitchFamily="18" charset="0"/>
                <a:cs typeface="Times New Roman" pitchFamily="18" charset="0"/>
              </a:rPr>
              <a:t>四</a:t>
            </a:r>
            <a:r>
              <a:rPr lang="zh-CN" altLang="en-US" sz="2400" dirty="0" smtClean="0">
                <a:solidFill>
                  <a:srgbClr val="007D7A"/>
                </a:solidFill>
                <a:latin typeface="Times New Roman" pitchFamily="18" charset="0"/>
                <a:cs typeface="Times New Roman" pitchFamily="18" charset="0"/>
              </a:rPr>
              <a:t>、</a:t>
            </a:r>
            <a:r>
              <a:rPr lang="zh-CN" altLang="en-US" sz="2400" dirty="0" smtClean="0">
                <a:solidFill>
                  <a:srgbClr val="007D7A"/>
                </a:solidFill>
                <a:latin typeface="Times New Roman" pitchFamily="18" charset="0"/>
                <a:cs typeface="Times New Roman" pitchFamily="18" charset="0"/>
              </a:rPr>
              <a:t>专用</a:t>
            </a:r>
            <a:r>
              <a:rPr lang="en-US" altLang="zh-CN" sz="2400" dirty="0" smtClean="0">
                <a:solidFill>
                  <a:srgbClr val="007D7A"/>
                </a:solidFill>
                <a:latin typeface="Times New Roman" pitchFamily="18" charset="0"/>
                <a:cs typeface="Times New Roman" pitchFamily="18" charset="0"/>
              </a:rPr>
              <a:t>IP</a:t>
            </a:r>
            <a:r>
              <a:rPr lang="zh-CN" altLang="en-US" sz="2400" dirty="0" smtClean="0">
                <a:solidFill>
                  <a:srgbClr val="007D7A"/>
                </a:solidFill>
                <a:latin typeface="Times New Roman" pitchFamily="18" charset="0"/>
                <a:cs typeface="Times New Roman" pitchFamily="18" charset="0"/>
              </a:rPr>
              <a:t>地址与内部网络地址规划方法</a:t>
            </a:r>
          </a:p>
        </p:txBody>
      </p:sp>
      <p:sp>
        <p:nvSpPr>
          <p:cNvPr id="439299" name="内容占位符 2"/>
          <p:cNvSpPr>
            <a:spLocks noGrp="1"/>
          </p:cNvSpPr>
          <p:nvPr>
            <p:ph idx="4294967295"/>
          </p:nvPr>
        </p:nvSpPr>
        <p:spPr>
          <a:xfrm>
            <a:off x="323850" y="1563688"/>
            <a:ext cx="6552406" cy="3384550"/>
          </a:xfrm>
        </p:spPr>
        <p:txBody>
          <a:bodyPr/>
          <a:lstStyle/>
          <a:p>
            <a:pPr marL="268288" indent="-268288">
              <a:lnSpc>
                <a:spcPct val="120000"/>
              </a:lnSpc>
              <a:spcAft>
                <a:spcPct val="20000"/>
              </a:spcAft>
              <a:buFontTx/>
              <a:buNone/>
            </a:pPr>
            <a:r>
              <a:rPr lang="zh-CN" altLang="en-US" sz="2000" dirty="0" smtClean="0">
                <a:solidFill>
                  <a:srgbClr val="1A3868"/>
                </a:solidFill>
                <a:latin typeface="Times New Roman" pitchFamily="18" charset="0"/>
                <a:cs typeface="Times New Roman" pitchFamily="18" charset="0"/>
              </a:rPr>
              <a:t>全局</a:t>
            </a:r>
            <a:r>
              <a:rPr lang="en-US" altLang="zh-CN" sz="2000" dirty="0" smtClean="0">
                <a:solidFill>
                  <a:srgbClr val="1A3868"/>
                </a:solidFill>
                <a:latin typeface="Times New Roman" pitchFamily="18" charset="0"/>
                <a:cs typeface="Times New Roman" pitchFamily="18" charset="0"/>
              </a:rPr>
              <a:t>IP</a:t>
            </a:r>
            <a:r>
              <a:rPr lang="zh-CN" altLang="en-US" sz="2000" dirty="0" smtClean="0">
                <a:solidFill>
                  <a:srgbClr val="1A3868"/>
                </a:solidFill>
                <a:latin typeface="Times New Roman" pitchFamily="18" charset="0"/>
                <a:cs typeface="Times New Roman" pitchFamily="18" charset="0"/>
              </a:rPr>
              <a:t>地址与专用</a:t>
            </a:r>
            <a:r>
              <a:rPr lang="en-US" altLang="zh-CN" sz="2000" dirty="0" smtClean="0">
                <a:solidFill>
                  <a:srgbClr val="1A3868"/>
                </a:solidFill>
                <a:latin typeface="Times New Roman" pitchFamily="18" charset="0"/>
                <a:cs typeface="Times New Roman" pitchFamily="18" charset="0"/>
              </a:rPr>
              <a:t>IP</a:t>
            </a:r>
            <a:r>
              <a:rPr lang="zh-CN" altLang="en-US" sz="2000" dirty="0" smtClean="0">
                <a:solidFill>
                  <a:srgbClr val="1A3868"/>
                </a:solidFill>
                <a:latin typeface="Times New Roman" pitchFamily="18" charset="0"/>
                <a:cs typeface="Times New Roman" pitchFamily="18" charset="0"/>
              </a:rPr>
              <a:t>地址</a:t>
            </a:r>
          </a:p>
          <a:p>
            <a:pPr marL="268288" indent="-268288">
              <a:lnSpc>
                <a:spcPct val="120000"/>
              </a:lnSpc>
              <a:spcAft>
                <a:spcPct val="10000"/>
              </a:spcAft>
            </a:pPr>
            <a:r>
              <a:rPr lang="zh-CN" altLang="en-US" sz="2000" dirty="0" smtClean="0">
                <a:solidFill>
                  <a:srgbClr val="C00000"/>
                </a:solidFill>
                <a:latin typeface="Times New Roman" pitchFamily="18" charset="0"/>
                <a:cs typeface="Times New Roman" pitchFamily="18" charset="0"/>
              </a:rPr>
              <a:t>全局</a:t>
            </a:r>
            <a:r>
              <a:rPr lang="en-US" altLang="zh-CN" sz="2000" dirty="0" smtClean="0">
                <a:solidFill>
                  <a:srgbClr val="C00000"/>
                </a:solidFill>
                <a:latin typeface="Times New Roman" pitchFamily="18" charset="0"/>
                <a:cs typeface="Times New Roman" pitchFamily="18" charset="0"/>
              </a:rPr>
              <a:t>IP</a:t>
            </a:r>
            <a:r>
              <a:rPr lang="zh-CN" altLang="en-US" sz="2000" dirty="0" smtClean="0">
                <a:solidFill>
                  <a:srgbClr val="C00000"/>
                </a:solidFill>
                <a:latin typeface="Times New Roman" pitchFamily="18" charset="0"/>
                <a:cs typeface="Times New Roman" pitchFamily="18" charset="0"/>
              </a:rPr>
              <a:t>地址</a:t>
            </a:r>
            <a:r>
              <a:rPr lang="zh-CN" altLang="en-US" sz="2000" dirty="0" smtClean="0">
                <a:solidFill>
                  <a:srgbClr val="1A3868"/>
                </a:solidFill>
                <a:latin typeface="Times New Roman" pitchFamily="18" charset="0"/>
                <a:cs typeface="Times New Roman" pitchFamily="18" charset="0"/>
              </a:rPr>
              <a:t>是分组在互联网上传输时使用的</a:t>
            </a:r>
            <a:r>
              <a:rPr lang="en-US" altLang="zh-CN" sz="2000" dirty="0" smtClean="0">
                <a:solidFill>
                  <a:srgbClr val="1A3868"/>
                </a:solidFill>
                <a:latin typeface="Times New Roman" pitchFamily="18" charset="0"/>
                <a:cs typeface="Times New Roman" pitchFamily="18" charset="0"/>
              </a:rPr>
              <a:t>IP</a:t>
            </a:r>
            <a:r>
              <a:rPr lang="zh-CN" altLang="en-US" sz="2000" dirty="0" smtClean="0">
                <a:solidFill>
                  <a:srgbClr val="1A3868"/>
                </a:solidFill>
                <a:latin typeface="Times New Roman" pitchFamily="18" charset="0"/>
                <a:cs typeface="Times New Roman" pitchFamily="18" charset="0"/>
              </a:rPr>
              <a:t>地址；</a:t>
            </a:r>
            <a:endParaRPr lang="en-US" altLang="zh-CN" sz="2000" dirty="0" smtClean="0">
              <a:solidFill>
                <a:srgbClr val="1A3868"/>
              </a:solidFill>
              <a:latin typeface="Times New Roman" pitchFamily="18" charset="0"/>
              <a:cs typeface="Times New Roman" pitchFamily="18" charset="0"/>
            </a:endParaRPr>
          </a:p>
          <a:p>
            <a:pPr marL="268288" indent="-268288">
              <a:lnSpc>
                <a:spcPct val="120000"/>
              </a:lnSpc>
              <a:spcAft>
                <a:spcPct val="10000"/>
              </a:spcAft>
            </a:pPr>
            <a:r>
              <a:rPr lang="zh-CN" altLang="en-US" sz="2000" dirty="0" smtClean="0">
                <a:solidFill>
                  <a:srgbClr val="C00000"/>
                </a:solidFill>
                <a:latin typeface="Times New Roman" pitchFamily="18" charset="0"/>
                <a:cs typeface="Times New Roman" pitchFamily="18" charset="0"/>
              </a:rPr>
              <a:t>专用</a:t>
            </a:r>
            <a:r>
              <a:rPr lang="en-US" altLang="zh-CN" sz="2000" dirty="0" smtClean="0">
                <a:solidFill>
                  <a:srgbClr val="C00000"/>
                </a:solidFill>
                <a:latin typeface="Times New Roman" pitchFamily="18" charset="0"/>
                <a:cs typeface="Times New Roman" pitchFamily="18" charset="0"/>
              </a:rPr>
              <a:t>IP</a:t>
            </a:r>
            <a:r>
              <a:rPr lang="zh-CN" altLang="en-US" sz="2000" dirty="0" smtClean="0">
                <a:solidFill>
                  <a:srgbClr val="C00000"/>
                </a:solidFill>
                <a:latin typeface="Times New Roman" pitchFamily="18" charset="0"/>
                <a:cs typeface="Times New Roman" pitchFamily="18" charset="0"/>
              </a:rPr>
              <a:t>地址</a:t>
            </a:r>
            <a:r>
              <a:rPr lang="zh-CN" altLang="en-US" sz="2000" dirty="0" smtClean="0">
                <a:solidFill>
                  <a:srgbClr val="1A3868"/>
                </a:solidFill>
                <a:latin typeface="Times New Roman" pitchFamily="18" charset="0"/>
                <a:cs typeface="Times New Roman" pitchFamily="18" charset="0"/>
              </a:rPr>
              <a:t>只能用于一个机构、公司的内部网络，而不能用于互联网</a:t>
            </a:r>
            <a:r>
              <a:rPr lang="zh-CN" altLang="en-US" sz="2000" dirty="0" smtClean="0">
                <a:solidFill>
                  <a:srgbClr val="1A3868"/>
                </a:solidFill>
                <a:latin typeface="Times New Roman" pitchFamily="18" charset="0"/>
                <a:cs typeface="Times New Roman" pitchFamily="18" charset="0"/>
              </a:rPr>
              <a:t>上；</a:t>
            </a:r>
            <a:endParaRPr lang="en-US" altLang="zh-CN" sz="2000" dirty="0" smtClean="0">
              <a:solidFill>
                <a:srgbClr val="1A3868"/>
              </a:solidFill>
              <a:latin typeface="Times New Roman" pitchFamily="18" charset="0"/>
              <a:cs typeface="Times New Roman" pitchFamily="18" charset="0"/>
            </a:endParaRPr>
          </a:p>
          <a:p>
            <a:pPr marL="268288" indent="-268288">
              <a:lnSpc>
                <a:spcPct val="120000"/>
              </a:lnSpc>
            </a:pPr>
            <a:r>
              <a:rPr lang="zh-CN" altLang="en-US" sz="2000" dirty="0" smtClean="0">
                <a:solidFill>
                  <a:srgbClr val="1A3868"/>
                </a:solidFill>
                <a:latin typeface="Times New Roman" pitchFamily="18" charset="0"/>
                <a:cs typeface="Times New Roman" pitchFamily="18" charset="0"/>
              </a:rPr>
              <a:t>全局</a:t>
            </a:r>
            <a:r>
              <a:rPr lang="en-US" altLang="zh-CN" sz="2000" dirty="0" smtClean="0">
                <a:solidFill>
                  <a:srgbClr val="1A3868"/>
                </a:solidFill>
                <a:latin typeface="Times New Roman" pitchFamily="18" charset="0"/>
                <a:cs typeface="Times New Roman" pitchFamily="18" charset="0"/>
              </a:rPr>
              <a:t>IP</a:t>
            </a:r>
            <a:r>
              <a:rPr lang="zh-CN" altLang="en-US" sz="2000" dirty="0" smtClean="0">
                <a:solidFill>
                  <a:srgbClr val="1A3868"/>
                </a:solidFill>
                <a:latin typeface="Times New Roman" pitchFamily="18" charset="0"/>
                <a:cs typeface="Times New Roman" pitchFamily="18" charset="0"/>
              </a:rPr>
              <a:t>地址需要申请，而专用</a:t>
            </a:r>
            <a:r>
              <a:rPr lang="en-US" altLang="zh-CN" sz="2000" dirty="0" smtClean="0">
                <a:solidFill>
                  <a:srgbClr val="1A3868"/>
                </a:solidFill>
                <a:latin typeface="Times New Roman" pitchFamily="18" charset="0"/>
                <a:cs typeface="Times New Roman" pitchFamily="18" charset="0"/>
              </a:rPr>
              <a:t>IP</a:t>
            </a:r>
            <a:r>
              <a:rPr lang="zh-CN" altLang="en-US" sz="2000" dirty="0" smtClean="0">
                <a:solidFill>
                  <a:srgbClr val="1A3868"/>
                </a:solidFill>
                <a:latin typeface="Times New Roman" pitchFamily="18" charset="0"/>
                <a:cs typeface="Times New Roman" pitchFamily="18" charset="0"/>
              </a:rPr>
              <a:t>地址不需要申请。</a:t>
            </a:r>
            <a:endParaRPr lang="en-US" altLang="zh-CN" sz="2000" dirty="0" smtClean="0">
              <a:solidFill>
                <a:srgbClr val="1A3868"/>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3" name="内容占位符 2"/>
          <p:cNvSpPr>
            <a:spLocks noGrp="1"/>
          </p:cNvSpPr>
          <p:nvPr>
            <p:ph idx="4294967295"/>
          </p:nvPr>
        </p:nvSpPr>
        <p:spPr>
          <a:xfrm>
            <a:off x="250824" y="1492424"/>
            <a:ext cx="6337400" cy="2448272"/>
          </a:xfrm>
        </p:spPr>
        <p:txBody>
          <a:bodyPr/>
          <a:lstStyle/>
          <a:p>
            <a:pPr>
              <a:lnSpc>
                <a:spcPct val="120000"/>
              </a:lnSpc>
              <a:spcAft>
                <a:spcPct val="10000"/>
              </a:spcAft>
            </a:pPr>
            <a:r>
              <a:rPr lang="zh-CN" altLang="en-US" sz="2000" dirty="0" smtClean="0">
                <a:solidFill>
                  <a:srgbClr val="1A3868"/>
                </a:solidFill>
                <a:latin typeface="Times New Roman" pitchFamily="18" charset="0"/>
                <a:cs typeface="Times New Roman" pitchFamily="18" charset="0"/>
              </a:rPr>
              <a:t>三级层次的</a:t>
            </a:r>
            <a:r>
              <a:rPr lang="en-US" altLang="zh-CN" sz="2000" dirty="0" smtClean="0">
                <a:solidFill>
                  <a:srgbClr val="1A3868"/>
                </a:solidFill>
                <a:latin typeface="Times New Roman" pitchFamily="18" charset="0"/>
                <a:cs typeface="Times New Roman" pitchFamily="18" charset="0"/>
              </a:rPr>
              <a:t>IP</a:t>
            </a:r>
            <a:r>
              <a:rPr lang="zh-CN" altLang="en-US" sz="2000" dirty="0" smtClean="0">
                <a:solidFill>
                  <a:srgbClr val="1A3868"/>
                </a:solidFill>
                <a:latin typeface="Times New Roman" pitchFamily="18" charset="0"/>
                <a:cs typeface="Times New Roman" pitchFamily="18" charset="0"/>
              </a:rPr>
              <a:t>地址：</a:t>
            </a:r>
            <a:r>
              <a:rPr lang="en-US" altLang="zh-CN" sz="2000" dirty="0" smtClean="0">
                <a:solidFill>
                  <a:srgbClr val="1A3868"/>
                </a:solidFill>
                <a:latin typeface="Times New Roman" pitchFamily="18" charset="0"/>
                <a:cs typeface="Times New Roman" pitchFamily="18" charset="0"/>
              </a:rPr>
              <a:t>net ID - </a:t>
            </a:r>
            <a:r>
              <a:rPr lang="en-US" altLang="zh-CN" sz="2000" dirty="0" smtClean="0">
                <a:solidFill>
                  <a:srgbClr val="C00000"/>
                </a:solidFill>
                <a:latin typeface="Times New Roman" pitchFamily="18" charset="0"/>
                <a:cs typeface="Times New Roman" pitchFamily="18" charset="0"/>
              </a:rPr>
              <a:t>subnet ID</a:t>
            </a:r>
            <a:r>
              <a:rPr lang="en-US" altLang="zh-CN" sz="2000" dirty="0" smtClean="0">
                <a:solidFill>
                  <a:srgbClr val="1A3868"/>
                </a:solidFill>
                <a:latin typeface="Times New Roman" pitchFamily="18" charset="0"/>
                <a:cs typeface="Times New Roman" pitchFamily="18" charset="0"/>
              </a:rPr>
              <a:t> - host ID</a:t>
            </a:r>
            <a:endParaRPr lang="zh-CN" altLang="en-US" sz="2000" dirty="0" smtClean="0">
              <a:solidFill>
                <a:srgbClr val="1A3868"/>
              </a:solidFill>
              <a:latin typeface="Times New Roman" pitchFamily="18" charset="0"/>
              <a:cs typeface="Times New Roman" pitchFamily="18" charset="0"/>
            </a:endParaRPr>
          </a:p>
          <a:p>
            <a:pPr>
              <a:lnSpc>
                <a:spcPct val="120000"/>
              </a:lnSpc>
              <a:spcAft>
                <a:spcPct val="10000"/>
              </a:spcAft>
            </a:pPr>
            <a:r>
              <a:rPr lang="zh-CN" altLang="en-US" sz="2000" dirty="0" smtClean="0">
                <a:solidFill>
                  <a:srgbClr val="C00000"/>
                </a:solidFill>
                <a:latin typeface="Times New Roman" pitchFamily="18" charset="0"/>
                <a:cs typeface="Times New Roman" pitchFamily="18" charset="0"/>
              </a:rPr>
              <a:t>划分子网</a:t>
            </a:r>
            <a:r>
              <a:rPr lang="zh-CN" altLang="en-US" sz="2000" dirty="0" smtClean="0">
                <a:solidFill>
                  <a:srgbClr val="1A3868"/>
                </a:solidFill>
                <a:latin typeface="Times New Roman" pitchFamily="18" charset="0"/>
                <a:cs typeface="Times New Roman" pitchFamily="18" charset="0"/>
              </a:rPr>
              <a:t>就是将一个大网分成几个较小的网络。子网之间的距离必须很近。</a:t>
            </a:r>
          </a:p>
          <a:p>
            <a:pPr>
              <a:lnSpc>
                <a:spcPct val="120000"/>
              </a:lnSpc>
              <a:spcAft>
                <a:spcPct val="10000"/>
              </a:spcAft>
            </a:pPr>
            <a:r>
              <a:rPr lang="zh-CN" altLang="en-US" sz="2000" dirty="0" smtClean="0">
                <a:solidFill>
                  <a:srgbClr val="1A3868"/>
                </a:solidFill>
                <a:latin typeface="Times New Roman" pitchFamily="18" charset="0"/>
                <a:cs typeface="Times New Roman" pitchFamily="18" charset="0"/>
              </a:rPr>
              <a:t>分配子网是一个组织和单位内部的事，既不要向</a:t>
            </a:r>
            <a:r>
              <a:rPr lang="en-US" altLang="zh-CN" sz="2000" dirty="0">
                <a:solidFill>
                  <a:srgbClr val="1A3868"/>
                </a:solidFill>
                <a:latin typeface="Times New Roman" pitchFamily="18" charset="0"/>
                <a:cs typeface="Times New Roman" pitchFamily="18" charset="0"/>
              </a:rPr>
              <a:t>ICANN</a:t>
            </a:r>
            <a:r>
              <a:rPr lang="zh-CN" altLang="en-US" sz="2000" dirty="0">
                <a:solidFill>
                  <a:srgbClr val="1A3868"/>
                </a:solidFill>
                <a:latin typeface="Times New Roman" pitchFamily="18" charset="0"/>
                <a:cs typeface="Times New Roman" pitchFamily="18" charset="0"/>
              </a:rPr>
              <a:t>（互联网名称与数字地址分配机构 ）</a:t>
            </a:r>
            <a:r>
              <a:rPr lang="zh-CN" altLang="en-US" sz="2000" dirty="0" smtClean="0">
                <a:solidFill>
                  <a:srgbClr val="1A3868"/>
                </a:solidFill>
                <a:latin typeface="Times New Roman" pitchFamily="18" charset="0"/>
                <a:cs typeface="Times New Roman" pitchFamily="18" charset="0"/>
              </a:rPr>
              <a:t>申请，也不需要改变任何外部的数据库</a:t>
            </a:r>
            <a:r>
              <a:rPr lang="en-US" altLang="zh-CN" sz="2000" dirty="0" smtClean="0">
                <a:solidFill>
                  <a:srgbClr val="1A3868"/>
                </a:solidFill>
                <a:latin typeface="Times New Roman" pitchFamily="18" charset="0"/>
                <a:cs typeface="Times New Roman" pitchFamily="18" charset="0"/>
              </a:rPr>
              <a:t>;</a:t>
            </a:r>
            <a:endParaRPr lang="zh-CN" altLang="en-US" sz="1600" b="1" dirty="0" smtClean="0">
              <a:solidFill>
                <a:srgbClr val="2D2DB9"/>
              </a:solidFill>
              <a:latin typeface="Times New Roman" pitchFamily="18" charset="0"/>
              <a:cs typeface="Times New Roman" pitchFamily="18" charset="0"/>
            </a:endParaRPr>
          </a:p>
        </p:txBody>
      </p:sp>
      <p:sp>
        <p:nvSpPr>
          <p:cNvPr id="397314" name="Rectangle 2"/>
          <p:cNvSpPr>
            <a:spLocks noChangeArrowheads="1"/>
          </p:cNvSpPr>
          <p:nvPr/>
        </p:nvSpPr>
        <p:spPr bwMode="auto">
          <a:xfrm>
            <a:off x="285750" y="725488"/>
            <a:ext cx="6429375" cy="622300"/>
          </a:xfrm>
          <a:prstGeom prst="rect">
            <a:avLst/>
          </a:prstGeom>
          <a:noFill/>
          <a:ln w="9525">
            <a:noFill/>
            <a:miter lim="800000"/>
            <a:headEnd/>
            <a:tailEnd/>
          </a:ln>
        </p:spPr>
        <p:txBody>
          <a:bodyPr anchor="b"/>
          <a:lstStyle/>
          <a:p>
            <a:pPr eaLnBrk="0" hangingPunct="0"/>
            <a:r>
              <a:rPr lang="zh-CN" altLang="en-US" sz="2400" u="none" dirty="0">
                <a:solidFill>
                  <a:srgbClr val="007D7A"/>
                </a:solidFill>
              </a:rPr>
              <a:t>划分子网技术的要点：</a:t>
            </a:r>
          </a:p>
        </p:txBody>
      </p:sp>
      <p:sp>
        <p:nvSpPr>
          <p:cNvPr id="12" name="AutoShape 6"/>
          <p:cNvSpPr>
            <a:spLocks noChangeArrowheads="1"/>
          </p:cNvSpPr>
          <p:nvPr/>
        </p:nvSpPr>
        <p:spPr bwMode="auto">
          <a:xfrm>
            <a:off x="467544" y="4084712"/>
            <a:ext cx="5436685" cy="770652"/>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88900" indent="179388" eaLnBrk="0" hangingPunct="0">
              <a:lnSpc>
                <a:spcPct val="150000"/>
              </a:lnSpc>
              <a:spcBef>
                <a:spcPct val="55000"/>
              </a:spcBef>
              <a:tabLst>
                <a:tab pos="5565775" algn="l"/>
              </a:tabLst>
              <a:defRPr/>
            </a:pPr>
            <a:r>
              <a:rPr lang="en-US" altLang="zh-CN" sz="2000" b="0" u="none">
                <a:solidFill>
                  <a:srgbClr val="FFFF00"/>
                </a:solidFill>
              </a:rPr>
              <a:t>IP</a:t>
            </a:r>
            <a:r>
              <a:rPr lang="zh-CN" altLang="en-US" sz="2000" b="0" u="none">
                <a:solidFill>
                  <a:srgbClr val="FFFF00"/>
                </a:solidFill>
              </a:rPr>
              <a:t>地址 </a:t>
            </a:r>
            <a:r>
              <a:rPr lang="en-US" altLang="zh-CN" sz="2000" b="0" u="none">
                <a:solidFill>
                  <a:srgbClr val="FFFF00"/>
                </a:solidFill>
              </a:rPr>
              <a:t>::= {&lt;</a:t>
            </a:r>
            <a:r>
              <a:rPr lang="zh-CN" altLang="en-US" sz="2000" b="0" u="none">
                <a:solidFill>
                  <a:srgbClr val="FFFF00"/>
                </a:solidFill>
              </a:rPr>
              <a:t>网络号</a:t>
            </a:r>
            <a:r>
              <a:rPr lang="en-US" altLang="zh-CN" sz="2000" b="0" u="none">
                <a:solidFill>
                  <a:srgbClr val="FFFF00"/>
                </a:solidFill>
              </a:rPr>
              <a:t>&gt;,&lt;</a:t>
            </a:r>
            <a:r>
              <a:rPr lang="zh-CN" altLang="en-US" sz="2000" b="0" u="none">
                <a:solidFill>
                  <a:srgbClr val="FFFF00"/>
                </a:solidFill>
              </a:rPr>
              <a:t>子网号</a:t>
            </a:r>
            <a:r>
              <a:rPr lang="en-US" altLang="zh-CN" sz="2000" b="0" u="none">
                <a:solidFill>
                  <a:srgbClr val="FFFF00"/>
                </a:solidFill>
              </a:rPr>
              <a:t>&gt;,&lt;</a:t>
            </a:r>
            <a:r>
              <a:rPr lang="zh-CN" altLang="en-US" sz="2000" b="0" u="none">
                <a:solidFill>
                  <a:srgbClr val="FFFF00"/>
                </a:solidFill>
              </a:rPr>
              <a:t>主机号</a:t>
            </a:r>
            <a:r>
              <a:rPr lang="en-US" altLang="zh-CN" sz="2000" b="0" u="none">
                <a:solidFill>
                  <a:srgbClr val="FFFF00"/>
                </a:solidFill>
              </a:rPr>
              <a:t>&gt;}</a:t>
            </a:r>
            <a:endParaRPr lang="zh-CN" altLang="en-US" sz="2000" b="0" u="none">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内容占位符 2"/>
          <p:cNvSpPr>
            <a:spLocks noGrp="1"/>
          </p:cNvSpPr>
          <p:nvPr>
            <p:ph idx="4294967295"/>
          </p:nvPr>
        </p:nvSpPr>
        <p:spPr>
          <a:xfrm>
            <a:off x="323850" y="915988"/>
            <a:ext cx="5832475" cy="1800225"/>
          </a:xfrm>
        </p:spPr>
        <p:txBody>
          <a:bodyPr/>
          <a:lstStyle/>
          <a:p>
            <a:pPr>
              <a:lnSpc>
                <a:spcPct val="120000"/>
              </a:lnSpc>
            </a:pPr>
            <a:r>
              <a:rPr lang="zh-CN" altLang="en-US" sz="2000" smtClean="0">
                <a:solidFill>
                  <a:srgbClr val="1A3868"/>
                </a:solidFill>
                <a:latin typeface="Times New Roman" pitchFamily="18" charset="0"/>
                <a:cs typeface="Times New Roman" pitchFamily="18" charset="0"/>
              </a:rPr>
              <a:t>全局</a:t>
            </a:r>
            <a:r>
              <a:rPr lang="en-US" altLang="zh-CN" sz="2000" smtClean="0">
                <a:solidFill>
                  <a:srgbClr val="1A3868"/>
                </a:solidFill>
                <a:latin typeface="Times New Roman" pitchFamily="18" charset="0"/>
                <a:cs typeface="Times New Roman" pitchFamily="18" charset="0"/>
              </a:rPr>
              <a:t>IP</a:t>
            </a:r>
            <a:r>
              <a:rPr lang="zh-CN" altLang="en-US" sz="2000" smtClean="0">
                <a:solidFill>
                  <a:srgbClr val="1A3868"/>
                </a:solidFill>
                <a:latin typeface="Times New Roman" pitchFamily="18" charset="0"/>
                <a:cs typeface="Times New Roman" pitchFamily="18" charset="0"/>
              </a:rPr>
              <a:t>地址必须保证在互联网上是惟一的；专用</a:t>
            </a:r>
            <a:r>
              <a:rPr lang="en-US" altLang="zh-CN" sz="2000" smtClean="0">
                <a:solidFill>
                  <a:srgbClr val="1A3868"/>
                </a:solidFill>
                <a:latin typeface="Times New Roman" pitchFamily="18" charset="0"/>
                <a:cs typeface="Times New Roman" pitchFamily="18" charset="0"/>
              </a:rPr>
              <a:t>IP</a:t>
            </a:r>
            <a:r>
              <a:rPr lang="zh-CN" altLang="en-US" sz="2000" smtClean="0">
                <a:solidFill>
                  <a:srgbClr val="1A3868"/>
                </a:solidFill>
                <a:latin typeface="Times New Roman" pitchFamily="18" charset="0"/>
                <a:cs typeface="Times New Roman" pitchFamily="18" charset="0"/>
              </a:rPr>
              <a:t>地址在某一个网络内部是惟一的，但是在互联网中并不是惟一的</a:t>
            </a:r>
            <a:r>
              <a:rPr lang="en-US" altLang="zh-CN" sz="2000" smtClean="0">
                <a:solidFill>
                  <a:srgbClr val="1A3868"/>
                </a:solidFill>
                <a:latin typeface="Times New Roman" pitchFamily="18" charset="0"/>
                <a:cs typeface="Times New Roman" pitchFamily="18" charset="0"/>
              </a:rPr>
              <a:t>;</a:t>
            </a:r>
          </a:p>
          <a:p>
            <a:pPr>
              <a:lnSpc>
                <a:spcPct val="120000"/>
              </a:lnSpc>
            </a:pPr>
            <a:r>
              <a:rPr lang="en-US" altLang="zh-CN" sz="2000" smtClean="0">
                <a:solidFill>
                  <a:srgbClr val="1A3868"/>
                </a:solidFill>
                <a:latin typeface="Times New Roman" pitchFamily="18" charset="0"/>
                <a:cs typeface="Times New Roman" pitchFamily="18" charset="0"/>
              </a:rPr>
              <a:t>IPv4</a:t>
            </a:r>
            <a:r>
              <a:rPr lang="zh-CN" altLang="en-US" sz="2000" smtClean="0">
                <a:solidFill>
                  <a:srgbClr val="1A3868"/>
                </a:solidFill>
                <a:latin typeface="Times New Roman" pitchFamily="18" charset="0"/>
                <a:cs typeface="Times New Roman" pitchFamily="18" charset="0"/>
              </a:rPr>
              <a:t>为内部网络</a:t>
            </a:r>
            <a:r>
              <a:rPr lang="zh-CN" altLang="en-US" sz="2000" smtClean="0">
                <a:solidFill>
                  <a:srgbClr val="C00000"/>
                </a:solidFill>
                <a:latin typeface="Times New Roman" pitchFamily="18" charset="0"/>
                <a:cs typeface="Times New Roman" pitchFamily="18" charset="0"/>
              </a:rPr>
              <a:t>预留的专用</a:t>
            </a:r>
            <a:r>
              <a:rPr lang="en-US" altLang="zh-CN" sz="2000" smtClean="0">
                <a:solidFill>
                  <a:srgbClr val="C00000"/>
                </a:solidFill>
                <a:latin typeface="Times New Roman" pitchFamily="18" charset="0"/>
                <a:cs typeface="Times New Roman" pitchFamily="18" charset="0"/>
              </a:rPr>
              <a:t>IP</a:t>
            </a:r>
            <a:r>
              <a:rPr lang="zh-CN" altLang="en-US" sz="2000" smtClean="0">
                <a:solidFill>
                  <a:srgbClr val="C00000"/>
                </a:solidFill>
                <a:latin typeface="Times New Roman" pitchFamily="18" charset="0"/>
                <a:cs typeface="Times New Roman" pitchFamily="18" charset="0"/>
              </a:rPr>
              <a:t>地址：</a:t>
            </a:r>
            <a:endParaRPr lang="en-US" altLang="zh-CN" sz="2000" smtClean="0">
              <a:solidFill>
                <a:srgbClr val="1A3868"/>
              </a:solidFill>
              <a:latin typeface="Times New Roman" pitchFamily="18" charset="0"/>
              <a:cs typeface="Times New Roman" pitchFamily="18" charset="0"/>
            </a:endParaRPr>
          </a:p>
        </p:txBody>
      </p:sp>
      <p:graphicFrame>
        <p:nvGraphicFramePr>
          <p:cNvPr id="367647" name="Group 31"/>
          <p:cNvGraphicFramePr>
            <a:graphicFrameLocks noGrp="1"/>
          </p:cNvGraphicFramePr>
          <p:nvPr/>
        </p:nvGraphicFramePr>
        <p:xfrm>
          <a:off x="825500" y="2855913"/>
          <a:ext cx="4960944" cy="1228725"/>
        </p:xfrm>
        <a:graphic>
          <a:graphicData uri="http://schemas.openxmlformats.org/drawingml/2006/table">
            <a:tbl>
              <a:tblPr/>
              <a:tblGrid>
                <a:gridCol w="949792">
                  <a:extLst>
                    <a:ext uri="{9D8B030D-6E8A-4147-A177-3AD203B41FA5}">
                      <a16:colId xmlns:a16="http://schemas.microsoft.com/office/drawing/2014/main" val="20000"/>
                    </a:ext>
                  </a:extLst>
                </a:gridCol>
                <a:gridCol w="2432994">
                  <a:extLst>
                    <a:ext uri="{9D8B030D-6E8A-4147-A177-3AD203B41FA5}">
                      <a16:colId xmlns:a16="http://schemas.microsoft.com/office/drawing/2014/main" val="20001"/>
                    </a:ext>
                  </a:extLst>
                </a:gridCol>
                <a:gridCol w="1578158">
                  <a:extLst>
                    <a:ext uri="{9D8B030D-6E8A-4147-A177-3AD203B41FA5}">
                      <a16:colId xmlns:a16="http://schemas.microsoft.com/office/drawing/2014/main" val="20002"/>
                    </a:ext>
                  </a:extLst>
                </a:gridCol>
              </a:tblGrid>
              <a:tr h="285750">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600" b="1" i="0" u="none" strike="noStrike" cap="none" normalizeH="0" baseline="0" smtClean="0">
                        <a:ln>
                          <a:noFill/>
                        </a:ln>
                        <a:solidFill>
                          <a:schemeClr val="bg1"/>
                        </a:solidFill>
                        <a:effectLst/>
                        <a:latin typeface="Times New Roman" pitchFamily="18" charset="0"/>
                        <a:ea typeface="微软雅黑" pitchFamily="34" charset="-122"/>
                        <a:cs typeface="Courier New" pitchFamily="49" charset="0"/>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Times New Roman" pitchFamily="18" charset="0"/>
                          <a:ea typeface="微软雅黑" pitchFamily="34" charset="-122"/>
                          <a:cs typeface="Courier New" pitchFamily="49" charset="0"/>
                        </a:rPr>
                        <a:t>类</a:t>
                      </a:r>
                    </a:p>
                  </a:txBody>
                  <a:tcPr marL="68580" marR="685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102439"/>
                    </a:solidFill>
                  </a:tcPr>
                </a:tc>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600" b="1" i="0" u="none" strike="noStrike" cap="none" normalizeH="0" baseline="0" smtClean="0">
                        <a:ln>
                          <a:noFill/>
                        </a:ln>
                        <a:solidFill>
                          <a:schemeClr val="bg1"/>
                        </a:solidFill>
                        <a:effectLst/>
                        <a:latin typeface="Times New Roman" pitchFamily="18" charset="0"/>
                        <a:ea typeface="微软雅黑" pitchFamily="34" charset="-122"/>
                        <a:cs typeface="Courier New" pitchFamily="49" charset="0"/>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Times New Roman" pitchFamily="18" charset="0"/>
                          <a:ea typeface="微软雅黑" pitchFamily="34" charset="-122"/>
                          <a:cs typeface="Courier New" pitchFamily="49" charset="0"/>
                        </a:rPr>
                        <a:t>网络号</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102439"/>
                    </a:solidFill>
                  </a:tcPr>
                </a:tc>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600" b="1" i="0" u="none" strike="noStrike" cap="none" normalizeH="0" baseline="0" smtClean="0">
                        <a:ln>
                          <a:noFill/>
                        </a:ln>
                        <a:solidFill>
                          <a:schemeClr val="bg1"/>
                        </a:solidFill>
                        <a:effectLst/>
                        <a:latin typeface="Times New Roman" pitchFamily="18" charset="0"/>
                        <a:ea typeface="微软雅黑" pitchFamily="34" charset="-122"/>
                        <a:cs typeface="Courier New" pitchFamily="49" charset="0"/>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Times New Roman" pitchFamily="18" charset="0"/>
                          <a:ea typeface="微软雅黑" pitchFamily="34" charset="-122"/>
                          <a:cs typeface="Courier New" pitchFamily="49" charset="0"/>
                        </a:rPr>
                        <a:t>总数</a:t>
                      </a: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102439"/>
                    </a:solidFill>
                  </a:tcPr>
                </a:tc>
                <a:extLst>
                  <a:ext uri="{0D108BD9-81ED-4DB2-BD59-A6C34878D82A}">
                    <a16:rowId xmlns:a16="http://schemas.microsoft.com/office/drawing/2014/main" val="10000"/>
                  </a:ext>
                </a:extLst>
              </a:tr>
              <a:tr h="307975">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rPr>
                        <a:t>A</a:t>
                      </a:r>
                      <a:endParaRPr kumimoji="0" lang="zh-CN" altLang="zh-CN" sz="1400" b="1" i="0" u="none" strike="noStrike" cap="none" normalizeH="0" baseline="0" smtClean="0">
                        <a:ln>
                          <a:noFill/>
                        </a:ln>
                        <a:solidFill>
                          <a:srgbClr val="267326"/>
                        </a:solidFill>
                        <a:effectLst/>
                        <a:latin typeface="微软雅黑" pitchFamily="34" charset="-122"/>
                        <a:ea typeface="微软雅黑" pitchFamily="34" charset="-122"/>
                      </a:endParaRPr>
                    </a:p>
                  </a:txBody>
                  <a:tcPr marL="68580" marR="685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rPr>
                        <a:t>10.</a:t>
                      </a:r>
                      <a:endParaRPr kumimoji="0" lang="zh-CN" altLang="zh-CN" sz="1400" b="1" i="0" u="none" strike="noStrike" cap="none" normalizeH="0" baseline="0" smtClean="0">
                        <a:ln>
                          <a:noFill/>
                        </a:ln>
                        <a:solidFill>
                          <a:srgbClr val="267326"/>
                        </a:solidFill>
                        <a:effectLst/>
                        <a:latin typeface="微软雅黑" pitchFamily="34" charset="-122"/>
                        <a:ea typeface="微软雅黑"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rPr>
                        <a:t>1</a:t>
                      </a:r>
                      <a:endParaRPr kumimoji="0" lang="zh-CN" altLang="zh-CN" sz="1400" b="1" i="0" u="none" strike="noStrike" cap="none" normalizeH="0" baseline="0" smtClean="0">
                        <a:ln>
                          <a:noFill/>
                        </a:ln>
                        <a:solidFill>
                          <a:srgbClr val="267326"/>
                        </a:solidFill>
                        <a:effectLst/>
                        <a:latin typeface="微软雅黑" pitchFamily="34" charset="-122"/>
                        <a:ea typeface="微软雅黑"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7975">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rPr>
                        <a:t>B</a:t>
                      </a:r>
                      <a:endParaRPr kumimoji="0" lang="zh-CN" altLang="zh-CN" sz="1400" b="1" i="0" u="none" strike="noStrike" cap="none" normalizeH="0" baseline="0" smtClean="0">
                        <a:ln>
                          <a:noFill/>
                        </a:ln>
                        <a:solidFill>
                          <a:srgbClr val="267326"/>
                        </a:solidFill>
                        <a:effectLst/>
                        <a:latin typeface="微软雅黑" pitchFamily="34" charset="-122"/>
                        <a:ea typeface="微软雅黑" pitchFamily="34" charset="-122"/>
                      </a:endParaRPr>
                    </a:p>
                  </a:txBody>
                  <a:tcPr marL="68580" marR="685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rPr>
                        <a:t>172.16</a:t>
                      </a:r>
                      <a:r>
                        <a:rPr kumimoji="0" lang="zh-CN" altLang="en-US" sz="1400" b="1" i="0" u="none" strike="noStrike" cap="none" normalizeH="0" baseline="0" smtClean="0">
                          <a:ln>
                            <a:noFill/>
                          </a:ln>
                          <a:solidFill>
                            <a:srgbClr val="267326"/>
                          </a:solidFill>
                          <a:effectLst/>
                          <a:latin typeface="微软雅黑" pitchFamily="34" charset="-122"/>
                          <a:ea typeface="微软雅黑" pitchFamily="34" charset="-122"/>
                        </a:rPr>
                        <a:t>～</a:t>
                      </a:r>
                      <a:r>
                        <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rPr>
                        <a:t>172.31</a:t>
                      </a:r>
                      <a:endParaRPr kumimoji="0" lang="zh-CN" altLang="zh-CN" sz="1400" b="1" i="0" u="none" strike="noStrike" cap="none" normalizeH="0" baseline="0" smtClean="0">
                        <a:ln>
                          <a:noFill/>
                        </a:ln>
                        <a:solidFill>
                          <a:srgbClr val="267326"/>
                        </a:solidFill>
                        <a:effectLst/>
                        <a:latin typeface="微软雅黑" pitchFamily="34" charset="-122"/>
                        <a:ea typeface="微软雅黑"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rPr>
                        <a:t>16</a:t>
                      </a:r>
                      <a:endParaRPr kumimoji="0" lang="zh-CN" altLang="zh-CN" sz="1400" b="1" i="0" u="none" strike="noStrike" cap="none" normalizeH="0" baseline="0" smtClean="0">
                        <a:ln>
                          <a:noFill/>
                        </a:ln>
                        <a:solidFill>
                          <a:srgbClr val="267326"/>
                        </a:solidFill>
                        <a:effectLst/>
                        <a:latin typeface="微软雅黑" pitchFamily="34" charset="-122"/>
                        <a:ea typeface="微软雅黑"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975">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rPr>
                        <a:t>C</a:t>
                      </a:r>
                      <a:endParaRPr kumimoji="0" lang="zh-CN" altLang="zh-CN" sz="1400" b="1" i="0" u="none" strike="noStrike" cap="none" normalizeH="0" baseline="0" smtClean="0">
                        <a:ln>
                          <a:noFill/>
                        </a:ln>
                        <a:solidFill>
                          <a:srgbClr val="267326"/>
                        </a:solidFill>
                        <a:effectLst/>
                        <a:latin typeface="微软雅黑" pitchFamily="34" charset="-122"/>
                        <a:ea typeface="微软雅黑" pitchFamily="34" charset="-122"/>
                      </a:endParaRPr>
                    </a:p>
                  </a:txBody>
                  <a:tcPr marL="68580" marR="685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rPr>
                        <a:t>192.168.0</a:t>
                      </a:r>
                      <a:r>
                        <a:rPr kumimoji="0" lang="zh-CN" altLang="en-US" sz="1400" b="1" i="0" u="none" strike="noStrike" cap="none" normalizeH="0" baseline="0" smtClean="0">
                          <a:ln>
                            <a:noFill/>
                          </a:ln>
                          <a:solidFill>
                            <a:srgbClr val="267326"/>
                          </a:solidFill>
                          <a:effectLst/>
                          <a:latin typeface="微软雅黑" pitchFamily="34" charset="-122"/>
                          <a:ea typeface="微软雅黑" pitchFamily="34" charset="-122"/>
                        </a:rPr>
                        <a:t>～</a:t>
                      </a:r>
                      <a:r>
                        <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rPr>
                        <a:t>192.168.255</a:t>
                      </a:r>
                      <a:endParaRPr kumimoji="0" lang="zh-CN" altLang="zh-CN" sz="1400" b="1" i="0" u="none" strike="noStrike" cap="none" normalizeH="0" baseline="0" smtClean="0">
                        <a:ln>
                          <a:noFill/>
                        </a:ln>
                        <a:solidFill>
                          <a:srgbClr val="267326"/>
                        </a:solidFill>
                        <a:effectLst/>
                        <a:latin typeface="微软雅黑" pitchFamily="34" charset="-122"/>
                        <a:ea typeface="微软雅黑"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200"/>
                        </a:lnSpc>
                        <a:spcBef>
                          <a:spcPct val="0"/>
                        </a:spcBef>
                        <a:spcAft>
                          <a:spcPct val="0"/>
                        </a:spcAft>
                        <a:buClrTx/>
                        <a:buSzTx/>
                        <a:buFontTx/>
                        <a:buNone/>
                        <a:tabLst/>
                      </a:pPr>
                      <a:endPar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endParaRPr>
                    </a:p>
                    <a:p>
                      <a:pPr marL="0" marR="0" lvl="0" indent="0" algn="ctr" defTabSz="914400" rtl="0" eaLnBrk="1" fontAlgn="base" latinLnBrk="0" hangingPunct="1">
                        <a:lnSpc>
                          <a:spcPts val="1200"/>
                        </a:lnSpc>
                        <a:spcBef>
                          <a:spcPct val="0"/>
                        </a:spcBef>
                        <a:spcAft>
                          <a:spcPct val="0"/>
                        </a:spcAft>
                        <a:buClrTx/>
                        <a:buSzTx/>
                        <a:buFontTx/>
                        <a:buNone/>
                        <a:tabLst/>
                      </a:pPr>
                      <a:r>
                        <a:rPr kumimoji="0" lang="en-US" altLang="zh-CN" sz="1400" b="1" i="0" u="none" strike="noStrike" cap="none" normalizeH="0" baseline="0" smtClean="0">
                          <a:ln>
                            <a:noFill/>
                          </a:ln>
                          <a:solidFill>
                            <a:srgbClr val="267326"/>
                          </a:solidFill>
                          <a:effectLst/>
                          <a:latin typeface="微软雅黑" pitchFamily="34" charset="-122"/>
                          <a:ea typeface="微软雅黑" pitchFamily="34" charset="-122"/>
                        </a:rPr>
                        <a:t>256</a:t>
                      </a:r>
                      <a:endParaRPr kumimoji="0" lang="zh-CN" altLang="zh-CN" sz="1400" b="1" i="0" u="none" strike="noStrike" cap="none" normalizeH="0" baseline="0" smtClean="0">
                        <a:ln>
                          <a:noFill/>
                        </a:ln>
                        <a:solidFill>
                          <a:srgbClr val="267326"/>
                        </a:solidFill>
                        <a:effectLst/>
                        <a:latin typeface="微软雅黑" pitchFamily="34" charset="-122"/>
                        <a:ea typeface="微软雅黑"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9" name="标题 1"/>
          <p:cNvSpPr>
            <a:spLocks noGrp="1"/>
          </p:cNvSpPr>
          <p:nvPr>
            <p:ph type="title" idx="4294967295"/>
          </p:nvPr>
        </p:nvSpPr>
        <p:spPr>
          <a:xfrm>
            <a:off x="323528" y="556320"/>
            <a:ext cx="6429375" cy="857250"/>
          </a:xfrm>
        </p:spPr>
        <p:txBody>
          <a:bodyPr/>
          <a:lstStyle/>
          <a:p>
            <a:pPr algn="l"/>
            <a:r>
              <a:rPr lang="zh-CN" altLang="en-US" sz="2400" dirty="0" smtClean="0">
                <a:solidFill>
                  <a:srgbClr val="007D7A"/>
                </a:solidFill>
                <a:latin typeface="Times New Roman" pitchFamily="18" charset="0"/>
                <a:cs typeface="Times New Roman" pitchFamily="18" charset="0"/>
              </a:rPr>
              <a:t>网络</a:t>
            </a:r>
            <a:r>
              <a:rPr lang="zh-CN" altLang="en-US" sz="2400" dirty="0" smtClean="0">
                <a:solidFill>
                  <a:srgbClr val="007D7A"/>
                </a:solidFill>
                <a:latin typeface="Times New Roman" pitchFamily="18" charset="0"/>
                <a:cs typeface="Times New Roman" pitchFamily="18" charset="0"/>
              </a:rPr>
              <a:t>地址转换</a:t>
            </a:r>
            <a:r>
              <a:rPr lang="en-US" altLang="zh-CN" sz="2400" dirty="0" smtClean="0">
                <a:solidFill>
                  <a:srgbClr val="007D7A"/>
                </a:solidFill>
                <a:latin typeface="Times New Roman" pitchFamily="18" charset="0"/>
                <a:cs typeface="Times New Roman" pitchFamily="18" charset="0"/>
              </a:rPr>
              <a:t>NAT</a:t>
            </a:r>
            <a:r>
              <a:rPr lang="zh-CN" altLang="en-US" sz="2400" dirty="0" smtClean="0">
                <a:solidFill>
                  <a:srgbClr val="007D7A"/>
                </a:solidFill>
                <a:latin typeface="Times New Roman" pitchFamily="18" charset="0"/>
                <a:cs typeface="Times New Roman" pitchFamily="18" charset="0"/>
              </a:rPr>
              <a:t>技术</a:t>
            </a:r>
          </a:p>
        </p:txBody>
      </p:sp>
      <p:sp>
        <p:nvSpPr>
          <p:cNvPr id="381960" name="内容占位符 2"/>
          <p:cNvSpPr>
            <a:spLocks noGrp="1"/>
          </p:cNvSpPr>
          <p:nvPr>
            <p:ph idx="4294967295"/>
          </p:nvPr>
        </p:nvSpPr>
        <p:spPr>
          <a:xfrm>
            <a:off x="3131840" y="1256700"/>
            <a:ext cx="4176290" cy="1655763"/>
          </a:xfrm>
        </p:spPr>
        <p:txBody>
          <a:bodyPr/>
          <a:lstStyle/>
          <a:p>
            <a:pPr marL="0" indent="0">
              <a:lnSpc>
                <a:spcPct val="120000"/>
              </a:lnSpc>
              <a:buFontTx/>
              <a:buNone/>
            </a:pPr>
            <a:r>
              <a:rPr lang="en-US" altLang="zh-CN" sz="2000" dirty="0" smtClean="0">
                <a:solidFill>
                  <a:srgbClr val="1A3868"/>
                </a:solidFill>
                <a:latin typeface="Times New Roman" pitchFamily="18" charset="0"/>
                <a:cs typeface="Times New Roman" pitchFamily="18" charset="0"/>
              </a:rPr>
              <a:t>NAT (Network Address Translation</a:t>
            </a:r>
            <a:r>
              <a:rPr lang="zh-CN" altLang="en-US" sz="2000" dirty="0" smtClean="0">
                <a:solidFill>
                  <a:srgbClr val="1A3868"/>
                </a:solidFill>
                <a:latin typeface="Times New Roman" pitchFamily="18" charset="0"/>
                <a:cs typeface="Times New Roman" pitchFamily="18" charset="0"/>
              </a:rPr>
              <a:t>，</a:t>
            </a:r>
            <a:r>
              <a:rPr lang="zh-CN" altLang="en-US" sz="2000" dirty="0" smtClean="0">
                <a:solidFill>
                  <a:srgbClr val="C00000"/>
                </a:solidFill>
                <a:latin typeface="Times New Roman" pitchFamily="18" charset="0"/>
                <a:cs typeface="Times New Roman" pitchFamily="18" charset="0"/>
              </a:rPr>
              <a:t>网络地址转换</a:t>
            </a:r>
            <a:r>
              <a:rPr lang="en-US" altLang="zh-CN" sz="2000" dirty="0" smtClean="0">
                <a:solidFill>
                  <a:srgbClr val="1A3868"/>
                </a:solidFill>
                <a:latin typeface="Times New Roman" pitchFamily="18" charset="0"/>
                <a:cs typeface="Times New Roman" pitchFamily="18" charset="0"/>
              </a:rPr>
              <a:t>)</a:t>
            </a:r>
            <a:r>
              <a:rPr lang="zh-CN" altLang="en-US" sz="2000" dirty="0" smtClean="0">
                <a:solidFill>
                  <a:srgbClr val="1A3868"/>
                </a:solidFill>
                <a:latin typeface="Times New Roman" pitchFamily="18" charset="0"/>
                <a:cs typeface="Times New Roman" pitchFamily="18" charset="0"/>
              </a:rPr>
              <a:t> 将</a:t>
            </a:r>
            <a:r>
              <a:rPr lang="en-US" altLang="zh-CN" sz="2000" dirty="0" smtClean="0">
                <a:solidFill>
                  <a:srgbClr val="1A3868"/>
                </a:solidFill>
                <a:latin typeface="Times New Roman" pitchFamily="18" charset="0"/>
                <a:cs typeface="Times New Roman" pitchFamily="18" charset="0"/>
              </a:rPr>
              <a:t>IP </a:t>
            </a:r>
            <a:r>
              <a:rPr lang="zh-CN" altLang="en-US" sz="2000" dirty="0" smtClean="0">
                <a:solidFill>
                  <a:srgbClr val="1A3868"/>
                </a:solidFill>
                <a:latin typeface="Times New Roman" pitchFamily="18" charset="0"/>
                <a:cs typeface="Times New Roman" pitchFamily="18" charset="0"/>
              </a:rPr>
              <a:t>数据包头中的</a:t>
            </a:r>
            <a:r>
              <a:rPr lang="en-US" altLang="zh-CN" sz="2000" dirty="0" smtClean="0">
                <a:solidFill>
                  <a:srgbClr val="1A3868"/>
                </a:solidFill>
                <a:latin typeface="Times New Roman" pitchFamily="18" charset="0"/>
                <a:cs typeface="Times New Roman" pitchFamily="18" charset="0"/>
              </a:rPr>
              <a:t>IP </a:t>
            </a:r>
            <a:r>
              <a:rPr lang="zh-CN" altLang="en-US" sz="2000" dirty="0" smtClean="0">
                <a:solidFill>
                  <a:srgbClr val="1A3868"/>
                </a:solidFill>
                <a:latin typeface="Times New Roman" pitchFamily="18" charset="0"/>
                <a:cs typeface="Times New Roman" pitchFamily="18" charset="0"/>
              </a:rPr>
              <a:t>地址转换为另一个</a:t>
            </a:r>
            <a:r>
              <a:rPr lang="en-US" altLang="zh-CN" sz="2000" dirty="0" smtClean="0">
                <a:solidFill>
                  <a:srgbClr val="1A3868"/>
                </a:solidFill>
                <a:latin typeface="Times New Roman" pitchFamily="18" charset="0"/>
                <a:cs typeface="Times New Roman" pitchFamily="18" charset="0"/>
              </a:rPr>
              <a:t>IP </a:t>
            </a:r>
            <a:r>
              <a:rPr lang="zh-CN" altLang="en-US" sz="2000" dirty="0" smtClean="0">
                <a:solidFill>
                  <a:srgbClr val="1A3868"/>
                </a:solidFill>
                <a:latin typeface="Times New Roman" pitchFamily="18" charset="0"/>
                <a:cs typeface="Times New Roman" pitchFamily="18" charset="0"/>
              </a:rPr>
              <a:t>地址的过程</a:t>
            </a:r>
            <a:r>
              <a:rPr lang="zh-CN" altLang="en-US" sz="2000" dirty="0" smtClean="0">
                <a:solidFill>
                  <a:srgbClr val="1A3868"/>
                </a:solidFill>
                <a:latin typeface="Times New Roman" pitchFamily="18" charset="0"/>
                <a:cs typeface="Times New Roman" pitchFamily="18" charset="0"/>
              </a:rPr>
              <a:t>。</a:t>
            </a:r>
            <a:endParaRPr lang="en-US" altLang="zh-CN" sz="2000" dirty="0" smtClean="0">
              <a:solidFill>
                <a:srgbClr val="1A3868"/>
              </a:solidFill>
              <a:latin typeface="Times New Roman" pitchFamily="18" charset="0"/>
              <a:cs typeface="Times New Roman" pitchFamily="18" charset="0"/>
            </a:endParaRPr>
          </a:p>
          <a:p>
            <a:pPr marL="0" indent="0">
              <a:lnSpc>
                <a:spcPct val="120000"/>
              </a:lnSpc>
              <a:buNone/>
            </a:pPr>
            <a:r>
              <a:rPr lang="zh-CN" altLang="zh-CN" sz="2000" dirty="0">
                <a:solidFill>
                  <a:srgbClr val="1A3868"/>
                </a:solidFill>
                <a:latin typeface="Times New Roman" pitchFamily="18" charset="0"/>
                <a:cs typeface="Times New Roman" pitchFamily="18" charset="0"/>
              </a:rPr>
              <a:t>其主要思路是：在局域网中</a:t>
            </a:r>
            <a:r>
              <a:rPr lang="zh-CN" altLang="zh-CN" sz="2000" dirty="0" smtClean="0">
                <a:solidFill>
                  <a:srgbClr val="1A3868"/>
                </a:solidFill>
                <a:latin typeface="Times New Roman" pitchFamily="18" charset="0"/>
                <a:cs typeface="Times New Roman" pitchFamily="18" charset="0"/>
              </a:rPr>
              <a:t>使用</a:t>
            </a:r>
            <a:r>
              <a:rPr lang="zh-CN" altLang="en-US" sz="2000" dirty="0" smtClean="0">
                <a:solidFill>
                  <a:srgbClr val="1A3868"/>
                </a:solidFill>
                <a:latin typeface="Times New Roman" pitchFamily="18" charset="0"/>
                <a:cs typeface="Times New Roman" pitchFamily="18" charset="0"/>
              </a:rPr>
              <a:t>专用</a:t>
            </a:r>
            <a:r>
              <a:rPr lang="zh-CN" altLang="zh-CN" sz="2000" dirty="0" smtClean="0">
                <a:solidFill>
                  <a:srgbClr val="1A3868"/>
                </a:solidFill>
                <a:latin typeface="Times New Roman" pitchFamily="18" charset="0"/>
                <a:cs typeface="Times New Roman" pitchFamily="18" charset="0"/>
              </a:rPr>
              <a:t>地址</a:t>
            </a:r>
            <a:r>
              <a:rPr lang="zh-CN" altLang="zh-CN" sz="2000" dirty="0">
                <a:solidFill>
                  <a:srgbClr val="1A3868"/>
                </a:solidFill>
                <a:latin typeface="Times New Roman" pitchFamily="18" charset="0"/>
                <a:cs typeface="Times New Roman" pitchFamily="18" charset="0"/>
              </a:rPr>
              <a:t>，并按一定规则</a:t>
            </a:r>
            <a:r>
              <a:rPr lang="zh-CN" altLang="zh-CN" sz="2000" dirty="0" smtClean="0">
                <a:solidFill>
                  <a:srgbClr val="1A3868"/>
                </a:solidFill>
                <a:latin typeface="Times New Roman" pitchFamily="18" charset="0"/>
                <a:cs typeface="Times New Roman" pitchFamily="18" charset="0"/>
              </a:rPr>
              <a:t>将</a:t>
            </a:r>
            <a:r>
              <a:rPr lang="zh-CN" altLang="en-US" sz="2000" dirty="0">
                <a:solidFill>
                  <a:srgbClr val="1A3868"/>
                </a:solidFill>
                <a:latin typeface="Times New Roman" pitchFamily="18" charset="0"/>
                <a:cs typeface="Times New Roman" pitchFamily="18" charset="0"/>
              </a:rPr>
              <a:t>专用</a:t>
            </a:r>
            <a:r>
              <a:rPr lang="zh-CN" altLang="zh-CN" sz="2000" dirty="0" smtClean="0">
                <a:solidFill>
                  <a:srgbClr val="1A3868"/>
                </a:solidFill>
                <a:latin typeface="Times New Roman" pitchFamily="18" charset="0"/>
                <a:cs typeface="Times New Roman" pitchFamily="18" charset="0"/>
              </a:rPr>
              <a:t>地址映射</a:t>
            </a:r>
            <a:r>
              <a:rPr lang="zh-CN" altLang="zh-CN" sz="2000" dirty="0">
                <a:solidFill>
                  <a:srgbClr val="1A3868"/>
                </a:solidFill>
                <a:latin typeface="Times New Roman" pitchFamily="18" charset="0"/>
                <a:cs typeface="Times New Roman" pitchFamily="18" charset="0"/>
              </a:rPr>
              <a:t>为若干个IP地址。</a:t>
            </a:r>
          </a:p>
          <a:p>
            <a:pPr marL="0" indent="0">
              <a:lnSpc>
                <a:spcPct val="120000"/>
              </a:lnSpc>
              <a:buFontTx/>
              <a:buNone/>
            </a:pPr>
            <a:endParaRPr lang="zh-CN" altLang="en-US" sz="2000" dirty="0" smtClean="0">
              <a:solidFill>
                <a:srgbClr val="1A3868"/>
              </a:solidFill>
              <a:latin typeface="Times New Roman" pitchFamily="18" charset="0"/>
              <a:cs typeface="Times New Roman" pitchFamily="18" charset="0"/>
            </a:endParaRPr>
          </a:p>
        </p:txBody>
      </p:sp>
      <p:sp>
        <p:nvSpPr>
          <p:cNvPr id="38196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381958" name="Object 1"/>
          <p:cNvGraphicFramePr>
            <a:graphicFrameLocks noChangeAspect="1"/>
          </p:cNvGraphicFramePr>
          <p:nvPr/>
        </p:nvGraphicFramePr>
        <p:xfrm>
          <a:off x="250825" y="1276350"/>
          <a:ext cx="3036888" cy="3724275"/>
        </p:xfrm>
        <a:graphic>
          <a:graphicData uri="http://schemas.openxmlformats.org/presentationml/2006/ole">
            <mc:AlternateContent xmlns:mc="http://schemas.openxmlformats.org/markup-compatibility/2006">
              <mc:Choice xmlns:v="urn:schemas-microsoft-com:vml" Requires="v">
                <p:oleObj spid="_x0000_s381987" name="Visio" r:id="rId4" imgW="3308604" imgH="4474845" progId="Visio.Drawing.11">
                  <p:embed/>
                </p:oleObj>
              </mc:Choice>
              <mc:Fallback>
                <p:oleObj name="Visio" r:id="rId4" imgW="3308604" imgH="447484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276350"/>
                        <a:ext cx="3036888" cy="372427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12" name="AutoShape 6"/>
          <p:cNvSpPr>
            <a:spLocks noChangeArrowheads="1"/>
          </p:cNvSpPr>
          <p:nvPr/>
        </p:nvSpPr>
        <p:spPr bwMode="auto">
          <a:xfrm>
            <a:off x="3419872" y="3868688"/>
            <a:ext cx="3506165" cy="770652"/>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88900" indent="179388" eaLnBrk="0" hangingPunct="0">
              <a:lnSpc>
                <a:spcPct val="150000"/>
              </a:lnSpc>
              <a:spcBef>
                <a:spcPct val="55000"/>
              </a:spcBef>
              <a:tabLst>
                <a:tab pos="5565775" algn="l"/>
              </a:tabLst>
              <a:defRPr/>
            </a:pPr>
            <a:r>
              <a:rPr lang="zh-CN" altLang="en-US" sz="2000" b="0" u="none">
                <a:solidFill>
                  <a:srgbClr val="FFFF00"/>
                </a:solidFill>
              </a:rPr>
              <a:t>快速修补</a:t>
            </a:r>
            <a:r>
              <a:rPr lang="en-US" altLang="zh-CN" sz="2000" b="0" u="none">
                <a:solidFill>
                  <a:srgbClr val="FFFF00"/>
                </a:solidFill>
              </a:rPr>
              <a:t>IP</a:t>
            </a:r>
            <a:r>
              <a:rPr lang="zh-CN" altLang="en-US" sz="2000" b="0" u="none">
                <a:solidFill>
                  <a:srgbClr val="FFFF00"/>
                </a:solidFill>
              </a:rPr>
              <a:t>地址短缺问题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6" name="标题 1"/>
          <p:cNvSpPr>
            <a:spLocks noGrp="1"/>
          </p:cNvSpPr>
          <p:nvPr>
            <p:ph type="title" idx="4294967295"/>
          </p:nvPr>
        </p:nvSpPr>
        <p:spPr>
          <a:xfrm>
            <a:off x="323850" y="635000"/>
            <a:ext cx="4968875" cy="857250"/>
          </a:xfrm>
        </p:spPr>
        <p:txBody>
          <a:bodyPr/>
          <a:lstStyle/>
          <a:p>
            <a:pPr algn="l"/>
            <a:r>
              <a:rPr lang="en-US" altLang="zh-CN" sz="2400" smtClean="0">
                <a:solidFill>
                  <a:srgbClr val="007D7A"/>
                </a:solidFill>
                <a:latin typeface="Times New Roman" pitchFamily="18" charset="0"/>
                <a:cs typeface="Times New Roman" pitchFamily="18" charset="0"/>
              </a:rPr>
              <a:t>NAT</a:t>
            </a:r>
            <a:r>
              <a:rPr lang="zh-CN" altLang="en-US" sz="2400" smtClean="0">
                <a:solidFill>
                  <a:srgbClr val="007D7A"/>
                </a:solidFill>
                <a:latin typeface="Times New Roman" pitchFamily="18" charset="0"/>
                <a:cs typeface="Times New Roman" pitchFamily="18" charset="0"/>
              </a:rPr>
              <a:t>的基本工作原理示意图</a:t>
            </a:r>
          </a:p>
        </p:txBody>
      </p:sp>
      <p:sp>
        <p:nvSpPr>
          <p:cNvPr id="38400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384005" name="Object 1"/>
          <p:cNvGraphicFramePr>
            <a:graphicFrameLocks noChangeAspect="1"/>
          </p:cNvGraphicFramePr>
          <p:nvPr>
            <p:extLst>
              <p:ext uri="{D42A27DB-BD31-4B8C-83A1-F6EECF244321}">
                <p14:modId xmlns:p14="http://schemas.microsoft.com/office/powerpoint/2010/main" val="4074047860"/>
              </p:ext>
            </p:extLst>
          </p:nvPr>
        </p:nvGraphicFramePr>
        <p:xfrm>
          <a:off x="-32324" y="1370860"/>
          <a:ext cx="8564254" cy="3744416"/>
        </p:xfrm>
        <a:graphic>
          <a:graphicData uri="http://schemas.openxmlformats.org/presentationml/2006/ole">
            <mc:AlternateContent xmlns:mc="http://schemas.openxmlformats.org/markup-compatibility/2006">
              <mc:Choice xmlns:v="urn:schemas-microsoft-com:vml" Requires="v">
                <p:oleObj spid="_x0000_s384033" name="Visio" r:id="rId4" imgW="5517022" imgH="2484231" progId="Visio.Drawing.11">
                  <p:embed/>
                </p:oleObj>
              </mc:Choice>
              <mc:Fallback>
                <p:oleObj name="Visio" r:id="rId4" imgW="5517022" imgH="2484231" progId="Visio.Drawing.11">
                  <p:embed/>
                  <p:pic>
                    <p:nvPicPr>
                      <p:cNvPr id="0" name="Object 1"/>
                      <p:cNvPicPr>
                        <a:picLocks noChangeAspect="1" noChangeArrowheads="1"/>
                      </p:cNvPicPr>
                      <p:nvPr/>
                    </p:nvPicPr>
                    <p:blipFill>
                      <a:blip r:embed="rId5"/>
                      <a:srcRect/>
                      <a:stretch>
                        <a:fillRect/>
                      </a:stretch>
                    </p:blipFill>
                    <p:spPr bwMode="auto">
                      <a:xfrm>
                        <a:off x="-32324" y="1370860"/>
                        <a:ext cx="8564254" cy="3744416"/>
                      </a:xfrm>
                      <a:prstGeom prst="rect">
                        <a:avLst/>
                      </a:prstGeom>
                      <a:solidFill>
                        <a:srgbClr val="EEFBF4"/>
                      </a:solidFill>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251520" y="844352"/>
            <a:ext cx="5473700" cy="857250"/>
          </a:xfrm>
        </p:spPr>
        <p:txBody>
          <a:bodyPr/>
          <a:lstStyle/>
          <a:p>
            <a:r>
              <a:rPr lang="zh-CN" altLang="en-US" sz="4000" smtClean="0">
                <a:solidFill>
                  <a:srgbClr val="007D7A"/>
                </a:solidFill>
                <a:latin typeface="Times New Roman" pitchFamily="18" charset="0"/>
                <a:cs typeface="Times New Roman" pitchFamily="18" charset="0"/>
              </a:rPr>
              <a:t>总结</a:t>
            </a:r>
          </a:p>
        </p:txBody>
      </p:sp>
      <p:sp>
        <p:nvSpPr>
          <p:cNvPr id="443395" name="Rectangle 3"/>
          <p:cNvSpPr>
            <a:spLocks noGrp="1" noChangeArrowheads="1"/>
          </p:cNvSpPr>
          <p:nvPr>
            <p:ph type="body" idx="1"/>
          </p:nvPr>
        </p:nvSpPr>
        <p:spPr>
          <a:xfrm>
            <a:off x="971600" y="1852464"/>
            <a:ext cx="6357937" cy="3087687"/>
          </a:xfrm>
        </p:spPr>
        <p:txBody>
          <a:bodyPr/>
          <a:lstStyle/>
          <a:p>
            <a:pPr marL="0" indent="0">
              <a:buNone/>
            </a:pPr>
            <a:r>
              <a:rPr lang="zh-CN" altLang="en-US" sz="3200" dirty="0" smtClean="0">
                <a:solidFill>
                  <a:srgbClr val="002060"/>
                </a:solidFill>
                <a:cs typeface="Times New Roman" pitchFamily="18" charset="0"/>
              </a:rPr>
              <a:t>   划分子网的三级地址结构</a:t>
            </a:r>
          </a:p>
          <a:p>
            <a:pPr marL="0" indent="0">
              <a:buNone/>
            </a:pPr>
            <a:r>
              <a:rPr lang="en-US" altLang="zh-CN" sz="3200" dirty="0" smtClean="0">
                <a:solidFill>
                  <a:srgbClr val="002060"/>
                </a:solidFill>
              </a:rPr>
              <a:t>+ </a:t>
            </a:r>
            <a:r>
              <a:rPr lang="zh-CN" altLang="en-US" sz="3200" dirty="0" smtClean="0">
                <a:solidFill>
                  <a:srgbClr val="002060"/>
                </a:solidFill>
                <a:cs typeface="Times New Roman" pitchFamily="18" charset="0"/>
              </a:rPr>
              <a:t>无类别域间路由</a:t>
            </a:r>
            <a:r>
              <a:rPr lang="en-US" altLang="zh-CN" sz="3200" dirty="0" smtClean="0">
                <a:solidFill>
                  <a:srgbClr val="002060"/>
                </a:solidFill>
                <a:cs typeface="Times New Roman" pitchFamily="18" charset="0"/>
              </a:rPr>
              <a:t>CIDR</a:t>
            </a:r>
            <a:r>
              <a:rPr lang="zh-CN" altLang="en-US" sz="3200" dirty="0" smtClean="0">
                <a:solidFill>
                  <a:srgbClr val="002060"/>
                </a:solidFill>
                <a:cs typeface="Times New Roman" pitchFamily="18" charset="0"/>
              </a:rPr>
              <a:t>技术</a:t>
            </a:r>
          </a:p>
          <a:p>
            <a:pPr marL="0" indent="0">
              <a:buNone/>
            </a:pPr>
            <a:r>
              <a:rPr lang="en-US" altLang="zh-CN" sz="3200" dirty="0" smtClean="0">
                <a:solidFill>
                  <a:srgbClr val="002060"/>
                </a:solidFill>
                <a:cs typeface="Times New Roman" pitchFamily="18" charset="0"/>
              </a:rPr>
              <a:t>+ </a:t>
            </a:r>
            <a:r>
              <a:rPr lang="zh-CN" altLang="en-US" sz="3200" dirty="0" smtClean="0">
                <a:solidFill>
                  <a:srgbClr val="002060"/>
                </a:solidFill>
                <a:cs typeface="Times New Roman" pitchFamily="18" charset="0"/>
              </a:rPr>
              <a:t>网络地址转换</a:t>
            </a:r>
            <a:r>
              <a:rPr lang="en-US" altLang="zh-CN" sz="3200" dirty="0" smtClean="0">
                <a:solidFill>
                  <a:srgbClr val="002060"/>
                </a:solidFill>
                <a:cs typeface="Times New Roman" pitchFamily="18" charset="0"/>
              </a:rPr>
              <a:t>NAT</a:t>
            </a:r>
            <a:r>
              <a:rPr lang="zh-CN" altLang="en-US" sz="3200" dirty="0" smtClean="0">
                <a:solidFill>
                  <a:srgbClr val="002060"/>
                </a:solidFill>
                <a:cs typeface="Times New Roman" pitchFamily="18" charset="0"/>
              </a:rPr>
              <a:t>技术</a:t>
            </a:r>
          </a:p>
          <a:p>
            <a:pPr marL="0" indent="0">
              <a:buNone/>
            </a:pPr>
            <a:r>
              <a:rPr lang="en-US" altLang="zh-CN" sz="3200" b="1" dirty="0" smtClean="0">
                <a:solidFill>
                  <a:srgbClr val="002060"/>
                </a:solidFill>
                <a:cs typeface="Times New Roman" pitchFamily="18" charset="0"/>
              </a:rPr>
              <a:t>= </a:t>
            </a:r>
            <a:r>
              <a:rPr lang="en-US" altLang="zh-CN" sz="3200" b="1" dirty="0" smtClean="0">
                <a:solidFill>
                  <a:srgbClr val="002060"/>
                </a:solidFill>
              </a:rPr>
              <a:t>IPv4</a:t>
            </a:r>
            <a:r>
              <a:rPr lang="zh-CN" altLang="en-US" sz="3200" b="1" dirty="0" smtClean="0">
                <a:solidFill>
                  <a:srgbClr val="002060"/>
                </a:solidFill>
              </a:rPr>
              <a:t>地址技术的发展</a:t>
            </a:r>
          </a:p>
          <a:p>
            <a:pPr marL="0" indent="0">
              <a:buNone/>
            </a:pPr>
            <a:endParaRPr lang="zh-CN" altLang="en-US" sz="3200" b="1" dirty="0" smtClean="0">
              <a:solidFill>
                <a:srgbClr val="00206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8C2EE2D3-8D93-4482-A57E-A3511B7993C3}" type="slidenum">
              <a:rPr lang="zh-CN" altLang="en-US" smtClean="0"/>
              <a:pPr>
                <a:defRPr/>
              </a:pPr>
              <a:t>44</a:t>
            </a:fld>
            <a:endParaRPr lang="en-US" altLang="zh-CN"/>
          </a:p>
        </p:txBody>
      </p:sp>
      <p:sp>
        <p:nvSpPr>
          <p:cNvPr id="5" name="标题 1"/>
          <p:cNvSpPr txBox="1">
            <a:spLocks/>
          </p:cNvSpPr>
          <p:nvPr/>
        </p:nvSpPr>
        <p:spPr bwMode="auto">
          <a:xfrm>
            <a:off x="2666529" y="2199854"/>
            <a:ext cx="3705671" cy="1020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cap="all">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a:lstStyle>
          <a:p>
            <a:r>
              <a:rPr lang="zh-CN" altLang="en-US" sz="4800" u="none" kern="0" smtClean="0">
                <a:solidFill>
                  <a:srgbClr val="1A3868"/>
                </a:solidFill>
                <a:latin typeface="Times New Roman" pitchFamily="18" charset="0"/>
                <a:ea typeface="+mn-ea"/>
                <a:cs typeface="Times New Roman" pitchFamily="18" charset="0"/>
              </a:rPr>
              <a:t>习题</a:t>
            </a:r>
            <a:endParaRPr lang="zh-CN" altLang="en-US" sz="4800" u="none" kern="0" dirty="0">
              <a:solidFill>
                <a:srgbClr val="1A3868"/>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0562935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563166"/>
            <a:ext cx="6429420" cy="713234"/>
          </a:xfrm>
        </p:spPr>
        <p:txBody>
          <a:bodyPr/>
          <a:lstStyle/>
          <a:p>
            <a:r>
              <a:rPr lang="zh-CN" altLang="en-US" sz="2400" kern="1200" dirty="0" smtClean="0">
                <a:solidFill>
                  <a:srgbClr val="007D7A"/>
                </a:solidFill>
                <a:latin typeface="Times New Roman" pitchFamily="18" charset="0"/>
                <a:ea typeface="微软雅黑" pitchFamily="34" charset="-122"/>
                <a:cs typeface="Times New Roman" pitchFamily="18" charset="0"/>
              </a:rPr>
              <a:t>选择题</a:t>
            </a:r>
            <a:endParaRPr lang="zh-CN" altLang="en-US" sz="2400" kern="1200" dirty="0">
              <a:solidFill>
                <a:srgbClr val="007D7A"/>
              </a:solidFill>
              <a:latin typeface="Times New Roman" pitchFamily="18" charset="0"/>
              <a:ea typeface="微软雅黑" pitchFamily="34" charset="-122"/>
              <a:cs typeface="Times New Roman" pitchFamily="18" charset="0"/>
            </a:endParaRPr>
          </a:p>
        </p:txBody>
      </p:sp>
      <p:sp>
        <p:nvSpPr>
          <p:cNvPr id="3" name="内容占位符 2"/>
          <p:cNvSpPr>
            <a:spLocks noGrp="1"/>
          </p:cNvSpPr>
          <p:nvPr>
            <p:ph idx="1"/>
          </p:nvPr>
        </p:nvSpPr>
        <p:spPr>
          <a:xfrm>
            <a:off x="357188" y="1204392"/>
            <a:ext cx="6357937" cy="3318892"/>
          </a:xfrm>
        </p:spPr>
        <p:txBody>
          <a:bodyPr/>
          <a:lstStyle/>
          <a:p>
            <a:pPr marL="0" indent="0">
              <a:buNone/>
            </a:pPr>
            <a:r>
              <a:rPr lang="en-US" altLang="zh-CN" sz="2000" kern="1200" dirty="0" smtClean="0">
                <a:solidFill>
                  <a:srgbClr val="1A3868"/>
                </a:solidFill>
                <a:latin typeface="Times New Roman" pitchFamily="18" charset="0"/>
                <a:ea typeface="微软雅黑" pitchFamily="34" charset="-122"/>
                <a:cs typeface="Times New Roman" pitchFamily="18" charset="0"/>
              </a:rPr>
              <a:t>1</a:t>
            </a:r>
            <a:r>
              <a:rPr lang="zh-CN" altLang="en-US" sz="2000" kern="1200" dirty="0" smtClean="0">
                <a:solidFill>
                  <a:srgbClr val="1A3868"/>
                </a:solidFill>
                <a:latin typeface="Times New Roman" pitchFamily="18" charset="0"/>
                <a:ea typeface="微软雅黑" pitchFamily="34" charset="-122"/>
                <a:cs typeface="Times New Roman" pitchFamily="18" charset="0"/>
              </a:rPr>
              <a:t>、子网</a:t>
            </a:r>
            <a:r>
              <a:rPr lang="zh-CN" altLang="en-US" sz="2000" kern="1200" dirty="0">
                <a:solidFill>
                  <a:srgbClr val="1A3868"/>
                </a:solidFill>
                <a:latin typeface="Times New Roman" pitchFamily="18" charset="0"/>
                <a:ea typeface="微软雅黑" pitchFamily="34" charset="-122"/>
                <a:cs typeface="Times New Roman" pitchFamily="18" charset="0"/>
              </a:rPr>
              <a:t>掩码为 </a:t>
            </a:r>
            <a:r>
              <a:rPr lang="en-US" altLang="zh-CN" sz="2000" kern="1200" dirty="0">
                <a:solidFill>
                  <a:srgbClr val="1A3868"/>
                </a:solidFill>
                <a:latin typeface="Times New Roman" pitchFamily="18" charset="0"/>
                <a:ea typeface="微软雅黑" pitchFamily="34" charset="-122"/>
                <a:cs typeface="Times New Roman" pitchFamily="18" charset="0"/>
              </a:rPr>
              <a:t>255.255.255.240 </a:t>
            </a:r>
            <a:r>
              <a:rPr lang="zh-CN" altLang="en-US" sz="2000" kern="1200" dirty="0">
                <a:solidFill>
                  <a:srgbClr val="1A3868"/>
                </a:solidFill>
                <a:latin typeface="Times New Roman" pitchFamily="18" charset="0"/>
                <a:ea typeface="微软雅黑" pitchFamily="34" charset="-122"/>
                <a:cs typeface="Times New Roman" pitchFamily="18" charset="0"/>
              </a:rPr>
              <a:t>时，以下属于同一个子网地址的</a:t>
            </a:r>
            <a:r>
              <a:rPr lang="zh-CN" altLang="en-US" sz="2000" kern="1200" dirty="0" smtClean="0">
                <a:solidFill>
                  <a:srgbClr val="1A3868"/>
                </a:solidFill>
                <a:latin typeface="Times New Roman" pitchFamily="18" charset="0"/>
                <a:ea typeface="微软雅黑" pitchFamily="34" charset="-122"/>
                <a:cs typeface="Times New Roman" pitchFamily="18" charset="0"/>
              </a:rPr>
              <a:t>是</a:t>
            </a:r>
            <a:r>
              <a:rPr lang="en-US" altLang="zh-CN" sz="2000" kern="1200" dirty="0" smtClean="0">
                <a:solidFill>
                  <a:srgbClr val="1A3868"/>
                </a:solidFill>
                <a:latin typeface="Times New Roman" pitchFamily="18" charset="0"/>
                <a:ea typeface="微软雅黑" pitchFamily="34" charset="-122"/>
                <a:cs typeface="Times New Roman" pitchFamily="18" charset="0"/>
              </a:rPr>
              <a:t>____ </a:t>
            </a:r>
            <a:r>
              <a:rPr lang="en-US" altLang="zh-CN" sz="2000" kern="1200" dirty="0">
                <a:solidFill>
                  <a:srgbClr val="1A3868"/>
                </a:solidFill>
                <a:latin typeface="Times New Roman" pitchFamily="18" charset="0"/>
                <a:ea typeface="微软雅黑" pitchFamily="34" charset="-122"/>
                <a:cs typeface="Times New Roman" pitchFamily="18" charset="0"/>
              </a:rPr>
              <a:t/>
            </a:r>
            <a:br>
              <a:rPr lang="en-US" altLang="zh-CN" sz="2000" kern="1200" dirty="0">
                <a:solidFill>
                  <a:srgbClr val="1A3868"/>
                </a:solidFill>
                <a:latin typeface="Times New Roman" pitchFamily="18" charset="0"/>
                <a:ea typeface="微软雅黑" pitchFamily="34" charset="-122"/>
                <a:cs typeface="Times New Roman" pitchFamily="18" charset="0"/>
              </a:rPr>
            </a:br>
            <a:r>
              <a:rPr lang="en-US" altLang="zh-CN" sz="2000" kern="1200" dirty="0" smtClean="0">
                <a:solidFill>
                  <a:srgbClr val="1A3868"/>
                </a:solidFill>
                <a:latin typeface="Times New Roman" pitchFamily="18" charset="0"/>
                <a:ea typeface="微软雅黑" pitchFamily="34" charset="-122"/>
                <a:cs typeface="Times New Roman" pitchFamily="18" charset="0"/>
              </a:rPr>
              <a:t>Ⅰ.200.120.15.18		Ⅱ.200.120.15.42</a:t>
            </a:r>
          </a:p>
          <a:p>
            <a:pPr marL="0" indent="0">
              <a:buNone/>
            </a:pPr>
            <a:r>
              <a:rPr lang="en-US" altLang="zh-CN" sz="2000" kern="1200" dirty="0" smtClean="0">
                <a:solidFill>
                  <a:srgbClr val="1A3868"/>
                </a:solidFill>
                <a:latin typeface="Times New Roman" pitchFamily="18" charset="0"/>
                <a:ea typeface="微软雅黑" pitchFamily="34" charset="-122"/>
                <a:cs typeface="Times New Roman" pitchFamily="18" charset="0"/>
              </a:rPr>
              <a:t> Ⅲ.200.120.15.49	Ⅳ.200.120.15.61</a:t>
            </a:r>
            <a:r>
              <a:rPr lang="en-US" altLang="zh-CN" sz="2000" kern="1200" dirty="0">
                <a:solidFill>
                  <a:srgbClr val="1A3868"/>
                </a:solidFill>
                <a:latin typeface="Times New Roman" pitchFamily="18" charset="0"/>
                <a:ea typeface="微软雅黑" pitchFamily="34" charset="-122"/>
                <a:cs typeface="Times New Roman" pitchFamily="18" charset="0"/>
              </a:rPr>
              <a:t/>
            </a:r>
            <a:br>
              <a:rPr lang="en-US" altLang="zh-CN" sz="2000" kern="1200" dirty="0">
                <a:solidFill>
                  <a:srgbClr val="1A3868"/>
                </a:solidFill>
                <a:latin typeface="Times New Roman" pitchFamily="18" charset="0"/>
                <a:ea typeface="微软雅黑" pitchFamily="34" charset="-122"/>
                <a:cs typeface="Times New Roman" pitchFamily="18" charset="0"/>
              </a:rPr>
            </a:br>
            <a:r>
              <a:rPr lang="en-US" altLang="zh-CN" sz="2000" kern="1200" dirty="0">
                <a:solidFill>
                  <a:srgbClr val="1A3868"/>
                </a:solidFill>
                <a:latin typeface="Times New Roman" pitchFamily="18" charset="0"/>
                <a:ea typeface="微软雅黑" pitchFamily="34" charset="-122"/>
                <a:cs typeface="Times New Roman" pitchFamily="18" charset="0"/>
              </a:rPr>
              <a:t>A. Ⅰ</a:t>
            </a:r>
            <a:r>
              <a:rPr lang="zh-CN" altLang="en-US" sz="2000" kern="1200" dirty="0">
                <a:solidFill>
                  <a:srgbClr val="1A3868"/>
                </a:solidFill>
                <a:latin typeface="Times New Roman" pitchFamily="18" charset="0"/>
                <a:ea typeface="微软雅黑" pitchFamily="34" charset="-122"/>
                <a:cs typeface="Times New Roman" pitchFamily="18" charset="0"/>
              </a:rPr>
              <a:t>、</a:t>
            </a:r>
            <a:r>
              <a:rPr lang="en-US" altLang="zh-CN" sz="2000" kern="1200" dirty="0">
                <a:solidFill>
                  <a:srgbClr val="1A3868"/>
                </a:solidFill>
                <a:latin typeface="Times New Roman" pitchFamily="18" charset="0"/>
                <a:ea typeface="微软雅黑" pitchFamily="34" charset="-122"/>
                <a:cs typeface="Times New Roman" pitchFamily="18" charset="0"/>
              </a:rPr>
              <a:t>Ⅱ </a:t>
            </a:r>
            <a:r>
              <a:rPr lang="en-US" altLang="zh-CN" sz="2000" kern="1200" dirty="0" smtClean="0">
                <a:solidFill>
                  <a:srgbClr val="1A3868"/>
                </a:solidFill>
                <a:latin typeface="Times New Roman" pitchFamily="18" charset="0"/>
                <a:ea typeface="微软雅黑" pitchFamily="34" charset="-122"/>
                <a:cs typeface="Times New Roman" pitchFamily="18" charset="0"/>
              </a:rPr>
              <a:t>    B</a:t>
            </a:r>
            <a:r>
              <a:rPr lang="en-US" altLang="zh-CN" sz="2000" kern="1200" dirty="0">
                <a:solidFill>
                  <a:srgbClr val="1A3868"/>
                </a:solidFill>
                <a:latin typeface="Times New Roman" pitchFamily="18" charset="0"/>
                <a:ea typeface="微软雅黑" pitchFamily="34" charset="-122"/>
                <a:cs typeface="Times New Roman" pitchFamily="18" charset="0"/>
              </a:rPr>
              <a:t>. Ⅱ</a:t>
            </a:r>
            <a:r>
              <a:rPr lang="zh-CN" altLang="en-US" sz="2000" kern="1200" dirty="0">
                <a:solidFill>
                  <a:srgbClr val="1A3868"/>
                </a:solidFill>
                <a:latin typeface="Times New Roman" pitchFamily="18" charset="0"/>
                <a:ea typeface="微软雅黑" pitchFamily="34" charset="-122"/>
                <a:cs typeface="Times New Roman" pitchFamily="18" charset="0"/>
              </a:rPr>
              <a:t>、</a:t>
            </a:r>
            <a:r>
              <a:rPr lang="en-US" altLang="zh-CN" sz="2000" kern="1200" dirty="0">
                <a:solidFill>
                  <a:srgbClr val="1A3868"/>
                </a:solidFill>
                <a:latin typeface="Times New Roman" pitchFamily="18" charset="0"/>
                <a:ea typeface="微软雅黑" pitchFamily="34" charset="-122"/>
                <a:cs typeface="Times New Roman" pitchFamily="18" charset="0"/>
              </a:rPr>
              <a:t>Ⅲ </a:t>
            </a:r>
            <a:r>
              <a:rPr lang="en-US" altLang="zh-CN" sz="2000" kern="1200" dirty="0" smtClean="0">
                <a:solidFill>
                  <a:srgbClr val="1A3868"/>
                </a:solidFill>
                <a:latin typeface="Times New Roman" pitchFamily="18" charset="0"/>
                <a:ea typeface="微软雅黑" pitchFamily="34" charset="-122"/>
                <a:cs typeface="Times New Roman" pitchFamily="18" charset="0"/>
              </a:rPr>
              <a:t>    C</a:t>
            </a:r>
            <a:r>
              <a:rPr lang="en-US" altLang="zh-CN" sz="2000" kern="1200" dirty="0">
                <a:solidFill>
                  <a:srgbClr val="1A3868"/>
                </a:solidFill>
                <a:latin typeface="Times New Roman" pitchFamily="18" charset="0"/>
                <a:ea typeface="微软雅黑" pitchFamily="34" charset="-122"/>
                <a:cs typeface="Times New Roman" pitchFamily="18" charset="0"/>
              </a:rPr>
              <a:t>. Ⅲ</a:t>
            </a:r>
            <a:r>
              <a:rPr lang="zh-CN" altLang="en-US" sz="2000" kern="1200" dirty="0">
                <a:solidFill>
                  <a:srgbClr val="1A3868"/>
                </a:solidFill>
                <a:latin typeface="Times New Roman" pitchFamily="18" charset="0"/>
                <a:ea typeface="微软雅黑" pitchFamily="34" charset="-122"/>
                <a:cs typeface="Times New Roman" pitchFamily="18" charset="0"/>
              </a:rPr>
              <a:t>、</a:t>
            </a:r>
            <a:r>
              <a:rPr lang="en-US" altLang="zh-CN" sz="2000" kern="1200" dirty="0">
                <a:solidFill>
                  <a:srgbClr val="1A3868"/>
                </a:solidFill>
                <a:latin typeface="Times New Roman" pitchFamily="18" charset="0"/>
                <a:ea typeface="微软雅黑" pitchFamily="34" charset="-122"/>
                <a:cs typeface="Times New Roman" pitchFamily="18" charset="0"/>
              </a:rPr>
              <a:t>Ⅳ </a:t>
            </a:r>
            <a:r>
              <a:rPr lang="en-US" altLang="zh-CN" sz="2000" kern="1200" dirty="0" smtClean="0">
                <a:solidFill>
                  <a:srgbClr val="1A3868"/>
                </a:solidFill>
                <a:latin typeface="Times New Roman" pitchFamily="18" charset="0"/>
                <a:ea typeface="微软雅黑" pitchFamily="34" charset="-122"/>
                <a:cs typeface="Times New Roman" pitchFamily="18" charset="0"/>
              </a:rPr>
              <a:t>    D</a:t>
            </a:r>
            <a:r>
              <a:rPr lang="en-US" altLang="zh-CN" sz="2000" kern="1200" dirty="0">
                <a:solidFill>
                  <a:srgbClr val="1A3868"/>
                </a:solidFill>
                <a:latin typeface="Times New Roman" pitchFamily="18" charset="0"/>
                <a:ea typeface="微软雅黑" pitchFamily="34" charset="-122"/>
                <a:cs typeface="Times New Roman" pitchFamily="18" charset="0"/>
              </a:rPr>
              <a:t>. Ⅰ</a:t>
            </a:r>
            <a:r>
              <a:rPr lang="zh-CN" altLang="en-US" sz="2000" kern="1200" dirty="0">
                <a:solidFill>
                  <a:srgbClr val="1A3868"/>
                </a:solidFill>
                <a:latin typeface="Times New Roman" pitchFamily="18" charset="0"/>
                <a:ea typeface="微软雅黑" pitchFamily="34" charset="-122"/>
                <a:cs typeface="Times New Roman" pitchFamily="18" charset="0"/>
              </a:rPr>
              <a:t>、</a:t>
            </a:r>
            <a:r>
              <a:rPr lang="en-US" altLang="zh-CN" sz="2000" kern="1200" dirty="0">
                <a:solidFill>
                  <a:srgbClr val="1A3868"/>
                </a:solidFill>
                <a:latin typeface="Times New Roman" pitchFamily="18" charset="0"/>
                <a:ea typeface="微软雅黑" pitchFamily="34" charset="-122"/>
                <a:cs typeface="Times New Roman" pitchFamily="18" charset="0"/>
              </a:rPr>
              <a:t>Ⅳ</a:t>
            </a:r>
            <a:r>
              <a:rPr lang="en-US" altLang="zh-CN" sz="2000" dirty="0"/>
              <a:t/>
            </a:r>
            <a:br>
              <a:rPr lang="en-US" altLang="zh-CN" sz="2000" dirty="0"/>
            </a:br>
            <a:endParaRPr lang="en-US" altLang="zh-CN" sz="700" dirty="0" smtClean="0"/>
          </a:p>
          <a:p>
            <a:pPr marL="0" indent="0">
              <a:buNone/>
            </a:pPr>
            <a:r>
              <a:rPr lang="en-US" altLang="zh-CN" sz="2000" kern="1200" dirty="0" smtClean="0">
                <a:solidFill>
                  <a:srgbClr val="1A3868"/>
                </a:solidFill>
                <a:latin typeface="Times New Roman" pitchFamily="18" charset="0"/>
                <a:ea typeface="微软雅黑" pitchFamily="34" charset="-122"/>
                <a:cs typeface="Times New Roman" pitchFamily="18" charset="0"/>
              </a:rPr>
              <a:t>2</a:t>
            </a:r>
            <a:r>
              <a:rPr lang="zh-CN" altLang="en-US" sz="2000" kern="1200" dirty="0" smtClean="0">
                <a:solidFill>
                  <a:srgbClr val="1A3868"/>
                </a:solidFill>
                <a:latin typeface="Times New Roman" pitchFamily="18" charset="0"/>
                <a:ea typeface="微软雅黑" pitchFamily="34" charset="-122"/>
                <a:cs typeface="Times New Roman" pitchFamily="18" charset="0"/>
              </a:rPr>
              <a:t>、如果</a:t>
            </a:r>
            <a:r>
              <a:rPr lang="zh-CN" altLang="en-US" sz="2000" kern="1200" dirty="0">
                <a:solidFill>
                  <a:srgbClr val="1A3868"/>
                </a:solidFill>
                <a:latin typeface="Times New Roman" pitchFamily="18" charset="0"/>
                <a:ea typeface="微软雅黑" pitchFamily="34" charset="-122"/>
                <a:cs typeface="Times New Roman" pitchFamily="18" charset="0"/>
              </a:rPr>
              <a:t>子网掩码为 </a:t>
            </a:r>
            <a:r>
              <a:rPr lang="en-US" altLang="zh-CN" sz="2000" kern="1200" dirty="0">
                <a:solidFill>
                  <a:srgbClr val="1A3868"/>
                </a:solidFill>
                <a:latin typeface="Times New Roman" pitchFamily="18" charset="0"/>
                <a:ea typeface="微软雅黑" pitchFamily="34" charset="-122"/>
                <a:cs typeface="Times New Roman" pitchFamily="18" charset="0"/>
              </a:rPr>
              <a:t>255.255.192.0</a:t>
            </a:r>
            <a:r>
              <a:rPr lang="zh-CN" altLang="en-US" sz="2000" kern="1200" dirty="0">
                <a:solidFill>
                  <a:srgbClr val="1A3868"/>
                </a:solidFill>
                <a:latin typeface="Times New Roman" pitchFamily="18" charset="0"/>
                <a:ea typeface="微软雅黑" pitchFamily="34" charset="-122"/>
                <a:cs typeface="Times New Roman" pitchFamily="18" charset="0"/>
              </a:rPr>
              <a:t>，那么下列地址的主机中必须通过路由器才能够与</a:t>
            </a:r>
            <a:r>
              <a:rPr lang="zh-CN" altLang="en-US" sz="2000" kern="1200" dirty="0" smtClean="0">
                <a:solidFill>
                  <a:srgbClr val="1A3868"/>
                </a:solidFill>
                <a:latin typeface="Times New Roman" pitchFamily="18" charset="0"/>
                <a:ea typeface="微软雅黑" pitchFamily="34" charset="-122"/>
                <a:cs typeface="Times New Roman" pitchFamily="18" charset="0"/>
              </a:rPr>
              <a:t>主机</a:t>
            </a:r>
            <a:r>
              <a:rPr lang="en-US" altLang="zh-CN" sz="2000" kern="1200" dirty="0" smtClean="0">
                <a:solidFill>
                  <a:srgbClr val="1A3868"/>
                </a:solidFill>
                <a:latin typeface="Times New Roman" pitchFamily="18" charset="0"/>
                <a:ea typeface="微软雅黑" pitchFamily="34" charset="-122"/>
                <a:cs typeface="Times New Roman" pitchFamily="18" charset="0"/>
              </a:rPr>
              <a:t>128.2.144.16 </a:t>
            </a:r>
            <a:r>
              <a:rPr lang="zh-CN" altLang="en-US" sz="2000" kern="1200" dirty="0">
                <a:solidFill>
                  <a:srgbClr val="1A3868"/>
                </a:solidFill>
                <a:latin typeface="Times New Roman" pitchFamily="18" charset="0"/>
                <a:ea typeface="微软雅黑" pitchFamily="34" charset="-122"/>
                <a:cs typeface="Times New Roman" pitchFamily="18" charset="0"/>
              </a:rPr>
              <a:t>通信的是</a:t>
            </a:r>
            <a:r>
              <a:rPr lang="en-US" altLang="zh-CN" sz="2000" kern="1200" dirty="0" smtClean="0">
                <a:solidFill>
                  <a:srgbClr val="1A3868"/>
                </a:solidFill>
                <a:latin typeface="Times New Roman" pitchFamily="18" charset="0"/>
                <a:ea typeface="微软雅黑" pitchFamily="34" charset="-122"/>
                <a:cs typeface="Times New Roman" pitchFamily="18" charset="0"/>
              </a:rPr>
              <a:t>___</a:t>
            </a:r>
            <a:r>
              <a:rPr lang="en-US" altLang="zh-CN" sz="2000" kern="1200" dirty="0">
                <a:solidFill>
                  <a:srgbClr val="1A3868"/>
                </a:solidFill>
                <a:latin typeface="Times New Roman" pitchFamily="18" charset="0"/>
                <a:ea typeface="微软雅黑" pitchFamily="34" charset="-122"/>
                <a:cs typeface="Times New Roman" pitchFamily="18" charset="0"/>
              </a:rPr>
              <a:t>_</a:t>
            </a:r>
            <a:r>
              <a:rPr lang="en-US" altLang="zh-CN" sz="2000" kern="1200" dirty="0" smtClean="0">
                <a:solidFill>
                  <a:srgbClr val="1A3868"/>
                </a:solidFill>
                <a:latin typeface="Times New Roman" pitchFamily="18" charset="0"/>
                <a:ea typeface="微软雅黑" pitchFamily="34" charset="-122"/>
                <a:cs typeface="Times New Roman" pitchFamily="18" charset="0"/>
              </a:rPr>
              <a:t>_</a:t>
            </a:r>
            <a:r>
              <a:rPr lang="en-US" altLang="zh-CN" sz="2000" kern="1200" dirty="0">
                <a:solidFill>
                  <a:srgbClr val="1A3868"/>
                </a:solidFill>
                <a:latin typeface="Times New Roman" pitchFamily="18" charset="0"/>
                <a:ea typeface="微软雅黑" pitchFamily="34" charset="-122"/>
                <a:cs typeface="Times New Roman" pitchFamily="18" charset="0"/>
              </a:rPr>
              <a:t/>
            </a:r>
            <a:br>
              <a:rPr lang="en-US" altLang="zh-CN" sz="2000" kern="1200" dirty="0">
                <a:solidFill>
                  <a:srgbClr val="1A3868"/>
                </a:solidFill>
                <a:latin typeface="Times New Roman" pitchFamily="18" charset="0"/>
                <a:ea typeface="微软雅黑" pitchFamily="34" charset="-122"/>
                <a:cs typeface="Times New Roman" pitchFamily="18" charset="0"/>
              </a:rPr>
            </a:br>
            <a:r>
              <a:rPr lang="en-US" altLang="zh-CN" sz="2000" kern="1200" dirty="0">
                <a:solidFill>
                  <a:srgbClr val="1A3868"/>
                </a:solidFill>
                <a:latin typeface="Times New Roman" pitchFamily="18" charset="0"/>
                <a:ea typeface="微软雅黑" pitchFamily="34" charset="-122"/>
                <a:cs typeface="Times New Roman" pitchFamily="18" charset="0"/>
              </a:rPr>
              <a:t>A.128.2.191.33 </a:t>
            </a:r>
            <a:r>
              <a:rPr lang="en-US" altLang="zh-CN" sz="2000" kern="1200" dirty="0" smtClean="0">
                <a:solidFill>
                  <a:srgbClr val="1A3868"/>
                </a:solidFill>
                <a:latin typeface="Times New Roman" pitchFamily="18" charset="0"/>
                <a:ea typeface="微软雅黑" pitchFamily="34" charset="-122"/>
                <a:cs typeface="Times New Roman" pitchFamily="18" charset="0"/>
              </a:rPr>
              <a:t>		B.128.2.159.22 </a:t>
            </a:r>
          </a:p>
          <a:p>
            <a:pPr marL="0" indent="0">
              <a:buNone/>
            </a:pPr>
            <a:r>
              <a:rPr lang="en-US" altLang="zh-CN" sz="2000" kern="1200" dirty="0" smtClean="0">
                <a:solidFill>
                  <a:srgbClr val="1A3868"/>
                </a:solidFill>
                <a:latin typeface="Times New Roman" pitchFamily="18" charset="0"/>
                <a:ea typeface="微软雅黑" pitchFamily="34" charset="-122"/>
                <a:cs typeface="Times New Roman" pitchFamily="18" charset="0"/>
              </a:rPr>
              <a:t>C.128.2.192.160		D.128.2.176.222</a:t>
            </a:r>
            <a:endParaRPr lang="zh-CN" altLang="en-US" dirty="0"/>
          </a:p>
        </p:txBody>
      </p:sp>
      <p:sp>
        <p:nvSpPr>
          <p:cNvPr id="4" name="矩形 3"/>
          <p:cNvSpPr/>
          <p:nvPr/>
        </p:nvSpPr>
        <p:spPr>
          <a:xfrm>
            <a:off x="1763688" y="1455961"/>
            <a:ext cx="359470" cy="461665"/>
          </a:xfrm>
          <a:prstGeom prst="rect">
            <a:avLst/>
          </a:prstGeom>
        </p:spPr>
        <p:txBody>
          <a:bodyPr wrap="square">
            <a:spAutoFit/>
          </a:bodyPr>
          <a:lstStyle/>
          <a:p>
            <a:r>
              <a:rPr lang="en-US" altLang="zh-CN" sz="2400" u="none" dirty="0" smtClean="0">
                <a:solidFill>
                  <a:srgbClr val="FF0000"/>
                </a:solidFill>
              </a:rPr>
              <a:t>C</a:t>
            </a:r>
            <a:endParaRPr lang="zh-CN" altLang="en-US" sz="2400" u="none" dirty="0">
              <a:solidFill>
                <a:srgbClr val="FF0000"/>
              </a:solidFill>
            </a:endParaRPr>
          </a:p>
        </p:txBody>
      </p:sp>
      <p:sp>
        <p:nvSpPr>
          <p:cNvPr id="5" name="矩形 4"/>
          <p:cNvSpPr/>
          <p:nvPr/>
        </p:nvSpPr>
        <p:spPr>
          <a:xfrm>
            <a:off x="827584" y="3508648"/>
            <a:ext cx="359470" cy="461665"/>
          </a:xfrm>
          <a:prstGeom prst="rect">
            <a:avLst/>
          </a:prstGeom>
        </p:spPr>
        <p:txBody>
          <a:bodyPr wrap="square">
            <a:spAutoFit/>
          </a:bodyPr>
          <a:lstStyle/>
          <a:p>
            <a:r>
              <a:rPr lang="en-US" altLang="zh-CN" sz="2400" u="none" dirty="0" smtClean="0">
                <a:solidFill>
                  <a:srgbClr val="FF0000"/>
                </a:solidFill>
              </a:rPr>
              <a:t>C</a:t>
            </a:r>
            <a:endParaRPr lang="zh-CN" altLang="en-US" sz="2400" u="none" dirty="0">
              <a:solidFill>
                <a:srgbClr val="FF0000"/>
              </a:solidFill>
            </a:endParaRPr>
          </a:p>
        </p:txBody>
      </p:sp>
    </p:spTree>
    <p:extLst>
      <p:ext uri="{BB962C8B-B14F-4D97-AF65-F5344CB8AC3E}">
        <p14:creationId xmlns:p14="http://schemas.microsoft.com/office/powerpoint/2010/main" val="415932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8" y="844352"/>
            <a:ext cx="6591076" cy="3960440"/>
          </a:xfrm>
        </p:spPr>
        <p:txBody>
          <a:bodyPr/>
          <a:lstStyle/>
          <a:p>
            <a:pPr marL="0" indent="0">
              <a:buNone/>
            </a:pPr>
            <a:r>
              <a:rPr lang="en-US" altLang="zh-CN" sz="2000" kern="1200" dirty="0">
                <a:solidFill>
                  <a:srgbClr val="1A3868"/>
                </a:solidFill>
                <a:latin typeface="Times New Roman" pitchFamily="18" charset="0"/>
                <a:ea typeface="微软雅黑" pitchFamily="34" charset="-122"/>
                <a:cs typeface="Times New Roman" pitchFamily="18" charset="0"/>
              </a:rPr>
              <a:t>3</a:t>
            </a:r>
            <a:r>
              <a:rPr lang="zh-CN" altLang="en-US" sz="2000" kern="1200" dirty="0" smtClean="0">
                <a:solidFill>
                  <a:srgbClr val="1A3868"/>
                </a:solidFill>
                <a:latin typeface="Times New Roman" pitchFamily="18" charset="0"/>
                <a:ea typeface="微软雅黑" pitchFamily="34" charset="-122"/>
                <a:cs typeface="Times New Roman" pitchFamily="18" charset="0"/>
              </a:rPr>
              <a:t>、网络 </a:t>
            </a:r>
            <a:r>
              <a:rPr lang="en-US" altLang="zh-CN" sz="2000" kern="1200" dirty="0">
                <a:solidFill>
                  <a:srgbClr val="1A3868"/>
                </a:solidFill>
                <a:latin typeface="Times New Roman" pitchFamily="18" charset="0"/>
                <a:ea typeface="微软雅黑" pitchFamily="34" charset="-122"/>
                <a:cs typeface="Times New Roman" pitchFamily="18" charset="0"/>
              </a:rPr>
              <a:t>155.25.0.0/20 </a:t>
            </a:r>
            <a:r>
              <a:rPr lang="zh-CN" altLang="en-US" sz="2000" kern="1200" dirty="0">
                <a:solidFill>
                  <a:srgbClr val="1A3868"/>
                </a:solidFill>
                <a:latin typeface="Times New Roman" pitchFamily="18" charset="0"/>
                <a:ea typeface="微软雅黑" pitchFamily="34" charset="-122"/>
                <a:cs typeface="Times New Roman" pitchFamily="18" charset="0"/>
              </a:rPr>
              <a:t>的广播地址是</a:t>
            </a:r>
            <a:r>
              <a:rPr lang="en-US" altLang="zh-CN" sz="2000" kern="1200" dirty="0" smtClean="0">
                <a:solidFill>
                  <a:srgbClr val="1A3868"/>
                </a:solidFill>
                <a:latin typeface="Times New Roman" pitchFamily="18" charset="0"/>
                <a:ea typeface="微软雅黑" pitchFamily="34" charset="-122"/>
                <a:cs typeface="Times New Roman" pitchFamily="18" charset="0"/>
              </a:rPr>
              <a:t>___</a:t>
            </a:r>
            <a:r>
              <a:rPr lang="en-US" altLang="zh-CN" sz="2000" kern="1200" dirty="0">
                <a:solidFill>
                  <a:srgbClr val="1A3868"/>
                </a:solidFill>
                <a:latin typeface="Times New Roman" pitchFamily="18" charset="0"/>
                <a:ea typeface="微软雅黑" pitchFamily="34" charset="-122"/>
                <a:cs typeface="Times New Roman" pitchFamily="18" charset="0"/>
              </a:rPr>
              <a:t/>
            </a:r>
            <a:br>
              <a:rPr lang="en-US" altLang="zh-CN" sz="2000" kern="1200" dirty="0">
                <a:solidFill>
                  <a:srgbClr val="1A3868"/>
                </a:solidFill>
                <a:latin typeface="Times New Roman" pitchFamily="18" charset="0"/>
                <a:ea typeface="微软雅黑" pitchFamily="34" charset="-122"/>
                <a:cs typeface="Times New Roman" pitchFamily="18" charset="0"/>
              </a:rPr>
            </a:br>
            <a:r>
              <a:rPr lang="en-US" altLang="zh-CN" sz="2000" kern="1200" dirty="0">
                <a:solidFill>
                  <a:srgbClr val="1A3868"/>
                </a:solidFill>
                <a:latin typeface="Times New Roman" pitchFamily="18" charset="0"/>
                <a:ea typeface="微软雅黑" pitchFamily="34" charset="-122"/>
                <a:cs typeface="Times New Roman" pitchFamily="18" charset="0"/>
              </a:rPr>
              <a:t>A.155.25.0.255 </a:t>
            </a:r>
            <a:r>
              <a:rPr lang="en-US" altLang="zh-CN" sz="2000" kern="1200" dirty="0" smtClean="0">
                <a:solidFill>
                  <a:srgbClr val="1A3868"/>
                </a:solidFill>
                <a:latin typeface="Times New Roman" pitchFamily="18" charset="0"/>
                <a:ea typeface="微软雅黑" pitchFamily="34" charset="-122"/>
                <a:cs typeface="Times New Roman" pitchFamily="18" charset="0"/>
              </a:rPr>
              <a:t>		B.155.25.255.128 </a:t>
            </a:r>
          </a:p>
          <a:p>
            <a:pPr marL="0" indent="0">
              <a:buNone/>
            </a:pPr>
            <a:r>
              <a:rPr lang="en-US" altLang="zh-CN" sz="2000" kern="1200" dirty="0" smtClean="0">
                <a:solidFill>
                  <a:srgbClr val="1A3868"/>
                </a:solidFill>
                <a:latin typeface="Times New Roman" pitchFamily="18" charset="0"/>
                <a:ea typeface="微软雅黑" pitchFamily="34" charset="-122"/>
                <a:cs typeface="Times New Roman" pitchFamily="18" charset="0"/>
              </a:rPr>
              <a:t>C.155.25.15.255 		D.155.25.255.255</a:t>
            </a:r>
          </a:p>
          <a:p>
            <a:pPr marL="0" indent="0">
              <a:buNone/>
            </a:pPr>
            <a:r>
              <a:rPr lang="en-US" altLang="zh-CN" sz="1200" kern="1200" dirty="0">
                <a:solidFill>
                  <a:srgbClr val="1A3868"/>
                </a:solidFill>
                <a:latin typeface="Times New Roman" pitchFamily="18" charset="0"/>
                <a:ea typeface="微软雅黑" pitchFamily="34" charset="-122"/>
                <a:cs typeface="Times New Roman" pitchFamily="18" charset="0"/>
              </a:rPr>
              <a:t/>
            </a:r>
            <a:br>
              <a:rPr lang="en-US" altLang="zh-CN" sz="1200" kern="1200" dirty="0">
                <a:solidFill>
                  <a:srgbClr val="1A3868"/>
                </a:solidFill>
                <a:latin typeface="Times New Roman" pitchFamily="18" charset="0"/>
                <a:ea typeface="微软雅黑" pitchFamily="34" charset="-122"/>
                <a:cs typeface="Times New Roman" pitchFamily="18" charset="0"/>
              </a:rPr>
            </a:br>
            <a:r>
              <a:rPr lang="en-US" altLang="zh-CN" sz="2000" kern="1200" dirty="0" smtClean="0">
                <a:solidFill>
                  <a:srgbClr val="1A3868"/>
                </a:solidFill>
                <a:latin typeface="Times New Roman" pitchFamily="18" charset="0"/>
                <a:ea typeface="微软雅黑" pitchFamily="34" charset="-122"/>
                <a:cs typeface="Times New Roman" pitchFamily="18" charset="0"/>
              </a:rPr>
              <a:t>4</a:t>
            </a:r>
            <a:r>
              <a:rPr lang="zh-CN" altLang="en-US" sz="2000" kern="1200" dirty="0" smtClean="0">
                <a:solidFill>
                  <a:srgbClr val="1A3868"/>
                </a:solidFill>
                <a:latin typeface="Times New Roman" pitchFamily="18" charset="0"/>
                <a:ea typeface="微软雅黑" pitchFamily="34" charset="-122"/>
                <a:cs typeface="Times New Roman" pitchFamily="18" charset="0"/>
              </a:rPr>
              <a:t>、假如</a:t>
            </a:r>
            <a:r>
              <a:rPr lang="zh-CN" altLang="en-US" sz="2000" kern="1200" dirty="0">
                <a:solidFill>
                  <a:srgbClr val="1A3868"/>
                </a:solidFill>
                <a:latin typeface="Times New Roman" pitchFamily="18" charset="0"/>
                <a:ea typeface="微软雅黑" pitchFamily="34" charset="-122"/>
                <a:cs typeface="Times New Roman" pitchFamily="18" charset="0"/>
              </a:rPr>
              <a:t>一个公司有一个 </a:t>
            </a:r>
            <a:r>
              <a:rPr lang="en-US" altLang="zh-CN" sz="2000" kern="1200" dirty="0">
                <a:solidFill>
                  <a:srgbClr val="1A3868"/>
                </a:solidFill>
                <a:latin typeface="Times New Roman" pitchFamily="18" charset="0"/>
                <a:ea typeface="微软雅黑" pitchFamily="34" charset="-122"/>
                <a:cs typeface="Times New Roman" pitchFamily="18" charset="0"/>
              </a:rPr>
              <a:t>A </a:t>
            </a:r>
            <a:r>
              <a:rPr lang="zh-CN" altLang="en-US" sz="2000" kern="1200" dirty="0">
                <a:solidFill>
                  <a:srgbClr val="1A3868"/>
                </a:solidFill>
                <a:latin typeface="Times New Roman" pitchFamily="18" charset="0"/>
                <a:ea typeface="微软雅黑" pitchFamily="34" charset="-122"/>
                <a:cs typeface="Times New Roman" pitchFamily="18" charset="0"/>
              </a:rPr>
              <a:t>类 </a:t>
            </a:r>
            <a:r>
              <a:rPr lang="en-US" altLang="zh-CN" sz="2000" kern="1200" dirty="0">
                <a:solidFill>
                  <a:srgbClr val="1A3868"/>
                </a:solidFill>
                <a:latin typeface="Times New Roman" pitchFamily="18" charset="0"/>
                <a:ea typeface="微软雅黑" pitchFamily="34" charset="-122"/>
                <a:cs typeface="Times New Roman" pitchFamily="18" charset="0"/>
              </a:rPr>
              <a:t>IP </a:t>
            </a:r>
            <a:r>
              <a:rPr lang="zh-CN" altLang="en-US" sz="2000" kern="1200" dirty="0">
                <a:solidFill>
                  <a:srgbClr val="1A3868"/>
                </a:solidFill>
                <a:latin typeface="Times New Roman" pitchFamily="18" charset="0"/>
                <a:ea typeface="微软雅黑" pitchFamily="34" charset="-122"/>
                <a:cs typeface="Times New Roman" pitchFamily="18" charset="0"/>
              </a:rPr>
              <a:t>地址， </a:t>
            </a:r>
            <a:r>
              <a:rPr lang="zh-CN" altLang="en-US" sz="2000" kern="1200" dirty="0" smtClean="0">
                <a:solidFill>
                  <a:srgbClr val="1A3868"/>
                </a:solidFill>
                <a:latin typeface="Times New Roman" pitchFamily="18" charset="0"/>
                <a:ea typeface="微软雅黑" pitchFamily="34" charset="-122"/>
                <a:cs typeface="Times New Roman" pitchFamily="18" charset="0"/>
              </a:rPr>
              <a:t>原有 </a:t>
            </a:r>
            <a:r>
              <a:rPr lang="en-US" altLang="zh-CN" sz="2000" kern="1200" dirty="0">
                <a:solidFill>
                  <a:srgbClr val="1A3868"/>
                </a:solidFill>
                <a:latin typeface="Times New Roman" pitchFamily="18" charset="0"/>
                <a:ea typeface="微软雅黑" pitchFamily="34" charset="-122"/>
                <a:cs typeface="Times New Roman" pitchFamily="18" charset="0"/>
              </a:rPr>
              <a:t>700 </a:t>
            </a:r>
            <a:r>
              <a:rPr lang="zh-CN" altLang="en-US" sz="2000" kern="1200" dirty="0">
                <a:solidFill>
                  <a:srgbClr val="1A3868"/>
                </a:solidFill>
                <a:latin typeface="Times New Roman" pitchFamily="18" charset="0"/>
                <a:ea typeface="微软雅黑" pitchFamily="34" charset="-122"/>
                <a:cs typeface="Times New Roman" pitchFamily="18" charset="0"/>
              </a:rPr>
              <a:t>个子网， 公司重组之后需要再建 </a:t>
            </a:r>
            <a:r>
              <a:rPr lang="en-US" altLang="zh-CN" sz="2000" kern="1200" dirty="0">
                <a:solidFill>
                  <a:srgbClr val="1A3868"/>
                </a:solidFill>
                <a:latin typeface="Times New Roman" pitchFamily="18" charset="0"/>
                <a:ea typeface="微软雅黑" pitchFamily="34" charset="-122"/>
                <a:cs typeface="Times New Roman" pitchFamily="18" charset="0"/>
              </a:rPr>
              <a:t>450 </a:t>
            </a:r>
            <a:r>
              <a:rPr lang="zh-CN" altLang="en-US" sz="2000" kern="1200" dirty="0">
                <a:solidFill>
                  <a:srgbClr val="1A3868"/>
                </a:solidFill>
                <a:latin typeface="Times New Roman" pitchFamily="18" charset="0"/>
                <a:ea typeface="微软雅黑" pitchFamily="34" charset="-122"/>
                <a:cs typeface="Times New Roman" pitchFamily="18" charset="0"/>
              </a:rPr>
              <a:t>个子网</a:t>
            </a:r>
            <a:r>
              <a:rPr lang="zh-CN" altLang="en-US" sz="2000" kern="1200" dirty="0" smtClean="0">
                <a:solidFill>
                  <a:srgbClr val="1A3868"/>
                </a:solidFill>
                <a:latin typeface="Times New Roman" pitchFamily="18" charset="0"/>
                <a:ea typeface="微软雅黑" pitchFamily="34" charset="-122"/>
                <a:cs typeface="Times New Roman" pitchFamily="18" charset="0"/>
              </a:rPr>
              <a:t>，且要求</a:t>
            </a:r>
            <a:r>
              <a:rPr lang="zh-CN" altLang="en-US" sz="2000" kern="1200" dirty="0">
                <a:solidFill>
                  <a:srgbClr val="1A3868"/>
                </a:solidFill>
                <a:latin typeface="Times New Roman" pitchFamily="18" charset="0"/>
                <a:ea typeface="微软雅黑" pitchFamily="34" charset="-122"/>
                <a:cs typeface="Times New Roman" pitchFamily="18" charset="0"/>
              </a:rPr>
              <a:t>每个子网</a:t>
            </a:r>
            <a:r>
              <a:rPr lang="zh-CN" altLang="en-US" sz="2000" kern="1200" dirty="0" smtClean="0">
                <a:solidFill>
                  <a:srgbClr val="FF0000"/>
                </a:solidFill>
                <a:latin typeface="Times New Roman" pitchFamily="18" charset="0"/>
                <a:ea typeface="微软雅黑" pitchFamily="34" charset="-122"/>
                <a:cs typeface="Times New Roman" pitchFamily="18" charset="0"/>
              </a:rPr>
              <a:t>最少</a:t>
            </a:r>
            <a:r>
              <a:rPr lang="zh-CN" altLang="en-US" sz="2000" kern="1200" dirty="0" smtClean="0">
                <a:solidFill>
                  <a:srgbClr val="1A3868"/>
                </a:solidFill>
                <a:latin typeface="Times New Roman" pitchFamily="18" charset="0"/>
                <a:ea typeface="微软雅黑" pitchFamily="34" charset="-122"/>
                <a:cs typeface="Times New Roman" pitchFamily="18" charset="0"/>
              </a:rPr>
              <a:t>可以</a:t>
            </a:r>
            <a:r>
              <a:rPr lang="zh-CN" altLang="en-US" sz="2000" kern="1200" dirty="0">
                <a:solidFill>
                  <a:srgbClr val="1A3868"/>
                </a:solidFill>
                <a:latin typeface="Times New Roman" pitchFamily="18" charset="0"/>
                <a:ea typeface="微软雅黑" pitchFamily="34" charset="-122"/>
                <a:cs typeface="Times New Roman" pitchFamily="18" charset="0"/>
              </a:rPr>
              <a:t>容纳 </a:t>
            </a:r>
            <a:r>
              <a:rPr lang="en-US" altLang="zh-CN" sz="2000" kern="1200" dirty="0">
                <a:solidFill>
                  <a:srgbClr val="1A3868"/>
                </a:solidFill>
                <a:latin typeface="Times New Roman" pitchFamily="18" charset="0"/>
                <a:ea typeface="微软雅黑" pitchFamily="34" charset="-122"/>
                <a:cs typeface="Times New Roman" pitchFamily="18" charset="0"/>
              </a:rPr>
              <a:t>4092 </a:t>
            </a:r>
            <a:r>
              <a:rPr lang="zh-CN" altLang="en-US" sz="2000" kern="1200" dirty="0">
                <a:solidFill>
                  <a:srgbClr val="1A3868"/>
                </a:solidFill>
                <a:latin typeface="Times New Roman" pitchFamily="18" charset="0"/>
                <a:ea typeface="微软雅黑" pitchFamily="34" charset="-122"/>
                <a:cs typeface="Times New Roman" pitchFamily="18" charset="0"/>
              </a:rPr>
              <a:t>台主机，合适的子网掩码</a:t>
            </a:r>
            <a:r>
              <a:rPr lang="en-US" altLang="zh-CN" sz="2000" kern="1200" dirty="0" smtClean="0">
                <a:solidFill>
                  <a:srgbClr val="1A3868"/>
                </a:solidFill>
                <a:latin typeface="Times New Roman" pitchFamily="18" charset="0"/>
                <a:ea typeface="微软雅黑" pitchFamily="34" charset="-122"/>
                <a:cs typeface="Times New Roman" pitchFamily="18" charset="0"/>
              </a:rPr>
              <a:t>___</a:t>
            </a:r>
            <a:r>
              <a:rPr lang="en-US" altLang="zh-CN" sz="2000" kern="1200" dirty="0">
                <a:solidFill>
                  <a:srgbClr val="1A3868"/>
                </a:solidFill>
                <a:latin typeface="Times New Roman" pitchFamily="18" charset="0"/>
                <a:ea typeface="微软雅黑" pitchFamily="34" charset="-122"/>
                <a:cs typeface="Times New Roman" pitchFamily="18" charset="0"/>
              </a:rPr>
              <a:t/>
            </a:r>
            <a:br>
              <a:rPr lang="en-US" altLang="zh-CN" sz="2000" kern="1200" dirty="0">
                <a:solidFill>
                  <a:srgbClr val="1A3868"/>
                </a:solidFill>
                <a:latin typeface="Times New Roman" pitchFamily="18" charset="0"/>
                <a:ea typeface="微软雅黑" pitchFamily="34" charset="-122"/>
                <a:cs typeface="Times New Roman" pitchFamily="18" charset="0"/>
              </a:rPr>
            </a:br>
            <a:r>
              <a:rPr lang="en-US" altLang="zh-CN" sz="2000" kern="1200" dirty="0">
                <a:solidFill>
                  <a:srgbClr val="1A3868"/>
                </a:solidFill>
                <a:latin typeface="Times New Roman" pitchFamily="18" charset="0"/>
                <a:ea typeface="微软雅黑" pitchFamily="34" charset="-122"/>
                <a:cs typeface="Times New Roman" pitchFamily="18" charset="0"/>
              </a:rPr>
              <a:t>A./16 </a:t>
            </a:r>
            <a:r>
              <a:rPr lang="en-US" altLang="zh-CN" sz="2000" kern="1200" dirty="0" smtClean="0">
                <a:solidFill>
                  <a:srgbClr val="1A3868"/>
                </a:solidFill>
                <a:latin typeface="Times New Roman" pitchFamily="18" charset="0"/>
                <a:ea typeface="微软雅黑" pitchFamily="34" charset="-122"/>
                <a:cs typeface="Times New Roman" pitchFamily="18" charset="0"/>
              </a:rPr>
              <a:t>	B</a:t>
            </a:r>
            <a:r>
              <a:rPr lang="en-US" altLang="zh-CN" sz="2000" kern="1200" dirty="0">
                <a:solidFill>
                  <a:srgbClr val="1A3868"/>
                </a:solidFill>
                <a:latin typeface="Times New Roman" pitchFamily="18" charset="0"/>
                <a:ea typeface="微软雅黑" pitchFamily="34" charset="-122"/>
                <a:cs typeface="Times New Roman" pitchFamily="18" charset="0"/>
              </a:rPr>
              <a:t>./17 </a:t>
            </a:r>
            <a:r>
              <a:rPr lang="en-US" altLang="zh-CN" sz="2000" kern="1200" dirty="0" smtClean="0">
                <a:solidFill>
                  <a:srgbClr val="1A3868"/>
                </a:solidFill>
                <a:latin typeface="Times New Roman" pitchFamily="18" charset="0"/>
                <a:ea typeface="微软雅黑" pitchFamily="34" charset="-122"/>
                <a:cs typeface="Times New Roman" pitchFamily="18" charset="0"/>
              </a:rPr>
              <a:t>	C</a:t>
            </a:r>
            <a:r>
              <a:rPr lang="en-US" altLang="zh-CN" sz="2000" kern="1200" dirty="0">
                <a:solidFill>
                  <a:srgbClr val="1A3868"/>
                </a:solidFill>
                <a:latin typeface="Times New Roman" pitchFamily="18" charset="0"/>
                <a:ea typeface="微软雅黑" pitchFamily="34" charset="-122"/>
                <a:cs typeface="Times New Roman" pitchFamily="18" charset="0"/>
              </a:rPr>
              <a:t>./18 </a:t>
            </a:r>
            <a:r>
              <a:rPr lang="en-US" altLang="zh-CN" sz="2000" kern="1200" dirty="0" smtClean="0">
                <a:solidFill>
                  <a:srgbClr val="1A3868"/>
                </a:solidFill>
                <a:latin typeface="Times New Roman" pitchFamily="18" charset="0"/>
                <a:ea typeface="微软雅黑" pitchFamily="34" charset="-122"/>
                <a:cs typeface="Times New Roman" pitchFamily="18" charset="0"/>
              </a:rPr>
              <a:t>	D</a:t>
            </a:r>
            <a:r>
              <a:rPr lang="en-US" altLang="zh-CN" sz="2000" kern="1200" dirty="0">
                <a:solidFill>
                  <a:srgbClr val="1A3868"/>
                </a:solidFill>
                <a:latin typeface="Times New Roman" pitchFamily="18" charset="0"/>
                <a:ea typeface="微软雅黑" pitchFamily="34" charset="-122"/>
                <a:cs typeface="Times New Roman" pitchFamily="18" charset="0"/>
              </a:rPr>
              <a:t>./</a:t>
            </a:r>
            <a:r>
              <a:rPr lang="en-US" altLang="zh-CN" sz="2000" kern="1200" dirty="0" smtClean="0">
                <a:solidFill>
                  <a:srgbClr val="1A3868"/>
                </a:solidFill>
                <a:latin typeface="Times New Roman" pitchFamily="18" charset="0"/>
                <a:ea typeface="微软雅黑" pitchFamily="34" charset="-122"/>
                <a:cs typeface="Times New Roman" pitchFamily="18" charset="0"/>
              </a:rPr>
              <a:t>19</a:t>
            </a:r>
          </a:p>
          <a:p>
            <a:pPr marL="0" indent="0">
              <a:buNone/>
            </a:pPr>
            <a:endParaRPr lang="en-US" altLang="zh-CN" sz="1050" dirty="0" smtClean="0"/>
          </a:p>
          <a:p>
            <a:pPr marL="0" indent="0">
              <a:buNone/>
            </a:pPr>
            <a:r>
              <a:rPr lang="en-US" altLang="zh-CN" sz="2000" kern="1200" dirty="0" smtClean="0">
                <a:solidFill>
                  <a:srgbClr val="1A3868"/>
                </a:solidFill>
                <a:latin typeface="Times New Roman" pitchFamily="18" charset="0"/>
                <a:ea typeface="微软雅黑" pitchFamily="34" charset="-122"/>
                <a:cs typeface="Times New Roman" pitchFamily="18" charset="0"/>
              </a:rPr>
              <a:t>5</a:t>
            </a:r>
            <a:r>
              <a:rPr lang="zh-CN" altLang="en-US" sz="2000" kern="1200" dirty="0" smtClean="0">
                <a:solidFill>
                  <a:srgbClr val="1A3868"/>
                </a:solidFill>
                <a:latin typeface="Times New Roman" pitchFamily="18" charset="0"/>
                <a:ea typeface="微软雅黑" pitchFamily="34" charset="-122"/>
                <a:cs typeface="Times New Roman" pitchFamily="18" charset="0"/>
              </a:rPr>
              <a:t>、某个</a:t>
            </a:r>
            <a:r>
              <a:rPr lang="zh-CN" altLang="en-US" sz="2000" kern="1200" dirty="0">
                <a:solidFill>
                  <a:srgbClr val="1A3868"/>
                </a:solidFill>
                <a:latin typeface="Times New Roman" pitchFamily="18" charset="0"/>
                <a:ea typeface="微软雅黑" pitchFamily="34" charset="-122"/>
                <a:cs typeface="Times New Roman" pitchFamily="18" charset="0"/>
              </a:rPr>
              <a:t>网络的 </a:t>
            </a:r>
            <a:r>
              <a:rPr lang="en-US" altLang="zh-CN" sz="2000" kern="1200" dirty="0">
                <a:solidFill>
                  <a:srgbClr val="1A3868"/>
                </a:solidFill>
                <a:latin typeface="Times New Roman" pitchFamily="18" charset="0"/>
                <a:ea typeface="微软雅黑" pitchFamily="34" charset="-122"/>
                <a:cs typeface="Times New Roman" pitchFamily="18" charset="0"/>
              </a:rPr>
              <a:t>IP </a:t>
            </a:r>
            <a:r>
              <a:rPr lang="zh-CN" altLang="en-US" sz="2000" kern="1200" dirty="0">
                <a:solidFill>
                  <a:srgbClr val="1A3868"/>
                </a:solidFill>
                <a:latin typeface="Times New Roman" pitchFamily="18" charset="0"/>
                <a:ea typeface="微软雅黑" pitchFamily="34" charset="-122"/>
                <a:cs typeface="Times New Roman" pitchFamily="18" charset="0"/>
              </a:rPr>
              <a:t>地址空间为 </a:t>
            </a:r>
            <a:r>
              <a:rPr lang="en-US" altLang="zh-CN" sz="2000" kern="1200" dirty="0">
                <a:solidFill>
                  <a:srgbClr val="1A3868"/>
                </a:solidFill>
                <a:latin typeface="Times New Roman" pitchFamily="18" charset="0"/>
                <a:ea typeface="微软雅黑" pitchFamily="34" charset="-122"/>
                <a:cs typeface="Times New Roman" pitchFamily="18" charset="0"/>
              </a:rPr>
              <a:t>201.1.5.0/24</a:t>
            </a:r>
            <a:r>
              <a:rPr lang="zh-CN" altLang="en-US" sz="2000" kern="1200" dirty="0">
                <a:solidFill>
                  <a:srgbClr val="1A3868"/>
                </a:solidFill>
                <a:latin typeface="Times New Roman" pitchFamily="18" charset="0"/>
                <a:ea typeface="微软雅黑" pitchFamily="34" charset="-122"/>
                <a:cs typeface="Times New Roman" pitchFamily="18" charset="0"/>
              </a:rPr>
              <a:t>，采用子网划分，地址掩码为 </a:t>
            </a:r>
            <a:r>
              <a:rPr lang="en-US" altLang="zh-CN" sz="2000" kern="1200" dirty="0">
                <a:solidFill>
                  <a:srgbClr val="1A3868"/>
                </a:solidFill>
                <a:latin typeface="Times New Roman" pitchFamily="18" charset="0"/>
                <a:ea typeface="微软雅黑" pitchFamily="34" charset="-122"/>
                <a:cs typeface="Times New Roman" pitchFamily="18" charset="0"/>
              </a:rPr>
              <a:t>255.255.255.248</a:t>
            </a:r>
            <a:r>
              <a:rPr lang="zh-CN" altLang="en-US" sz="2000" kern="1200" dirty="0">
                <a:solidFill>
                  <a:srgbClr val="1A3868"/>
                </a:solidFill>
                <a:latin typeface="Times New Roman" pitchFamily="18" charset="0"/>
                <a:ea typeface="微软雅黑" pitchFamily="34" charset="-122"/>
                <a:cs typeface="Times New Roman" pitchFamily="18" charset="0"/>
              </a:rPr>
              <a:t>，</a:t>
            </a:r>
            <a:r>
              <a:rPr lang="zh-CN" altLang="en-US" sz="2000" kern="1200" dirty="0" smtClean="0">
                <a:solidFill>
                  <a:srgbClr val="1A3868"/>
                </a:solidFill>
                <a:latin typeface="Times New Roman" pitchFamily="18" charset="0"/>
                <a:ea typeface="微软雅黑" pitchFamily="34" charset="-122"/>
                <a:cs typeface="Times New Roman" pitchFamily="18" charset="0"/>
              </a:rPr>
              <a:t>那么该</a:t>
            </a:r>
            <a:r>
              <a:rPr lang="zh-CN" altLang="en-US" sz="2000" kern="1200" dirty="0">
                <a:solidFill>
                  <a:srgbClr val="1A3868"/>
                </a:solidFill>
                <a:latin typeface="Times New Roman" pitchFamily="18" charset="0"/>
                <a:ea typeface="微软雅黑" pitchFamily="34" charset="-122"/>
                <a:cs typeface="Times New Roman" pitchFamily="18" charset="0"/>
              </a:rPr>
              <a:t>网络的最大子网数与每个子网最多可以分配的地址数为</a:t>
            </a:r>
            <a:r>
              <a:rPr lang="en-US" altLang="zh-CN" sz="2000" kern="1200" dirty="0" smtClean="0">
                <a:solidFill>
                  <a:srgbClr val="1A3868"/>
                </a:solidFill>
                <a:latin typeface="Times New Roman" pitchFamily="18" charset="0"/>
                <a:ea typeface="微软雅黑" pitchFamily="34" charset="-122"/>
                <a:cs typeface="Times New Roman" pitchFamily="18" charset="0"/>
              </a:rPr>
              <a:t>___</a:t>
            </a:r>
            <a:r>
              <a:rPr lang="en-US" altLang="zh-CN" sz="2000" kern="1200" dirty="0">
                <a:solidFill>
                  <a:srgbClr val="1A3868"/>
                </a:solidFill>
                <a:latin typeface="Times New Roman" pitchFamily="18" charset="0"/>
                <a:ea typeface="微软雅黑" pitchFamily="34" charset="-122"/>
                <a:cs typeface="Times New Roman" pitchFamily="18" charset="0"/>
              </a:rPr>
              <a:t/>
            </a:r>
            <a:br>
              <a:rPr lang="en-US" altLang="zh-CN" sz="2000" kern="1200" dirty="0">
                <a:solidFill>
                  <a:srgbClr val="1A3868"/>
                </a:solidFill>
                <a:latin typeface="Times New Roman" pitchFamily="18" charset="0"/>
                <a:ea typeface="微软雅黑" pitchFamily="34" charset="-122"/>
                <a:cs typeface="Times New Roman" pitchFamily="18" charset="0"/>
              </a:rPr>
            </a:br>
            <a:r>
              <a:rPr lang="en-US" altLang="zh-CN" sz="2000" kern="1200" dirty="0">
                <a:solidFill>
                  <a:srgbClr val="1A3868"/>
                </a:solidFill>
                <a:latin typeface="Times New Roman" pitchFamily="18" charset="0"/>
                <a:ea typeface="微软雅黑" pitchFamily="34" charset="-122"/>
                <a:cs typeface="Times New Roman" pitchFamily="18" charset="0"/>
              </a:rPr>
              <a:t>A.32,8 </a:t>
            </a:r>
            <a:r>
              <a:rPr lang="en-US" altLang="zh-CN" sz="2000" kern="1200" dirty="0" smtClean="0">
                <a:solidFill>
                  <a:srgbClr val="1A3868"/>
                </a:solidFill>
                <a:latin typeface="Times New Roman" pitchFamily="18" charset="0"/>
                <a:ea typeface="微软雅黑" pitchFamily="34" charset="-122"/>
                <a:cs typeface="Times New Roman" pitchFamily="18" charset="0"/>
              </a:rPr>
              <a:t>	B.32,6 	C.8,32 	D.8,30</a:t>
            </a:r>
            <a:r>
              <a:rPr lang="en-US" altLang="zh-CN" sz="2000" dirty="0"/>
              <a:t/>
            </a:r>
            <a:br>
              <a:rPr lang="en-US" altLang="zh-CN" sz="2000" dirty="0"/>
            </a:br>
            <a:r>
              <a:rPr lang="en-US" altLang="zh-CN" sz="2000" dirty="0"/>
              <a:t/>
            </a:r>
            <a:br>
              <a:rPr lang="en-US" altLang="zh-CN" sz="2000" dirty="0"/>
            </a:br>
            <a:endParaRPr lang="zh-CN" altLang="en-US" dirty="0"/>
          </a:p>
        </p:txBody>
      </p:sp>
      <p:sp>
        <p:nvSpPr>
          <p:cNvPr id="5" name="矩形 4"/>
          <p:cNvSpPr/>
          <p:nvPr/>
        </p:nvSpPr>
        <p:spPr>
          <a:xfrm>
            <a:off x="4427984" y="772344"/>
            <a:ext cx="359470" cy="461665"/>
          </a:xfrm>
          <a:prstGeom prst="rect">
            <a:avLst/>
          </a:prstGeom>
        </p:spPr>
        <p:txBody>
          <a:bodyPr wrap="square">
            <a:spAutoFit/>
          </a:bodyPr>
          <a:lstStyle/>
          <a:p>
            <a:r>
              <a:rPr lang="en-US" altLang="zh-CN" sz="2400" u="none" dirty="0" smtClean="0">
                <a:solidFill>
                  <a:srgbClr val="FF0000"/>
                </a:solidFill>
              </a:rPr>
              <a:t>C</a:t>
            </a:r>
            <a:endParaRPr lang="zh-CN" altLang="en-US" sz="2400" u="none" dirty="0">
              <a:solidFill>
                <a:srgbClr val="FF0000"/>
              </a:solidFill>
            </a:endParaRPr>
          </a:p>
        </p:txBody>
      </p:sp>
      <p:sp>
        <p:nvSpPr>
          <p:cNvPr id="6" name="矩形 5"/>
          <p:cNvSpPr/>
          <p:nvPr/>
        </p:nvSpPr>
        <p:spPr>
          <a:xfrm>
            <a:off x="4932040" y="2572544"/>
            <a:ext cx="359470" cy="461665"/>
          </a:xfrm>
          <a:prstGeom prst="rect">
            <a:avLst/>
          </a:prstGeom>
        </p:spPr>
        <p:txBody>
          <a:bodyPr wrap="square">
            <a:spAutoFit/>
          </a:bodyPr>
          <a:lstStyle/>
          <a:p>
            <a:r>
              <a:rPr lang="en-US" altLang="zh-CN" sz="2400" u="none" dirty="0" smtClean="0">
                <a:solidFill>
                  <a:srgbClr val="FF0000"/>
                </a:solidFill>
              </a:rPr>
              <a:t>D</a:t>
            </a:r>
            <a:endParaRPr lang="zh-CN" altLang="en-US" sz="2400" u="none" dirty="0">
              <a:solidFill>
                <a:srgbClr val="FF0000"/>
              </a:solidFill>
            </a:endParaRPr>
          </a:p>
        </p:txBody>
      </p:sp>
      <p:sp>
        <p:nvSpPr>
          <p:cNvPr id="7" name="矩形 6"/>
          <p:cNvSpPr/>
          <p:nvPr/>
        </p:nvSpPr>
        <p:spPr>
          <a:xfrm>
            <a:off x="4500562" y="4042321"/>
            <a:ext cx="359470" cy="461665"/>
          </a:xfrm>
          <a:prstGeom prst="rect">
            <a:avLst/>
          </a:prstGeom>
        </p:spPr>
        <p:txBody>
          <a:bodyPr wrap="square">
            <a:spAutoFit/>
          </a:bodyPr>
          <a:lstStyle/>
          <a:p>
            <a:r>
              <a:rPr lang="en-US" altLang="zh-CN" sz="2400" u="none" dirty="0" smtClean="0">
                <a:solidFill>
                  <a:srgbClr val="FF0000"/>
                </a:solidFill>
              </a:rPr>
              <a:t>B</a:t>
            </a:r>
            <a:endParaRPr lang="zh-CN" altLang="en-US" sz="2400" u="none" dirty="0">
              <a:solidFill>
                <a:srgbClr val="FF0000"/>
              </a:solidFill>
            </a:endParaRPr>
          </a:p>
        </p:txBody>
      </p:sp>
    </p:spTree>
    <p:extLst>
      <p:ext uri="{BB962C8B-B14F-4D97-AF65-F5344CB8AC3E}">
        <p14:creationId xmlns:p14="http://schemas.microsoft.com/office/powerpoint/2010/main" val="298746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23156"/>
            <a:ext cx="6912768" cy="3960440"/>
          </a:xfrm>
        </p:spPr>
        <p:txBody>
          <a:bodyPr/>
          <a:lstStyle/>
          <a:p>
            <a:pPr marL="0" indent="0">
              <a:buNone/>
            </a:pPr>
            <a:r>
              <a:rPr lang="en-US" altLang="zh-CN" sz="2000" kern="1200" dirty="0" smtClean="0">
                <a:solidFill>
                  <a:srgbClr val="1A3868"/>
                </a:solidFill>
                <a:latin typeface="Times New Roman" pitchFamily="18" charset="0"/>
                <a:ea typeface="微软雅黑" pitchFamily="34" charset="-122"/>
                <a:cs typeface="Times New Roman" pitchFamily="18" charset="0"/>
              </a:rPr>
              <a:t>6</a:t>
            </a:r>
            <a:r>
              <a:rPr lang="zh-CN" altLang="en-US" sz="2000" kern="1200" dirty="0" smtClean="0">
                <a:solidFill>
                  <a:srgbClr val="1A3868"/>
                </a:solidFill>
                <a:latin typeface="Times New Roman" pitchFamily="18" charset="0"/>
                <a:ea typeface="微软雅黑" pitchFamily="34" charset="-122"/>
                <a:cs typeface="Times New Roman" pitchFamily="18" charset="0"/>
              </a:rPr>
              <a:t>、某 </a:t>
            </a:r>
            <a:r>
              <a:rPr lang="zh-CN" altLang="en-US" sz="2000" kern="1200" dirty="0">
                <a:solidFill>
                  <a:srgbClr val="1A3868"/>
                </a:solidFill>
                <a:latin typeface="Times New Roman" pitchFamily="18" charset="0"/>
                <a:ea typeface="微软雅黑" pitchFamily="34" charset="-122"/>
                <a:cs typeface="Times New Roman" pitchFamily="18" charset="0"/>
              </a:rPr>
              <a:t>公 司 分 配 给 人 事 部 的 </a:t>
            </a:r>
            <a:r>
              <a:rPr lang="en-US" altLang="zh-CN" sz="2000" kern="1200" dirty="0">
                <a:solidFill>
                  <a:srgbClr val="1A3868"/>
                </a:solidFill>
                <a:latin typeface="Times New Roman" pitchFamily="18" charset="0"/>
                <a:ea typeface="微软雅黑" pitchFamily="34" charset="-122"/>
                <a:cs typeface="Times New Roman" pitchFamily="18" charset="0"/>
              </a:rPr>
              <a:t>IP </a:t>
            </a:r>
            <a:r>
              <a:rPr lang="zh-CN" altLang="en-US" sz="2000" kern="1200" dirty="0">
                <a:solidFill>
                  <a:srgbClr val="1A3868"/>
                </a:solidFill>
                <a:latin typeface="Times New Roman" pitchFamily="18" charset="0"/>
                <a:ea typeface="微软雅黑" pitchFamily="34" charset="-122"/>
                <a:cs typeface="Times New Roman" pitchFamily="18" charset="0"/>
              </a:rPr>
              <a:t>地 址 块 为 </a:t>
            </a:r>
            <a:r>
              <a:rPr lang="en-US" altLang="zh-CN" sz="2000" kern="1200" dirty="0">
                <a:solidFill>
                  <a:srgbClr val="1A3868"/>
                </a:solidFill>
                <a:latin typeface="Times New Roman" pitchFamily="18" charset="0"/>
                <a:ea typeface="微软雅黑" pitchFamily="34" charset="-122"/>
                <a:cs typeface="Times New Roman" pitchFamily="18" charset="0"/>
              </a:rPr>
              <a:t>10.0.11.0/27 </a:t>
            </a:r>
            <a:r>
              <a:rPr lang="zh-CN" altLang="en-US" sz="2000" kern="1200" dirty="0">
                <a:solidFill>
                  <a:srgbClr val="1A3868"/>
                </a:solidFill>
                <a:latin typeface="Times New Roman" pitchFamily="18" charset="0"/>
                <a:ea typeface="微软雅黑" pitchFamily="34" charset="-122"/>
                <a:cs typeface="Times New Roman" pitchFamily="18" charset="0"/>
              </a:rPr>
              <a:t>， 分 配 给 企 划 部 的 </a:t>
            </a:r>
            <a:r>
              <a:rPr lang="en-US" altLang="zh-CN" sz="2000" kern="1200" dirty="0">
                <a:solidFill>
                  <a:srgbClr val="1A3868"/>
                </a:solidFill>
                <a:latin typeface="Times New Roman" pitchFamily="18" charset="0"/>
                <a:ea typeface="微软雅黑" pitchFamily="34" charset="-122"/>
                <a:cs typeface="Times New Roman" pitchFamily="18" charset="0"/>
              </a:rPr>
              <a:t>IP </a:t>
            </a:r>
            <a:r>
              <a:rPr lang="zh-CN" altLang="en-US" sz="2000" kern="1200" dirty="0">
                <a:solidFill>
                  <a:srgbClr val="1A3868"/>
                </a:solidFill>
                <a:latin typeface="Times New Roman" pitchFamily="18" charset="0"/>
                <a:ea typeface="微软雅黑" pitchFamily="34" charset="-122"/>
                <a:cs typeface="Times New Roman" pitchFamily="18" charset="0"/>
              </a:rPr>
              <a:t>地 址 块 </a:t>
            </a:r>
            <a:r>
              <a:rPr lang="zh-CN" altLang="en-US" sz="2000" kern="1200" dirty="0" smtClean="0">
                <a:solidFill>
                  <a:srgbClr val="1A3868"/>
                </a:solidFill>
                <a:latin typeface="Times New Roman" pitchFamily="18" charset="0"/>
                <a:ea typeface="微软雅黑" pitchFamily="34" charset="-122"/>
                <a:cs typeface="Times New Roman" pitchFamily="18" charset="0"/>
              </a:rPr>
              <a:t>为</a:t>
            </a:r>
            <a:r>
              <a:rPr lang="en-US" altLang="zh-CN" sz="2000" kern="1200" dirty="0" smtClean="0">
                <a:solidFill>
                  <a:srgbClr val="1A3868"/>
                </a:solidFill>
                <a:latin typeface="Times New Roman" pitchFamily="18" charset="0"/>
                <a:ea typeface="微软雅黑" pitchFamily="34" charset="-122"/>
                <a:cs typeface="Times New Roman" pitchFamily="18" charset="0"/>
              </a:rPr>
              <a:t>10.0.11.32/27</a:t>
            </a:r>
            <a:r>
              <a:rPr lang="zh-CN" altLang="en-US" sz="2000" kern="1200" dirty="0">
                <a:solidFill>
                  <a:srgbClr val="1A3868"/>
                </a:solidFill>
                <a:latin typeface="Times New Roman" pitchFamily="18" charset="0"/>
                <a:ea typeface="微软雅黑" pitchFamily="34" charset="-122"/>
                <a:cs typeface="Times New Roman" pitchFamily="18" charset="0"/>
              </a:rPr>
              <a:t>，分配给市场部的 </a:t>
            </a:r>
            <a:r>
              <a:rPr lang="en-US" altLang="zh-CN" sz="2000" kern="1200" dirty="0">
                <a:solidFill>
                  <a:srgbClr val="1A3868"/>
                </a:solidFill>
                <a:latin typeface="Times New Roman" pitchFamily="18" charset="0"/>
                <a:ea typeface="微软雅黑" pitchFamily="34" charset="-122"/>
                <a:cs typeface="Times New Roman" pitchFamily="18" charset="0"/>
              </a:rPr>
              <a:t>IP </a:t>
            </a:r>
            <a:r>
              <a:rPr lang="zh-CN" altLang="en-US" sz="2000" kern="1200" dirty="0">
                <a:solidFill>
                  <a:srgbClr val="1A3868"/>
                </a:solidFill>
                <a:latin typeface="Times New Roman" pitchFamily="18" charset="0"/>
                <a:ea typeface="微软雅黑" pitchFamily="34" charset="-122"/>
                <a:cs typeface="Times New Roman" pitchFamily="18" charset="0"/>
              </a:rPr>
              <a:t>地址块为 </a:t>
            </a:r>
            <a:r>
              <a:rPr lang="en-US" altLang="zh-CN" sz="2000" kern="1200" dirty="0">
                <a:solidFill>
                  <a:srgbClr val="1A3868"/>
                </a:solidFill>
                <a:latin typeface="Times New Roman" pitchFamily="18" charset="0"/>
                <a:ea typeface="微软雅黑" pitchFamily="34" charset="-122"/>
                <a:cs typeface="Times New Roman" pitchFamily="18" charset="0"/>
              </a:rPr>
              <a:t>10.0.11.64/26</a:t>
            </a:r>
            <a:r>
              <a:rPr lang="zh-CN" altLang="en-US" sz="2000" kern="1200" dirty="0">
                <a:solidFill>
                  <a:srgbClr val="1A3868"/>
                </a:solidFill>
                <a:latin typeface="Times New Roman" pitchFamily="18" charset="0"/>
                <a:ea typeface="微软雅黑" pitchFamily="34" charset="-122"/>
                <a:cs typeface="Times New Roman" pitchFamily="18" charset="0"/>
              </a:rPr>
              <a:t>，那么这三个地址块经过聚合后的</a:t>
            </a:r>
            <a:r>
              <a:rPr lang="zh-CN" altLang="en-US" sz="2000" kern="1200" dirty="0" smtClean="0">
                <a:solidFill>
                  <a:srgbClr val="1A3868"/>
                </a:solidFill>
                <a:latin typeface="Times New Roman" pitchFamily="18" charset="0"/>
                <a:ea typeface="微软雅黑" pitchFamily="34" charset="-122"/>
                <a:cs typeface="Times New Roman" pitchFamily="18" charset="0"/>
              </a:rPr>
              <a:t>地址是</a:t>
            </a:r>
            <a:r>
              <a:rPr lang="en-US" altLang="zh-CN" sz="2000" kern="1200" dirty="0">
                <a:solidFill>
                  <a:srgbClr val="1A3868"/>
                </a:solidFill>
                <a:latin typeface="Times New Roman" pitchFamily="18" charset="0"/>
                <a:ea typeface="微软雅黑" pitchFamily="34" charset="-122"/>
                <a:cs typeface="Times New Roman" pitchFamily="18" charset="0"/>
              </a:rPr>
              <a:t>___</a:t>
            </a:r>
            <a:r>
              <a:rPr lang="zh-CN" altLang="en-US" sz="2000" kern="1200" dirty="0" smtClean="0">
                <a:solidFill>
                  <a:srgbClr val="1A3868"/>
                </a:solidFill>
                <a:latin typeface="Times New Roman" pitchFamily="18" charset="0"/>
                <a:ea typeface="微软雅黑" pitchFamily="34" charset="-122"/>
                <a:cs typeface="Times New Roman" pitchFamily="18" charset="0"/>
              </a:rPr>
              <a:t>       </a:t>
            </a:r>
            <a:r>
              <a:rPr lang="en-US" altLang="zh-CN" sz="2000" kern="1200" dirty="0">
                <a:solidFill>
                  <a:srgbClr val="1A3868"/>
                </a:solidFill>
                <a:latin typeface="Times New Roman" pitchFamily="18" charset="0"/>
                <a:ea typeface="微软雅黑" pitchFamily="34" charset="-122"/>
                <a:cs typeface="Times New Roman" pitchFamily="18" charset="0"/>
              </a:rPr>
              <a:t/>
            </a:r>
            <a:br>
              <a:rPr lang="en-US" altLang="zh-CN" sz="2000" kern="1200" dirty="0">
                <a:solidFill>
                  <a:srgbClr val="1A3868"/>
                </a:solidFill>
                <a:latin typeface="Times New Roman" pitchFamily="18" charset="0"/>
                <a:ea typeface="微软雅黑" pitchFamily="34" charset="-122"/>
                <a:cs typeface="Times New Roman" pitchFamily="18" charset="0"/>
              </a:rPr>
            </a:br>
            <a:r>
              <a:rPr lang="en-US" altLang="zh-CN" sz="2000" kern="1200" dirty="0">
                <a:solidFill>
                  <a:srgbClr val="1A3868"/>
                </a:solidFill>
                <a:latin typeface="Times New Roman" pitchFamily="18" charset="0"/>
                <a:ea typeface="微软雅黑" pitchFamily="34" charset="-122"/>
                <a:cs typeface="Times New Roman" pitchFamily="18" charset="0"/>
              </a:rPr>
              <a:t>A.10.0.11.0/25 </a:t>
            </a:r>
            <a:r>
              <a:rPr lang="en-US" altLang="zh-CN" sz="2000" kern="1200" dirty="0" smtClean="0">
                <a:solidFill>
                  <a:srgbClr val="1A3868"/>
                </a:solidFill>
                <a:latin typeface="Times New Roman" pitchFamily="18" charset="0"/>
                <a:ea typeface="微软雅黑" pitchFamily="34" charset="-122"/>
                <a:cs typeface="Times New Roman" pitchFamily="18" charset="0"/>
              </a:rPr>
              <a:t>		B</a:t>
            </a:r>
            <a:r>
              <a:rPr lang="en-US" altLang="zh-CN" sz="2000" kern="1200" dirty="0">
                <a:solidFill>
                  <a:srgbClr val="1A3868"/>
                </a:solidFill>
                <a:latin typeface="Times New Roman" pitchFamily="18" charset="0"/>
                <a:ea typeface="微软雅黑" pitchFamily="34" charset="-122"/>
                <a:cs typeface="Times New Roman" pitchFamily="18" charset="0"/>
              </a:rPr>
              <a:t>. 10.0.11.0/26</a:t>
            </a:r>
            <a:br>
              <a:rPr lang="en-US" altLang="zh-CN" sz="2000" kern="1200" dirty="0">
                <a:solidFill>
                  <a:srgbClr val="1A3868"/>
                </a:solidFill>
                <a:latin typeface="Times New Roman" pitchFamily="18" charset="0"/>
                <a:ea typeface="微软雅黑" pitchFamily="34" charset="-122"/>
                <a:cs typeface="Times New Roman" pitchFamily="18" charset="0"/>
              </a:rPr>
            </a:br>
            <a:r>
              <a:rPr lang="en-US" altLang="zh-CN" sz="2000" kern="1200" dirty="0">
                <a:solidFill>
                  <a:srgbClr val="1A3868"/>
                </a:solidFill>
                <a:latin typeface="Times New Roman" pitchFamily="18" charset="0"/>
                <a:ea typeface="微软雅黑" pitchFamily="34" charset="-122"/>
                <a:cs typeface="Times New Roman" pitchFamily="18" charset="0"/>
              </a:rPr>
              <a:t>C. 10.0.11.64/25 </a:t>
            </a:r>
            <a:r>
              <a:rPr lang="en-US" altLang="zh-CN" sz="2000" kern="1200" dirty="0" smtClean="0">
                <a:solidFill>
                  <a:srgbClr val="1A3868"/>
                </a:solidFill>
                <a:latin typeface="Times New Roman" pitchFamily="18" charset="0"/>
                <a:ea typeface="微软雅黑" pitchFamily="34" charset="-122"/>
                <a:cs typeface="Times New Roman" pitchFamily="18" charset="0"/>
              </a:rPr>
              <a:t>		D</a:t>
            </a:r>
            <a:r>
              <a:rPr lang="en-US" altLang="zh-CN" sz="2000" kern="1200" dirty="0">
                <a:solidFill>
                  <a:srgbClr val="1A3868"/>
                </a:solidFill>
                <a:latin typeface="Times New Roman" pitchFamily="18" charset="0"/>
                <a:ea typeface="微软雅黑" pitchFamily="34" charset="-122"/>
                <a:cs typeface="Times New Roman" pitchFamily="18" charset="0"/>
              </a:rPr>
              <a:t>. 10.0.11.4/26</a:t>
            </a:r>
            <a:br>
              <a:rPr lang="en-US" altLang="zh-CN" sz="2000" kern="1200" dirty="0">
                <a:solidFill>
                  <a:srgbClr val="1A3868"/>
                </a:solidFill>
                <a:latin typeface="Times New Roman" pitchFamily="18" charset="0"/>
                <a:ea typeface="微软雅黑" pitchFamily="34" charset="-122"/>
                <a:cs typeface="Times New Roman" pitchFamily="18" charset="0"/>
              </a:rPr>
            </a:br>
            <a:endParaRPr lang="en-US" altLang="zh-CN" sz="1200" kern="1200" dirty="0" smtClean="0">
              <a:solidFill>
                <a:srgbClr val="1A3868"/>
              </a:solidFill>
              <a:latin typeface="Times New Roman" pitchFamily="18" charset="0"/>
              <a:ea typeface="微软雅黑" pitchFamily="34" charset="-122"/>
              <a:cs typeface="Times New Roman" pitchFamily="18" charset="0"/>
            </a:endParaRPr>
          </a:p>
          <a:p>
            <a:pPr marL="0" indent="0">
              <a:buNone/>
            </a:pPr>
            <a:r>
              <a:rPr lang="en-US" altLang="zh-CN" sz="2000" kern="1200" dirty="0" smtClean="0">
                <a:solidFill>
                  <a:srgbClr val="1A3868"/>
                </a:solidFill>
                <a:latin typeface="Times New Roman" pitchFamily="18" charset="0"/>
                <a:ea typeface="微软雅黑" pitchFamily="34" charset="-122"/>
                <a:cs typeface="Times New Roman" pitchFamily="18" charset="0"/>
              </a:rPr>
              <a:t>7</a:t>
            </a:r>
            <a:r>
              <a:rPr lang="zh-CN" altLang="en-US" sz="2000" kern="1200" dirty="0" smtClean="0">
                <a:solidFill>
                  <a:srgbClr val="1A3868"/>
                </a:solidFill>
                <a:latin typeface="Times New Roman" pitchFamily="18" charset="0"/>
                <a:ea typeface="微软雅黑" pitchFamily="34" charset="-122"/>
                <a:cs typeface="Times New Roman" pitchFamily="18" charset="0"/>
              </a:rPr>
              <a:t>、某</a:t>
            </a:r>
            <a:r>
              <a:rPr lang="zh-CN" altLang="en-US" sz="2000" kern="1200" dirty="0">
                <a:solidFill>
                  <a:srgbClr val="1A3868"/>
                </a:solidFill>
                <a:latin typeface="Times New Roman" pitchFamily="18" charset="0"/>
                <a:ea typeface="微软雅黑" pitchFamily="34" charset="-122"/>
                <a:cs typeface="Times New Roman" pitchFamily="18" charset="0"/>
              </a:rPr>
              <a:t>公司拥有 </a:t>
            </a:r>
            <a:r>
              <a:rPr lang="en-US" altLang="zh-CN" sz="2000" kern="1200" dirty="0">
                <a:solidFill>
                  <a:srgbClr val="1A3868"/>
                </a:solidFill>
                <a:latin typeface="Times New Roman" pitchFamily="18" charset="0"/>
                <a:ea typeface="微软雅黑" pitchFamily="34" charset="-122"/>
                <a:cs typeface="Times New Roman" pitchFamily="18" charset="0"/>
              </a:rPr>
              <a:t>IP </a:t>
            </a:r>
            <a:r>
              <a:rPr lang="zh-CN" altLang="en-US" sz="2000" kern="1200" dirty="0">
                <a:solidFill>
                  <a:srgbClr val="1A3868"/>
                </a:solidFill>
                <a:latin typeface="Times New Roman" pitchFamily="18" charset="0"/>
                <a:ea typeface="微软雅黑" pitchFamily="34" charset="-122"/>
                <a:cs typeface="Times New Roman" pitchFamily="18" charset="0"/>
              </a:rPr>
              <a:t>地址 </a:t>
            </a:r>
            <a:r>
              <a:rPr lang="en-US" altLang="zh-CN" sz="2000" kern="1200" dirty="0">
                <a:solidFill>
                  <a:srgbClr val="1A3868"/>
                </a:solidFill>
                <a:latin typeface="Times New Roman" pitchFamily="18" charset="0"/>
                <a:ea typeface="微软雅黑" pitchFamily="34" charset="-122"/>
                <a:cs typeface="Times New Roman" pitchFamily="18" charset="0"/>
              </a:rPr>
              <a:t>201.12.77.0/24</a:t>
            </a:r>
            <a:r>
              <a:rPr lang="zh-CN" altLang="en-US" sz="2000" kern="1200" dirty="0">
                <a:solidFill>
                  <a:srgbClr val="1A3868"/>
                </a:solidFill>
                <a:latin typeface="Times New Roman" pitchFamily="18" charset="0"/>
                <a:ea typeface="微软雅黑" pitchFamily="34" charset="-122"/>
                <a:cs typeface="Times New Roman" pitchFamily="18" charset="0"/>
              </a:rPr>
              <a:t>，其中 </a:t>
            </a:r>
            <a:r>
              <a:rPr lang="en-US" altLang="zh-CN" sz="2000" kern="1200" dirty="0">
                <a:solidFill>
                  <a:srgbClr val="1A3868"/>
                </a:solidFill>
                <a:latin typeface="Times New Roman" pitchFamily="18" charset="0"/>
                <a:ea typeface="微软雅黑" pitchFamily="34" charset="-122"/>
                <a:cs typeface="Times New Roman" pitchFamily="18" charset="0"/>
              </a:rPr>
              <a:t>201.12.77.16/28 </a:t>
            </a:r>
            <a:r>
              <a:rPr lang="zh-CN" altLang="en-US" sz="2000" kern="1200" dirty="0">
                <a:solidFill>
                  <a:srgbClr val="1A3868"/>
                </a:solidFill>
                <a:latin typeface="Times New Roman" pitchFamily="18" charset="0"/>
                <a:ea typeface="微软雅黑" pitchFamily="34" charset="-122"/>
                <a:cs typeface="Times New Roman" pitchFamily="18" charset="0"/>
              </a:rPr>
              <a:t>与 </a:t>
            </a:r>
            <a:r>
              <a:rPr lang="en-US" altLang="zh-CN" sz="2000" kern="1200" dirty="0">
                <a:solidFill>
                  <a:srgbClr val="1A3868"/>
                </a:solidFill>
                <a:latin typeface="Times New Roman" pitchFamily="18" charset="0"/>
                <a:ea typeface="微软雅黑" pitchFamily="34" charset="-122"/>
                <a:cs typeface="Times New Roman" pitchFamily="18" charset="0"/>
              </a:rPr>
              <a:t>201.12.77.32/28 </a:t>
            </a:r>
            <a:r>
              <a:rPr lang="zh-CN" altLang="en-US" sz="2000" kern="1200" dirty="0">
                <a:solidFill>
                  <a:srgbClr val="1A3868"/>
                </a:solidFill>
                <a:latin typeface="Times New Roman" pitchFamily="18" charset="0"/>
                <a:ea typeface="微软雅黑" pitchFamily="34" charset="-122"/>
                <a:cs typeface="Times New Roman" pitchFamily="18" charset="0"/>
              </a:rPr>
              <a:t>已经分</a:t>
            </a:r>
            <a:r>
              <a:rPr lang="zh-CN" altLang="en-US" sz="2000" kern="1200" dirty="0" smtClean="0">
                <a:solidFill>
                  <a:srgbClr val="1A3868"/>
                </a:solidFill>
                <a:latin typeface="Times New Roman" pitchFamily="18" charset="0"/>
                <a:ea typeface="微软雅黑" pitchFamily="34" charset="-122"/>
                <a:cs typeface="Times New Roman" pitchFamily="18" charset="0"/>
              </a:rPr>
              <a:t>配给人事部门</a:t>
            </a:r>
            <a:r>
              <a:rPr lang="zh-CN" altLang="en-US" sz="2000" kern="1200" dirty="0">
                <a:solidFill>
                  <a:srgbClr val="1A3868"/>
                </a:solidFill>
                <a:latin typeface="Times New Roman" pitchFamily="18" charset="0"/>
                <a:ea typeface="微软雅黑" pitchFamily="34" charset="-122"/>
                <a:cs typeface="Times New Roman" pitchFamily="18" charset="0"/>
              </a:rPr>
              <a:t>和</a:t>
            </a:r>
            <a:r>
              <a:rPr lang="zh-CN" altLang="en-US" sz="2000" kern="1200" dirty="0" smtClean="0">
                <a:solidFill>
                  <a:srgbClr val="1A3868"/>
                </a:solidFill>
                <a:latin typeface="Times New Roman" pitchFamily="18" charset="0"/>
                <a:ea typeface="微软雅黑" pitchFamily="34" charset="-122"/>
                <a:cs typeface="Times New Roman" pitchFamily="18" charset="0"/>
              </a:rPr>
              <a:t>财政部门，</a:t>
            </a:r>
            <a:r>
              <a:rPr lang="zh-CN" altLang="en-US" sz="2000" kern="1200" dirty="0">
                <a:solidFill>
                  <a:srgbClr val="1A3868"/>
                </a:solidFill>
                <a:latin typeface="Times New Roman" pitchFamily="18" charset="0"/>
                <a:ea typeface="微软雅黑" pitchFamily="34" charset="-122"/>
                <a:cs typeface="Times New Roman" pitchFamily="18" charset="0"/>
              </a:rPr>
              <a:t>现在技术部门有需要 </a:t>
            </a:r>
            <a:r>
              <a:rPr lang="en-US" altLang="zh-CN" sz="2000" kern="1200" dirty="0">
                <a:solidFill>
                  <a:srgbClr val="1A3868"/>
                </a:solidFill>
                <a:latin typeface="Times New Roman" pitchFamily="18" charset="0"/>
                <a:ea typeface="微软雅黑" pitchFamily="34" charset="-122"/>
                <a:cs typeface="Times New Roman" pitchFamily="18" charset="0"/>
              </a:rPr>
              <a:t>100 </a:t>
            </a:r>
            <a:r>
              <a:rPr lang="zh-CN" altLang="en-US" sz="2000" kern="1200" dirty="0">
                <a:solidFill>
                  <a:srgbClr val="1A3868"/>
                </a:solidFill>
                <a:latin typeface="Times New Roman" pitchFamily="18" charset="0"/>
                <a:ea typeface="微软雅黑" pitchFamily="34" charset="-122"/>
                <a:cs typeface="Times New Roman" pitchFamily="18" charset="0"/>
              </a:rPr>
              <a:t>个 </a:t>
            </a:r>
            <a:r>
              <a:rPr lang="en-US" altLang="zh-CN" sz="2000" kern="1200" dirty="0">
                <a:solidFill>
                  <a:srgbClr val="1A3868"/>
                </a:solidFill>
                <a:latin typeface="Times New Roman" pitchFamily="18" charset="0"/>
                <a:ea typeface="微软雅黑" pitchFamily="34" charset="-122"/>
                <a:cs typeface="Times New Roman" pitchFamily="18" charset="0"/>
              </a:rPr>
              <a:t>IP </a:t>
            </a:r>
            <a:r>
              <a:rPr lang="zh-CN" altLang="en-US" sz="2000" kern="1200" dirty="0">
                <a:solidFill>
                  <a:srgbClr val="1A3868"/>
                </a:solidFill>
                <a:latin typeface="Times New Roman" pitchFamily="18" charset="0"/>
                <a:ea typeface="微软雅黑" pitchFamily="34" charset="-122"/>
                <a:cs typeface="Times New Roman" pitchFamily="18" charset="0"/>
              </a:rPr>
              <a:t>地址，可分配的地址是</a:t>
            </a:r>
            <a:r>
              <a:rPr lang="en-US" altLang="zh-CN" sz="2000" kern="1200" dirty="0" smtClean="0">
                <a:solidFill>
                  <a:srgbClr val="1A3868"/>
                </a:solidFill>
                <a:latin typeface="Times New Roman" pitchFamily="18" charset="0"/>
                <a:ea typeface="微软雅黑" pitchFamily="34" charset="-122"/>
                <a:cs typeface="Times New Roman" pitchFamily="18" charset="0"/>
              </a:rPr>
              <a:t>___</a:t>
            </a:r>
            <a:r>
              <a:rPr lang="en-US" altLang="zh-CN" sz="2000" kern="1200" dirty="0">
                <a:solidFill>
                  <a:srgbClr val="1A3868"/>
                </a:solidFill>
                <a:latin typeface="Times New Roman" pitchFamily="18" charset="0"/>
                <a:ea typeface="微软雅黑" pitchFamily="34" charset="-122"/>
                <a:cs typeface="Times New Roman" pitchFamily="18" charset="0"/>
              </a:rPr>
              <a:t/>
            </a:r>
            <a:br>
              <a:rPr lang="en-US" altLang="zh-CN" sz="2000" kern="1200" dirty="0">
                <a:solidFill>
                  <a:srgbClr val="1A3868"/>
                </a:solidFill>
                <a:latin typeface="Times New Roman" pitchFamily="18" charset="0"/>
                <a:ea typeface="微软雅黑" pitchFamily="34" charset="-122"/>
                <a:cs typeface="Times New Roman" pitchFamily="18" charset="0"/>
              </a:rPr>
            </a:br>
            <a:r>
              <a:rPr lang="en-US" altLang="zh-CN" sz="2000" kern="1200" dirty="0">
                <a:solidFill>
                  <a:srgbClr val="1A3868"/>
                </a:solidFill>
                <a:latin typeface="Times New Roman" pitchFamily="18" charset="0"/>
                <a:ea typeface="微软雅黑" pitchFamily="34" charset="-122"/>
                <a:cs typeface="Times New Roman" pitchFamily="18" charset="0"/>
              </a:rPr>
              <a:t>A. 201.12.77.0/25 </a:t>
            </a:r>
            <a:r>
              <a:rPr lang="en-US" altLang="zh-CN" sz="2000" kern="1200" dirty="0" smtClean="0">
                <a:solidFill>
                  <a:srgbClr val="1A3868"/>
                </a:solidFill>
                <a:latin typeface="Times New Roman" pitchFamily="18" charset="0"/>
                <a:ea typeface="微软雅黑" pitchFamily="34" charset="-122"/>
                <a:cs typeface="Times New Roman" pitchFamily="18" charset="0"/>
              </a:rPr>
              <a:t>	B</a:t>
            </a:r>
            <a:r>
              <a:rPr lang="en-US" altLang="zh-CN" sz="2000" kern="1200" dirty="0">
                <a:solidFill>
                  <a:srgbClr val="1A3868"/>
                </a:solidFill>
                <a:latin typeface="Times New Roman" pitchFamily="18" charset="0"/>
                <a:ea typeface="微软雅黑" pitchFamily="34" charset="-122"/>
                <a:cs typeface="Times New Roman" pitchFamily="18" charset="0"/>
              </a:rPr>
              <a:t>. 201.12.77.48/25</a:t>
            </a:r>
            <a:br>
              <a:rPr lang="en-US" altLang="zh-CN" sz="2000" kern="1200" dirty="0">
                <a:solidFill>
                  <a:srgbClr val="1A3868"/>
                </a:solidFill>
                <a:latin typeface="Times New Roman" pitchFamily="18" charset="0"/>
                <a:ea typeface="微软雅黑" pitchFamily="34" charset="-122"/>
                <a:cs typeface="Times New Roman" pitchFamily="18" charset="0"/>
              </a:rPr>
            </a:br>
            <a:r>
              <a:rPr lang="en-US" altLang="zh-CN" sz="2000" kern="1200" dirty="0">
                <a:solidFill>
                  <a:srgbClr val="1A3868"/>
                </a:solidFill>
                <a:latin typeface="Times New Roman" pitchFamily="18" charset="0"/>
                <a:ea typeface="微软雅黑" pitchFamily="34" charset="-122"/>
                <a:cs typeface="Times New Roman" pitchFamily="18" charset="0"/>
              </a:rPr>
              <a:t>C. 201.12.77.64/25 </a:t>
            </a:r>
            <a:r>
              <a:rPr lang="en-US" altLang="zh-CN" sz="2000" kern="1200" dirty="0" smtClean="0">
                <a:solidFill>
                  <a:srgbClr val="1A3868"/>
                </a:solidFill>
                <a:latin typeface="Times New Roman" pitchFamily="18" charset="0"/>
                <a:ea typeface="微软雅黑" pitchFamily="34" charset="-122"/>
                <a:cs typeface="Times New Roman" pitchFamily="18" charset="0"/>
              </a:rPr>
              <a:t>	D</a:t>
            </a:r>
            <a:r>
              <a:rPr lang="en-US" altLang="zh-CN" sz="2000" kern="1200" dirty="0">
                <a:solidFill>
                  <a:srgbClr val="1A3868"/>
                </a:solidFill>
                <a:latin typeface="Times New Roman" pitchFamily="18" charset="0"/>
                <a:ea typeface="微软雅黑" pitchFamily="34" charset="-122"/>
                <a:cs typeface="Times New Roman" pitchFamily="18" charset="0"/>
              </a:rPr>
              <a:t>. 201.12.77.128/25</a:t>
            </a:r>
            <a:r>
              <a:rPr lang="en-US" altLang="zh-CN" sz="2000" dirty="0"/>
              <a:t/>
            </a:r>
            <a:br>
              <a:rPr lang="en-US" altLang="zh-CN" sz="2000" dirty="0"/>
            </a:br>
            <a:r>
              <a:rPr lang="en-US" altLang="zh-CN" sz="2000" dirty="0"/>
              <a:t/>
            </a:r>
            <a:br>
              <a:rPr lang="en-US" altLang="zh-CN" sz="2000" dirty="0"/>
            </a:br>
            <a:r>
              <a:rPr lang="en-US" altLang="zh-CN" sz="2000" dirty="0"/>
              <a:t/>
            </a:r>
            <a:br>
              <a:rPr lang="en-US" altLang="zh-CN" sz="2000" dirty="0"/>
            </a:br>
            <a:endParaRPr lang="zh-CN" altLang="en-US" dirty="0"/>
          </a:p>
        </p:txBody>
      </p:sp>
      <p:sp>
        <p:nvSpPr>
          <p:cNvPr id="5" name="矩形 4"/>
          <p:cNvSpPr/>
          <p:nvPr/>
        </p:nvSpPr>
        <p:spPr>
          <a:xfrm>
            <a:off x="1763688" y="1708448"/>
            <a:ext cx="359470" cy="461665"/>
          </a:xfrm>
          <a:prstGeom prst="rect">
            <a:avLst/>
          </a:prstGeom>
        </p:spPr>
        <p:txBody>
          <a:bodyPr wrap="square">
            <a:spAutoFit/>
          </a:bodyPr>
          <a:lstStyle/>
          <a:p>
            <a:r>
              <a:rPr lang="en-US" altLang="zh-CN" sz="2400" u="none" dirty="0" smtClean="0">
                <a:solidFill>
                  <a:srgbClr val="FF0000"/>
                </a:solidFill>
              </a:rPr>
              <a:t>A</a:t>
            </a:r>
            <a:endParaRPr lang="zh-CN" altLang="en-US" sz="2400" u="none" dirty="0">
              <a:solidFill>
                <a:srgbClr val="FF0000"/>
              </a:solidFill>
            </a:endParaRPr>
          </a:p>
        </p:txBody>
      </p:sp>
      <p:sp>
        <p:nvSpPr>
          <p:cNvPr id="7" name="矩形 6"/>
          <p:cNvSpPr/>
          <p:nvPr/>
        </p:nvSpPr>
        <p:spPr>
          <a:xfrm>
            <a:off x="5580112" y="3436640"/>
            <a:ext cx="359470" cy="461665"/>
          </a:xfrm>
          <a:prstGeom prst="rect">
            <a:avLst/>
          </a:prstGeom>
        </p:spPr>
        <p:txBody>
          <a:bodyPr wrap="square">
            <a:spAutoFit/>
          </a:bodyPr>
          <a:lstStyle/>
          <a:p>
            <a:r>
              <a:rPr lang="en-US" altLang="zh-CN" sz="2400" u="none" dirty="0">
                <a:solidFill>
                  <a:srgbClr val="FF0000"/>
                </a:solidFill>
              </a:rPr>
              <a:t>D</a:t>
            </a:r>
            <a:endParaRPr lang="zh-CN" altLang="en-US" sz="2400" u="none" dirty="0">
              <a:solidFill>
                <a:srgbClr val="FF0000"/>
              </a:solidFill>
            </a:endParaRPr>
          </a:p>
        </p:txBody>
      </p:sp>
    </p:spTree>
    <p:extLst>
      <p:ext uri="{BB962C8B-B14F-4D97-AF65-F5344CB8AC3E}">
        <p14:creationId xmlns:p14="http://schemas.microsoft.com/office/powerpoint/2010/main" val="201717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23528" y="916360"/>
            <a:ext cx="6408712" cy="33843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cap="all">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a:lstStyle>
          <a:p>
            <a:r>
              <a:rPr lang="zh-CN" altLang="en-US" sz="2400" u="none" dirty="0">
                <a:solidFill>
                  <a:srgbClr val="007D7A"/>
                </a:solidFill>
                <a:latin typeface="Times New Roman" pitchFamily="18" charset="0"/>
                <a:ea typeface="微软雅黑" pitchFamily="34" charset="-122"/>
                <a:cs typeface="Times New Roman" pitchFamily="18" charset="0"/>
              </a:rPr>
              <a:t>计算并填表</a:t>
            </a:r>
            <a:r>
              <a:rPr lang="zh-CN" altLang="en-US" sz="2400" u="none" dirty="0" smtClean="0">
                <a:solidFill>
                  <a:srgbClr val="007D7A"/>
                </a:solidFill>
                <a:latin typeface="Times New Roman" pitchFamily="18" charset="0"/>
                <a:ea typeface="微软雅黑" pitchFamily="34" charset="-122"/>
                <a:cs typeface="Times New Roman" pitchFamily="18" charset="0"/>
              </a:rPr>
              <a:t>：</a:t>
            </a:r>
            <a:endParaRPr lang="en-US" altLang="zh-CN" sz="2400" u="none" dirty="0" smtClean="0">
              <a:solidFill>
                <a:srgbClr val="007D7A"/>
              </a:solidFill>
              <a:latin typeface="Times New Roman" pitchFamily="18" charset="0"/>
              <a:ea typeface="微软雅黑" pitchFamily="34" charset="-122"/>
              <a:cs typeface="Times New Roman" pitchFamily="18" charset="0"/>
            </a:endParaRPr>
          </a:p>
          <a:p>
            <a:endParaRPr lang="en-US" altLang="zh-CN" sz="1200" u="none" dirty="0">
              <a:solidFill>
                <a:srgbClr val="007D7A"/>
              </a:solidFill>
              <a:latin typeface="Times New Roman" pitchFamily="18" charset="0"/>
              <a:ea typeface="微软雅黑" pitchFamily="34" charset="-122"/>
              <a:cs typeface="Times New Roman" pitchFamily="18" charset="0"/>
            </a:endParaRPr>
          </a:p>
          <a:p>
            <a:pPr>
              <a:spcAft>
                <a:spcPts val="1200"/>
              </a:spcAft>
            </a:pPr>
            <a:r>
              <a:rPr lang="en-US" altLang="zh-CN" sz="2400" b="0" u="none" dirty="0" smtClean="0">
                <a:solidFill>
                  <a:srgbClr val="1A3868"/>
                </a:solidFill>
                <a:latin typeface="Times New Roman" pitchFamily="18" charset="0"/>
                <a:ea typeface="微软雅黑" pitchFamily="34" charset="-122"/>
                <a:cs typeface="Times New Roman" pitchFamily="18" charset="0"/>
              </a:rPr>
              <a:t>IP </a:t>
            </a:r>
            <a:r>
              <a:rPr lang="zh-CN" altLang="en-US" sz="2400" b="0" u="none" dirty="0">
                <a:solidFill>
                  <a:srgbClr val="1A3868"/>
                </a:solidFill>
                <a:latin typeface="Times New Roman" pitchFamily="18" charset="0"/>
                <a:ea typeface="微软雅黑" pitchFamily="34" charset="-122"/>
                <a:cs typeface="Times New Roman" pitchFamily="18" charset="0"/>
              </a:rPr>
              <a:t>地址 </a:t>
            </a:r>
            <a:r>
              <a:rPr lang="en-US" altLang="zh-CN" sz="2400" b="0" u="none" dirty="0">
                <a:solidFill>
                  <a:srgbClr val="1A3868"/>
                </a:solidFill>
                <a:latin typeface="Times New Roman" pitchFamily="18" charset="0"/>
                <a:ea typeface="微软雅黑" pitchFamily="34" charset="-122"/>
                <a:cs typeface="Times New Roman" pitchFamily="18" charset="0"/>
              </a:rPr>
              <a:t>125.145.131.9  </a:t>
            </a:r>
            <a:r>
              <a:rPr lang="en-US" altLang="zh-CN" sz="2400" b="0" u="none" dirty="0" smtClean="0">
                <a:solidFill>
                  <a:srgbClr val="1A3868"/>
                </a:solidFill>
                <a:latin typeface="Times New Roman" pitchFamily="18" charset="0"/>
                <a:ea typeface="微软雅黑" pitchFamily="34" charset="-122"/>
                <a:cs typeface="Times New Roman" pitchFamily="18" charset="0"/>
              </a:rPr>
              <a:t>  </a:t>
            </a:r>
            <a:r>
              <a:rPr lang="zh-CN" altLang="en-US" sz="2400" b="0" u="none" dirty="0" smtClean="0">
                <a:solidFill>
                  <a:srgbClr val="1A3868"/>
                </a:solidFill>
                <a:latin typeface="Times New Roman" pitchFamily="18" charset="0"/>
                <a:ea typeface="微软雅黑" pitchFamily="34" charset="-122"/>
                <a:cs typeface="Times New Roman" pitchFamily="18" charset="0"/>
              </a:rPr>
              <a:t>子网</a:t>
            </a:r>
            <a:r>
              <a:rPr lang="zh-CN" altLang="en-US" sz="2400" b="0" u="none" dirty="0">
                <a:solidFill>
                  <a:srgbClr val="1A3868"/>
                </a:solidFill>
                <a:latin typeface="Times New Roman" pitchFamily="18" charset="0"/>
                <a:ea typeface="微软雅黑" pitchFamily="34" charset="-122"/>
                <a:cs typeface="Times New Roman" pitchFamily="18" charset="0"/>
              </a:rPr>
              <a:t>掩码 </a:t>
            </a:r>
            <a:r>
              <a:rPr lang="en-US" altLang="zh-CN" sz="2400" b="0" u="none" dirty="0" smtClean="0">
                <a:solidFill>
                  <a:srgbClr val="1A3868"/>
                </a:solidFill>
                <a:latin typeface="Times New Roman" pitchFamily="18" charset="0"/>
                <a:ea typeface="微软雅黑" pitchFamily="34" charset="-122"/>
                <a:cs typeface="Times New Roman" pitchFamily="18" charset="0"/>
              </a:rPr>
              <a:t>255.240.0.0</a:t>
            </a:r>
          </a:p>
          <a:p>
            <a:pPr>
              <a:spcAft>
                <a:spcPts val="600"/>
              </a:spcAft>
            </a:pPr>
            <a:r>
              <a:rPr lang="zh-CN" altLang="en-US" sz="2400" b="0" u="none" dirty="0">
                <a:solidFill>
                  <a:srgbClr val="1A3868"/>
                </a:solidFill>
                <a:latin typeface="Times New Roman" pitchFamily="18" charset="0"/>
                <a:ea typeface="微软雅黑" pitchFamily="34" charset="-122"/>
                <a:cs typeface="Times New Roman" pitchFamily="18" charset="0"/>
              </a:rPr>
              <a:t>网络前缀 </a:t>
            </a:r>
            <a:r>
              <a:rPr lang="en-US" altLang="zh-CN" sz="2400" b="0" u="none" dirty="0" smtClean="0">
                <a:solidFill>
                  <a:srgbClr val="1A3868"/>
                </a:solidFill>
                <a:latin typeface="Times New Roman" pitchFamily="18" charset="0"/>
                <a:ea typeface="微软雅黑" pitchFamily="34" charset="-122"/>
                <a:cs typeface="Times New Roman" pitchFamily="18" charset="0"/>
              </a:rPr>
              <a:t>		</a:t>
            </a:r>
            <a:endParaRPr lang="en-US" altLang="zh-CN" sz="2400" b="0" u="none" dirty="0" smtClean="0">
              <a:solidFill>
                <a:srgbClr val="FF0000"/>
              </a:solidFill>
              <a:latin typeface="Times New Roman" pitchFamily="18" charset="0"/>
              <a:ea typeface="微软雅黑" pitchFamily="34" charset="-122"/>
              <a:cs typeface="Times New Roman" pitchFamily="18" charset="0"/>
            </a:endParaRPr>
          </a:p>
          <a:p>
            <a:pPr>
              <a:spcAft>
                <a:spcPts val="600"/>
              </a:spcAft>
            </a:pPr>
            <a:r>
              <a:rPr lang="zh-CN" altLang="en-US" sz="2400" b="0" u="none" dirty="0">
                <a:solidFill>
                  <a:srgbClr val="1A3868"/>
                </a:solidFill>
                <a:latin typeface="Times New Roman" pitchFamily="18" charset="0"/>
                <a:ea typeface="微软雅黑" pitchFamily="34" charset="-122"/>
                <a:cs typeface="Times New Roman" pitchFamily="18" charset="0"/>
              </a:rPr>
              <a:t>网络</a:t>
            </a:r>
            <a:r>
              <a:rPr lang="zh-CN" altLang="en-US" sz="2400" b="0" u="none" dirty="0" smtClean="0">
                <a:solidFill>
                  <a:srgbClr val="1A3868"/>
                </a:solidFill>
                <a:latin typeface="Times New Roman" pitchFamily="18" charset="0"/>
                <a:ea typeface="微软雅黑" pitchFamily="34" charset="-122"/>
                <a:cs typeface="Times New Roman" pitchFamily="18" charset="0"/>
              </a:rPr>
              <a:t>地址</a:t>
            </a:r>
            <a:r>
              <a:rPr lang="en-US" altLang="zh-CN" sz="2400" b="0" u="none" dirty="0" smtClean="0">
                <a:solidFill>
                  <a:srgbClr val="1A3868"/>
                </a:solidFill>
                <a:latin typeface="Times New Roman" pitchFamily="18" charset="0"/>
                <a:ea typeface="微软雅黑" pitchFamily="34" charset="-122"/>
                <a:cs typeface="Times New Roman" pitchFamily="18" charset="0"/>
              </a:rPr>
              <a:t>		</a:t>
            </a:r>
          </a:p>
          <a:p>
            <a:pPr>
              <a:spcAft>
                <a:spcPts val="600"/>
              </a:spcAft>
            </a:pPr>
            <a:r>
              <a:rPr lang="zh-CN" altLang="en-US" sz="2400" b="0" u="none" dirty="0" smtClean="0">
                <a:solidFill>
                  <a:srgbClr val="1A3868"/>
                </a:solidFill>
                <a:latin typeface="Times New Roman" pitchFamily="18" charset="0"/>
                <a:ea typeface="微软雅黑" pitchFamily="34" charset="-122"/>
                <a:cs typeface="Times New Roman" pitchFamily="18" charset="0"/>
              </a:rPr>
              <a:t>主机号</a:t>
            </a:r>
            <a:endParaRPr lang="en-US" altLang="zh-CN" sz="2400" b="0" u="none" dirty="0" smtClean="0">
              <a:solidFill>
                <a:srgbClr val="1A3868"/>
              </a:solidFill>
              <a:latin typeface="Times New Roman" pitchFamily="18" charset="0"/>
              <a:ea typeface="微软雅黑" pitchFamily="34" charset="-122"/>
              <a:cs typeface="Times New Roman" pitchFamily="18" charset="0"/>
            </a:endParaRPr>
          </a:p>
          <a:p>
            <a:pPr>
              <a:spcAft>
                <a:spcPts val="600"/>
              </a:spcAft>
            </a:pPr>
            <a:r>
              <a:rPr lang="zh-CN" altLang="en-US" sz="2400" b="0" u="none" dirty="0" smtClean="0">
                <a:solidFill>
                  <a:srgbClr val="1A3868"/>
                </a:solidFill>
                <a:latin typeface="Times New Roman" pitchFamily="18" charset="0"/>
                <a:ea typeface="微软雅黑" pitchFamily="34" charset="-122"/>
                <a:cs typeface="Times New Roman" pitchFamily="18" charset="0"/>
              </a:rPr>
              <a:t>直接广播地址</a:t>
            </a:r>
            <a:endParaRPr lang="en-US" altLang="zh-CN" sz="2400" b="0" u="none" dirty="0" smtClean="0">
              <a:solidFill>
                <a:srgbClr val="1A3868"/>
              </a:solidFill>
              <a:latin typeface="Times New Roman" pitchFamily="18" charset="0"/>
              <a:ea typeface="微软雅黑" pitchFamily="34" charset="-122"/>
              <a:cs typeface="Times New Roman" pitchFamily="18" charset="0"/>
            </a:endParaRPr>
          </a:p>
          <a:p>
            <a:pPr>
              <a:spcAft>
                <a:spcPts val="600"/>
              </a:spcAft>
            </a:pPr>
            <a:r>
              <a:rPr lang="zh-CN" altLang="en-US" sz="2400" b="0" u="none" dirty="0" smtClean="0">
                <a:solidFill>
                  <a:srgbClr val="1A3868"/>
                </a:solidFill>
                <a:latin typeface="Times New Roman" pitchFamily="18" charset="0"/>
                <a:ea typeface="微软雅黑" pitchFamily="34" charset="-122"/>
                <a:cs typeface="Times New Roman" pitchFamily="18" charset="0"/>
              </a:rPr>
              <a:t>子网</a:t>
            </a:r>
            <a:r>
              <a:rPr lang="zh-CN" altLang="en-US" sz="2400" b="0" u="none" dirty="0">
                <a:solidFill>
                  <a:srgbClr val="1A3868"/>
                </a:solidFill>
                <a:latin typeface="Times New Roman" pitchFamily="18" charset="0"/>
                <a:ea typeface="微软雅黑" pitchFamily="34" charset="-122"/>
                <a:cs typeface="Times New Roman" pitchFamily="18" charset="0"/>
              </a:rPr>
              <a:t>内第一个可用 </a:t>
            </a:r>
            <a:r>
              <a:rPr lang="en-US" altLang="zh-CN" sz="2400" b="0" u="none" dirty="0">
                <a:solidFill>
                  <a:srgbClr val="1A3868"/>
                </a:solidFill>
                <a:latin typeface="Times New Roman" pitchFamily="18" charset="0"/>
                <a:ea typeface="微软雅黑" pitchFamily="34" charset="-122"/>
                <a:cs typeface="Times New Roman" pitchFamily="18" charset="0"/>
              </a:rPr>
              <a:t>IP </a:t>
            </a:r>
            <a:r>
              <a:rPr lang="zh-CN" altLang="en-US" sz="2400" b="0" u="none" dirty="0" smtClean="0">
                <a:solidFill>
                  <a:srgbClr val="1A3868"/>
                </a:solidFill>
                <a:latin typeface="Times New Roman" pitchFamily="18" charset="0"/>
                <a:ea typeface="微软雅黑" pitchFamily="34" charset="-122"/>
                <a:cs typeface="Times New Roman" pitchFamily="18" charset="0"/>
              </a:rPr>
              <a:t>地址</a:t>
            </a:r>
            <a:endParaRPr lang="en-US" altLang="zh-CN" sz="2400" b="0" u="none" dirty="0" smtClean="0">
              <a:solidFill>
                <a:srgbClr val="1A3868"/>
              </a:solidFill>
              <a:latin typeface="Times New Roman" pitchFamily="18" charset="0"/>
              <a:ea typeface="微软雅黑" pitchFamily="34" charset="-122"/>
              <a:cs typeface="Times New Roman" pitchFamily="18" charset="0"/>
            </a:endParaRPr>
          </a:p>
          <a:p>
            <a:pPr>
              <a:spcAft>
                <a:spcPts val="600"/>
              </a:spcAft>
            </a:pPr>
            <a:r>
              <a:rPr lang="zh-CN" altLang="en-US" sz="2400" b="0" u="none" dirty="0" smtClean="0">
                <a:solidFill>
                  <a:srgbClr val="1A3868"/>
                </a:solidFill>
                <a:latin typeface="Times New Roman" pitchFamily="18" charset="0"/>
                <a:ea typeface="微软雅黑" pitchFamily="34" charset="-122"/>
                <a:cs typeface="Times New Roman" pitchFamily="18" charset="0"/>
              </a:rPr>
              <a:t>子网</a:t>
            </a:r>
            <a:r>
              <a:rPr lang="zh-CN" altLang="en-US" sz="2400" b="0" u="none" dirty="0">
                <a:solidFill>
                  <a:srgbClr val="1A3868"/>
                </a:solidFill>
                <a:latin typeface="Times New Roman" pitchFamily="18" charset="0"/>
                <a:ea typeface="微软雅黑" pitchFamily="34" charset="-122"/>
                <a:cs typeface="Times New Roman" pitchFamily="18" charset="0"/>
              </a:rPr>
              <a:t>内最后一个可用 </a:t>
            </a:r>
            <a:r>
              <a:rPr lang="en-US" altLang="zh-CN" sz="2400" b="0" u="none" dirty="0">
                <a:solidFill>
                  <a:srgbClr val="1A3868"/>
                </a:solidFill>
                <a:latin typeface="Times New Roman" pitchFamily="18" charset="0"/>
                <a:ea typeface="微软雅黑" pitchFamily="34" charset="-122"/>
                <a:cs typeface="Times New Roman" pitchFamily="18" charset="0"/>
              </a:rPr>
              <a:t>IP </a:t>
            </a:r>
            <a:r>
              <a:rPr lang="zh-CN" altLang="en-US" sz="2400" b="0" u="none" dirty="0" smtClean="0">
                <a:solidFill>
                  <a:srgbClr val="1A3868"/>
                </a:solidFill>
                <a:latin typeface="Times New Roman" pitchFamily="18" charset="0"/>
                <a:ea typeface="微软雅黑" pitchFamily="34" charset="-122"/>
                <a:cs typeface="Times New Roman" pitchFamily="18" charset="0"/>
              </a:rPr>
              <a:t>地址</a:t>
            </a:r>
            <a:r>
              <a:rPr lang="en-US" altLang="zh-CN" sz="2400" b="0" u="none" dirty="0" smtClean="0">
                <a:solidFill>
                  <a:srgbClr val="1A3868"/>
                </a:solidFill>
                <a:latin typeface="Times New Roman" pitchFamily="18" charset="0"/>
                <a:ea typeface="微软雅黑" pitchFamily="34" charset="-122"/>
                <a:cs typeface="Times New Roman" pitchFamily="18" charset="0"/>
              </a:rPr>
              <a:t>	</a:t>
            </a:r>
            <a:endParaRPr lang="zh-CN" altLang="en-US" sz="2400" b="0" u="none" dirty="0">
              <a:solidFill>
                <a:srgbClr val="1A3868"/>
              </a:solidFill>
              <a:latin typeface="Times New Roman" pitchFamily="18" charset="0"/>
              <a:ea typeface="微软雅黑" pitchFamily="34" charset="-122"/>
              <a:cs typeface="Times New Roman" pitchFamily="18" charset="0"/>
            </a:endParaRPr>
          </a:p>
        </p:txBody>
      </p:sp>
      <p:sp>
        <p:nvSpPr>
          <p:cNvPr id="2" name="矩形 1"/>
          <p:cNvSpPr/>
          <p:nvPr/>
        </p:nvSpPr>
        <p:spPr>
          <a:xfrm>
            <a:off x="1835696" y="1924472"/>
            <a:ext cx="732893" cy="523220"/>
          </a:xfrm>
          <a:prstGeom prst="rect">
            <a:avLst/>
          </a:prstGeom>
        </p:spPr>
        <p:txBody>
          <a:bodyPr wrap="none">
            <a:spAutoFit/>
          </a:bodyPr>
          <a:lstStyle/>
          <a:p>
            <a:r>
              <a:rPr lang="en-US" altLang="zh-CN" b="0" u="none" dirty="0">
                <a:solidFill>
                  <a:srgbClr val="FF0000"/>
                </a:solidFill>
              </a:rPr>
              <a:t>/12 </a:t>
            </a:r>
            <a:endParaRPr lang="zh-CN" altLang="en-US" dirty="0"/>
          </a:p>
        </p:txBody>
      </p:sp>
      <p:sp>
        <p:nvSpPr>
          <p:cNvPr id="3" name="矩形 2"/>
          <p:cNvSpPr/>
          <p:nvPr/>
        </p:nvSpPr>
        <p:spPr>
          <a:xfrm>
            <a:off x="2123728" y="2284512"/>
            <a:ext cx="1890261" cy="523220"/>
          </a:xfrm>
          <a:prstGeom prst="rect">
            <a:avLst/>
          </a:prstGeom>
        </p:spPr>
        <p:txBody>
          <a:bodyPr wrap="none">
            <a:spAutoFit/>
          </a:bodyPr>
          <a:lstStyle/>
          <a:p>
            <a:pPr>
              <a:spcAft>
                <a:spcPts val="0"/>
              </a:spcAft>
            </a:pPr>
            <a:r>
              <a:rPr lang="en-US" altLang="zh-CN" b="0" u="none" dirty="0">
                <a:solidFill>
                  <a:srgbClr val="FF0000"/>
                </a:solidFill>
              </a:rPr>
              <a:t>125.144.0.0</a:t>
            </a:r>
            <a:endParaRPr lang="en-US" altLang="zh-CN" u="none" dirty="0">
              <a:solidFill>
                <a:srgbClr val="FF0000"/>
              </a:solidFill>
            </a:endParaRPr>
          </a:p>
        </p:txBody>
      </p:sp>
      <p:sp>
        <p:nvSpPr>
          <p:cNvPr id="4" name="矩形 3"/>
          <p:cNvSpPr/>
          <p:nvPr/>
        </p:nvSpPr>
        <p:spPr>
          <a:xfrm>
            <a:off x="2568589" y="2769404"/>
            <a:ext cx="1531188" cy="523220"/>
          </a:xfrm>
          <a:prstGeom prst="rect">
            <a:avLst/>
          </a:prstGeom>
        </p:spPr>
        <p:txBody>
          <a:bodyPr wrap="none">
            <a:spAutoFit/>
          </a:bodyPr>
          <a:lstStyle/>
          <a:p>
            <a:r>
              <a:rPr lang="en-US" altLang="zh-CN" b="0" u="none" dirty="0">
                <a:solidFill>
                  <a:srgbClr val="FF0000"/>
                </a:solidFill>
              </a:rPr>
              <a:t>0.1.131.9</a:t>
            </a:r>
            <a:endParaRPr lang="zh-CN" altLang="en-US" dirty="0"/>
          </a:p>
        </p:txBody>
      </p:sp>
      <p:sp>
        <p:nvSpPr>
          <p:cNvPr id="6" name="矩形 5"/>
          <p:cNvSpPr/>
          <p:nvPr/>
        </p:nvSpPr>
        <p:spPr>
          <a:xfrm>
            <a:off x="2987824" y="3273460"/>
            <a:ext cx="4572000" cy="523220"/>
          </a:xfrm>
          <a:prstGeom prst="rect">
            <a:avLst/>
          </a:prstGeom>
        </p:spPr>
        <p:txBody>
          <a:bodyPr>
            <a:spAutoFit/>
          </a:bodyPr>
          <a:lstStyle/>
          <a:p>
            <a:r>
              <a:rPr lang="en-US" altLang="zh-CN" b="0" u="none" dirty="0" smtClean="0">
                <a:solidFill>
                  <a:srgbClr val="FF0000"/>
                </a:solidFill>
              </a:rPr>
              <a:t>125.159.255.255</a:t>
            </a:r>
            <a:endParaRPr lang="zh-CN" altLang="en-US" dirty="0"/>
          </a:p>
        </p:txBody>
      </p:sp>
      <p:sp>
        <p:nvSpPr>
          <p:cNvPr id="7" name="矩形 6"/>
          <p:cNvSpPr/>
          <p:nvPr/>
        </p:nvSpPr>
        <p:spPr>
          <a:xfrm>
            <a:off x="4139952" y="3705508"/>
            <a:ext cx="1890261" cy="523220"/>
          </a:xfrm>
          <a:prstGeom prst="rect">
            <a:avLst/>
          </a:prstGeom>
        </p:spPr>
        <p:txBody>
          <a:bodyPr wrap="none">
            <a:spAutoFit/>
          </a:bodyPr>
          <a:lstStyle/>
          <a:p>
            <a:r>
              <a:rPr lang="en-US" altLang="zh-CN" b="0" u="none" dirty="0">
                <a:solidFill>
                  <a:srgbClr val="FF0000"/>
                </a:solidFill>
              </a:rPr>
              <a:t>125.144.0.1</a:t>
            </a:r>
            <a:endParaRPr lang="zh-CN" altLang="en-US" dirty="0"/>
          </a:p>
        </p:txBody>
      </p:sp>
      <p:sp>
        <p:nvSpPr>
          <p:cNvPr id="8" name="矩形 7"/>
          <p:cNvSpPr/>
          <p:nvPr/>
        </p:nvSpPr>
        <p:spPr>
          <a:xfrm>
            <a:off x="4572000" y="4137556"/>
            <a:ext cx="3384376" cy="523220"/>
          </a:xfrm>
          <a:prstGeom prst="rect">
            <a:avLst/>
          </a:prstGeom>
        </p:spPr>
        <p:txBody>
          <a:bodyPr wrap="square">
            <a:spAutoFit/>
          </a:bodyPr>
          <a:lstStyle/>
          <a:p>
            <a:r>
              <a:rPr lang="en-US" altLang="zh-CN" b="0" u="none" dirty="0" smtClean="0">
                <a:solidFill>
                  <a:srgbClr val="FF0000"/>
                </a:solidFill>
              </a:rPr>
              <a:t>125.159.255.254</a:t>
            </a:r>
            <a:endParaRPr lang="zh-CN" altLang="en-US" dirty="0"/>
          </a:p>
        </p:txBody>
      </p:sp>
    </p:spTree>
    <p:extLst>
      <p:ext uri="{BB962C8B-B14F-4D97-AF65-F5344CB8AC3E}">
        <p14:creationId xmlns:p14="http://schemas.microsoft.com/office/powerpoint/2010/main" val="6792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87559"/>
            <a:ext cx="6429375" cy="684785"/>
          </a:xfrm>
        </p:spPr>
        <p:txBody>
          <a:bodyPr/>
          <a:lstStyle/>
          <a:p>
            <a:r>
              <a:rPr lang="zh-CN" altLang="en-US" kern="1200" dirty="0" smtClean="0">
                <a:solidFill>
                  <a:srgbClr val="007D7A"/>
                </a:solidFill>
                <a:latin typeface="Times New Roman" pitchFamily="18" charset="0"/>
                <a:ea typeface="微软雅黑" pitchFamily="34" charset="-122"/>
                <a:cs typeface="Times New Roman" pitchFamily="18" charset="0"/>
              </a:rPr>
              <a:t>简答题</a:t>
            </a:r>
            <a:endParaRPr lang="zh-CN" altLang="en-US" b="0" dirty="0"/>
          </a:p>
        </p:txBody>
      </p:sp>
      <p:sp>
        <p:nvSpPr>
          <p:cNvPr id="3" name="内容占位符 2"/>
          <p:cNvSpPr>
            <a:spLocks noGrp="1"/>
          </p:cNvSpPr>
          <p:nvPr>
            <p:ph idx="1"/>
          </p:nvPr>
        </p:nvSpPr>
        <p:spPr>
          <a:xfrm>
            <a:off x="295469" y="844352"/>
            <a:ext cx="6357937" cy="1368152"/>
          </a:xfrm>
        </p:spPr>
        <p:txBody>
          <a:bodyPr/>
          <a:lstStyle/>
          <a:p>
            <a:pPr marL="0" indent="0">
              <a:buNone/>
            </a:pPr>
            <a:r>
              <a:rPr lang="zh-CN" altLang="en-US" sz="2000" kern="1200" dirty="0">
                <a:solidFill>
                  <a:srgbClr val="1A3868"/>
                </a:solidFill>
                <a:latin typeface="Times New Roman" pitchFamily="18" charset="0"/>
                <a:ea typeface="微软雅黑" pitchFamily="34" charset="-122"/>
                <a:cs typeface="Times New Roman" pitchFamily="18" charset="0"/>
              </a:rPr>
              <a:t>如果将 </a:t>
            </a:r>
            <a:r>
              <a:rPr lang="en-US" altLang="zh-CN" sz="2000" kern="1200" dirty="0">
                <a:solidFill>
                  <a:srgbClr val="1A3868"/>
                </a:solidFill>
                <a:latin typeface="Times New Roman" pitchFamily="18" charset="0"/>
                <a:ea typeface="微软雅黑" pitchFamily="34" charset="-122"/>
                <a:cs typeface="Times New Roman" pitchFamily="18" charset="0"/>
              </a:rPr>
              <a:t>192.12.66.128/25 </a:t>
            </a:r>
            <a:r>
              <a:rPr lang="zh-CN" altLang="en-US" sz="2000" kern="1200" dirty="0">
                <a:solidFill>
                  <a:srgbClr val="1A3868"/>
                </a:solidFill>
                <a:latin typeface="Times New Roman" pitchFamily="18" charset="0"/>
                <a:ea typeface="微软雅黑" pitchFamily="34" charset="-122"/>
                <a:cs typeface="Times New Roman" pitchFamily="18" charset="0"/>
              </a:rPr>
              <a:t>划分为三个子网，其中子网 </a:t>
            </a:r>
            <a:r>
              <a:rPr lang="en-US" altLang="zh-CN" sz="2000" kern="1200" dirty="0">
                <a:solidFill>
                  <a:srgbClr val="1A3868"/>
                </a:solidFill>
                <a:latin typeface="Times New Roman" pitchFamily="18" charset="0"/>
                <a:ea typeface="微软雅黑" pitchFamily="34" charset="-122"/>
                <a:cs typeface="Times New Roman" pitchFamily="18" charset="0"/>
              </a:rPr>
              <a:t>1 </a:t>
            </a:r>
            <a:r>
              <a:rPr lang="zh-CN" altLang="en-US" sz="2000" kern="1200" dirty="0">
                <a:solidFill>
                  <a:srgbClr val="1A3868"/>
                </a:solidFill>
                <a:latin typeface="Times New Roman" pitchFamily="18" charset="0"/>
                <a:ea typeface="微软雅黑" pitchFamily="34" charset="-122"/>
                <a:cs typeface="Times New Roman" pitchFamily="18" charset="0"/>
              </a:rPr>
              <a:t>可以容纳 </a:t>
            </a:r>
            <a:r>
              <a:rPr lang="en-US" altLang="zh-CN" sz="2000" kern="1200" dirty="0">
                <a:solidFill>
                  <a:srgbClr val="1A3868"/>
                </a:solidFill>
                <a:latin typeface="Times New Roman" pitchFamily="18" charset="0"/>
                <a:ea typeface="微软雅黑" pitchFamily="34" charset="-122"/>
                <a:cs typeface="Times New Roman" pitchFamily="18" charset="0"/>
              </a:rPr>
              <a:t>50 </a:t>
            </a:r>
            <a:r>
              <a:rPr lang="zh-CN" altLang="en-US" sz="2000" kern="1200" dirty="0">
                <a:solidFill>
                  <a:srgbClr val="1A3868"/>
                </a:solidFill>
                <a:latin typeface="Times New Roman" pitchFamily="18" charset="0"/>
                <a:ea typeface="微软雅黑" pitchFamily="34" charset="-122"/>
                <a:cs typeface="Times New Roman" pitchFamily="18" charset="0"/>
              </a:rPr>
              <a:t>台计算机，子网 </a:t>
            </a:r>
            <a:r>
              <a:rPr lang="en-US" altLang="zh-CN" sz="2000" kern="1200" dirty="0">
                <a:solidFill>
                  <a:srgbClr val="1A3868"/>
                </a:solidFill>
                <a:latin typeface="Times New Roman" pitchFamily="18" charset="0"/>
                <a:ea typeface="微软雅黑" pitchFamily="34" charset="-122"/>
                <a:cs typeface="Times New Roman" pitchFamily="18" charset="0"/>
              </a:rPr>
              <a:t>2 </a:t>
            </a:r>
            <a:r>
              <a:rPr lang="zh-CN" altLang="en-US" sz="2000" kern="1200" dirty="0">
                <a:solidFill>
                  <a:srgbClr val="1A3868"/>
                </a:solidFill>
                <a:latin typeface="Times New Roman" pitchFamily="18" charset="0"/>
                <a:ea typeface="微软雅黑" pitchFamily="34" charset="-122"/>
                <a:cs typeface="Times New Roman" pitchFamily="18" charset="0"/>
              </a:rPr>
              <a:t>和子网 </a:t>
            </a:r>
            <a:r>
              <a:rPr lang="en-US" altLang="zh-CN" sz="2000" kern="1200" dirty="0" smtClean="0">
                <a:solidFill>
                  <a:srgbClr val="1A3868"/>
                </a:solidFill>
                <a:latin typeface="Times New Roman" pitchFamily="18" charset="0"/>
                <a:ea typeface="微软雅黑" pitchFamily="34" charset="-122"/>
                <a:cs typeface="Times New Roman" pitchFamily="18" charset="0"/>
              </a:rPr>
              <a:t>3</a:t>
            </a:r>
            <a:r>
              <a:rPr lang="zh-CN" altLang="en-US" sz="2000" kern="1200" dirty="0" smtClean="0">
                <a:solidFill>
                  <a:srgbClr val="1A3868"/>
                </a:solidFill>
                <a:latin typeface="Times New Roman" pitchFamily="18" charset="0"/>
                <a:ea typeface="微软雅黑" pitchFamily="34" charset="-122"/>
                <a:cs typeface="Times New Roman" pitchFamily="18" charset="0"/>
              </a:rPr>
              <a:t>分别</a:t>
            </a:r>
            <a:r>
              <a:rPr lang="zh-CN" altLang="en-US" sz="2000" kern="1200" dirty="0">
                <a:solidFill>
                  <a:srgbClr val="1A3868"/>
                </a:solidFill>
                <a:latin typeface="Times New Roman" pitchFamily="18" charset="0"/>
                <a:ea typeface="微软雅黑" pitchFamily="34" charset="-122"/>
                <a:cs typeface="Times New Roman" pitchFamily="18" charset="0"/>
              </a:rPr>
              <a:t>容纳 </a:t>
            </a:r>
            <a:r>
              <a:rPr lang="en-US" altLang="zh-CN" sz="2000" kern="1200" dirty="0">
                <a:solidFill>
                  <a:srgbClr val="1A3868"/>
                </a:solidFill>
                <a:latin typeface="Times New Roman" pitchFamily="18" charset="0"/>
                <a:ea typeface="微软雅黑" pitchFamily="34" charset="-122"/>
                <a:cs typeface="Times New Roman" pitchFamily="18" charset="0"/>
              </a:rPr>
              <a:t>20 </a:t>
            </a:r>
            <a:r>
              <a:rPr lang="zh-CN" altLang="en-US" sz="2000" kern="1200" dirty="0">
                <a:solidFill>
                  <a:srgbClr val="1A3868"/>
                </a:solidFill>
                <a:latin typeface="Times New Roman" pitchFamily="18" charset="0"/>
                <a:ea typeface="微软雅黑" pitchFamily="34" charset="-122"/>
                <a:cs typeface="Times New Roman" pitchFamily="18" charset="0"/>
              </a:rPr>
              <a:t>台计算机，要求网络地址从小到大依次分配给三个子网，请写出三个子网掩码与</a:t>
            </a:r>
            <a:r>
              <a:rPr lang="zh-CN" altLang="en-US" sz="2000" kern="1200" dirty="0" smtClean="0">
                <a:solidFill>
                  <a:srgbClr val="1A3868"/>
                </a:solidFill>
                <a:latin typeface="Times New Roman" pitchFamily="18" charset="0"/>
                <a:ea typeface="微软雅黑" pitchFamily="34" charset="-122"/>
                <a:cs typeface="Times New Roman" pitchFamily="18" charset="0"/>
              </a:rPr>
              <a:t>可用的 </a:t>
            </a:r>
            <a:r>
              <a:rPr lang="en-US" altLang="zh-CN" sz="2000" kern="1200" dirty="0">
                <a:solidFill>
                  <a:srgbClr val="1A3868"/>
                </a:solidFill>
                <a:latin typeface="Times New Roman" pitchFamily="18" charset="0"/>
                <a:ea typeface="微软雅黑" pitchFamily="34" charset="-122"/>
                <a:cs typeface="Times New Roman" pitchFamily="18" charset="0"/>
              </a:rPr>
              <a:t>IP </a:t>
            </a:r>
            <a:r>
              <a:rPr lang="zh-CN" altLang="en-US" sz="2000" kern="1200" dirty="0">
                <a:solidFill>
                  <a:srgbClr val="1A3868"/>
                </a:solidFill>
                <a:latin typeface="Times New Roman" pitchFamily="18" charset="0"/>
                <a:ea typeface="微软雅黑" pitchFamily="34" charset="-122"/>
                <a:cs typeface="Times New Roman" pitchFamily="18" charset="0"/>
              </a:rPr>
              <a:t>地址段。</a:t>
            </a:r>
            <a:r>
              <a:rPr lang="zh-CN" altLang="en-US" dirty="0"/>
              <a:t/>
            </a:r>
            <a:br>
              <a:rPr lang="zh-CN" altLang="en-US" dirty="0"/>
            </a:br>
            <a:r>
              <a:rPr lang="en-US" altLang="zh-CN" dirty="0"/>
              <a:t/>
            </a:r>
            <a:br>
              <a:rPr lang="en-US" altLang="zh-CN" dirty="0"/>
            </a:br>
            <a:endParaRPr lang="zh-CN" altLang="en-US" dirty="0"/>
          </a:p>
          <a:p>
            <a:endParaRPr lang="zh-CN" altLang="en-US" b="1" dirty="0"/>
          </a:p>
        </p:txBody>
      </p:sp>
      <p:sp>
        <p:nvSpPr>
          <p:cNvPr id="4" name="页脚占位符 3"/>
          <p:cNvSpPr>
            <a:spLocks noGrp="1"/>
          </p:cNvSpPr>
          <p:nvPr>
            <p:ph type="ftr" sz="quarter" idx="10"/>
          </p:nvPr>
        </p:nvSpPr>
        <p:spPr/>
        <p:txBody>
          <a:bodyPr/>
          <a:lstStyle/>
          <a:p>
            <a:pPr>
              <a:defRPr/>
            </a:pPr>
            <a:fld id="{610BF11E-1546-4AED-8319-B0886BF0E0B4}" type="slidenum">
              <a:rPr lang="zh-CN" altLang="en-US" smtClean="0"/>
              <a:pPr>
                <a:defRPr/>
              </a:pPr>
              <a:t>49</a:t>
            </a:fld>
            <a:endParaRPr lang="en-US" altLang="zh-CN"/>
          </a:p>
        </p:txBody>
      </p:sp>
      <p:sp>
        <p:nvSpPr>
          <p:cNvPr id="5" name="矩形 4"/>
          <p:cNvSpPr/>
          <p:nvPr/>
        </p:nvSpPr>
        <p:spPr>
          <a:xfrm>
            <a:off x="251520" y="2140496"/>
            <a:ext cx="6707034" cy="2862322"/>
          </a:xfrm>
          <a:prstGeom prst="rect">
            <a:avLst/>
          </a:prstGeom>
        </p:spPr>
        <p:txBody>
          <a:bodyPr wrap="square">
            <a:spAutoFit/>
          </a:bodyPr>
          <a:lstStyle/>
          <a:p>
            <a:r>
              <a:rPr lang="en-US" altLang="zh-CN" sz="2000" b="0" u="none" dirty="0">
                <a:solidFill>
                  <a:srgbClr val="0033CC"/>
                </a:solidFill>
              </a:rPr>
              <a:t>(1</a:t>
            </a:r>
            <a:r>
              <a:rPr lang="en-US" altLang="zh-CN" sz="2000" b="0" u="none" dirty="0" smtClean="0">
                <a:solidFill>
                  <a:srgbClr val="0033CC"/>
                </a:solidFill>
              </a:rPr>
              <a:t>)</a:t>
            </a:r>
            <a:r>
              <a:rPr lang="zh-CN" altLang="en-US" sz="2000" b="0" u="none" dirty="0" smtClean="0">
                <a:solidFill>
                  <a:srgbClr val="0033CC"/>
                </a:solidFill>
              </a:rPr>
              <a:t>第一个子网的网络地址为：</a:t>
            </a:r>
            <a:r>
              <a:rPr lang="en-US" altLang="zh-CN" sz="2000" b="0" u="none" dirty="0" smtClean="0">
                <a:solidFill>
                  <a:srgbClr val="0033CC"/>
                </a:solidFill>
              </a:rPr>
              <a:t>192.12.66.128</a:t>
            </a:r>
            <a:r>
              <a:rPr lang="zh-CN" altLang="en-US" sz="2000" b="0" u="none" dirty="0" smtClean="0">
                <a:solidFill>
                  <a:srgbClr val="0033CC"/>
                </a:solidFill>
              </a:rPr>
              <a:t>，网络前缀为</a:t>
            </a:r>
            <a:r>
              <a:rPr lang="en-US" altLang="zh-CN" sz="2000" b="0" u="none" dirty="0" smtClean="0">
                <a:solidFill>
                  <a:srgbClr val="0033CC"/>
                </a:solidFill>
              </a:rPr>
              <a:t>/</a:t>
            </a:r>
            <a:r>
              <a:rPr lang="en-US" altLang="zh-CN" sz="2000" b="0" u="none" dirty="0">
                <a:solidFill>
                  <a:srgbClr val="0033CC"/>
                </a:solidFill>
              </a:rPr>
              <a:t>26, </a:t>
            </a:r>
            <a:r>
              <a:rPr lang="zh-CN" altLang="en-US" sz="2000" b="0" u="none" dirty="0" smtClean="0">
                <a:solidFill>
                  <a:srgbClr val="0033CC"/>
                </a:solidFill>
              </a:rPr>
              <a:t>可用网络地址为：</a:t>
            </a:r>
            <a:r>
              <a:rPr lang="en-US" altLang="zh-CN" sz="2000" b="0" u="none" dirty="0" smtClean="0">
                <a:solidFill>
                  <a:srgbClr val="0033CC"/>
                </a:solidFill>
              </a:rPr>
              <a:t>192.12.66.129~12.12.66.190</a:t>
            </a:r>
            <a:r>
              <a:rPr lang="zh-CN" altLang="en-US" sz="2000" b="0" u="none" dirty="0">
                <a:solidFill>
                  <a:srgbClr val="0033CC"/>
                </a:solidFill>
              </a:rPr>
              <a:t>，可用子网地址数大于 </a:t>
            </a:r>
            <a:r>
              <a:rPr lang="en-US" altLang="zh-CN" sz="2000" b="0" u="none" dirty="0">
                <a:solidFill>
                  <a:srgbClr val="0033CC"/>
                </a:solidFill>
              </a:rPr>
              <a:t>50 </a:t>
            </a:r>
            <a:r>
              <a:rPr lang="zh-CN" altLang="en-US" sz="2000" b="0" u="none" dirty="0" smtClean="0">
                <a:solidFill>
                  <a:srgbClr val="0033CC"/>
                </a:solidFill>
              </a:rPr>
              <a:t>个；</a:t>
            </a:r>
            <a:r>
              <a:rPr lang="zh-CN" altLang="en-US" sz="2000" b="0" u="none" dirty="0">
                <a:solidFill>
                  <a:srgbClr val="0033CC"/>
                </a:solidFill>
              </a:rPr>
              <a:t/>
            </a:r>
            <a:br>
              <a:rPr lang="zh-CN" altLang="en-US" sz="2000" b="0" u="none" dirty="0">
                <a:solidFill>
                  <a:srgbClr val="0033CC"/>
                </a:solidFill>
              </a:rPr>
            </a:br>
            <a:r>
              <a:rPr lang="en-US" altLang="zh-CN" sz="2000" b="0" u="none" dirty="0" smtClean="0">
                <a:solidFill>
                  <a:srgbClr val="0033CC"/>
                </a:solidFill>
              </a:rPr>
              <a:t>(2)</a:t>
            </a:r>
            <a:r>
              <a:rPr lang="zh-CN" altLang="en-US" sz="2000" b="0" u="none" dirty="0" smtClean="0">
                <a:solidFill>
                  <a:srgbClr val="0033CC"/>
                </a:solidFill>
              </a:rPr>
              <a:t>第二个子网的网络地址为：</a:t>
            </a:r>
            <a:r>
              <a:rPr lang="en-US" altLang="zh-CN" sz="2000" b="0" u="none" dirty="0" smtClean="0">
                <a:solidFill>
                  <a:srgbClr val="0033CC"/>
                </a:solidFill>
              </a:rPr>
              <a:t>192.12.66.192</a:t>
            </a:r>
            <a:r>
              <a:rPr lang="zh-CN" altLang="en-US" sz="2000" b="0" u="none" dirty="0" smtClean="0">
                <a:solidFill>
                  <a:srgbClr val="0033CC"/>
                </a:solidFill>
              </a:rPr>
              <a:t>，网络前缀为</a:t>
            </a:r>
            <a:r>
              <a:rPr lang="en-US" altLang="zh-CN" sz="2000" b="0" u="none" dirty="0" smtClean="0">
                <a:solidFill>
                  <a:srgbClr val="0033CC"/>
                </a:solidFill>
              </a:rPr>
              <a:t>/</a:t>
            </a:r>
            <a:r>
              <a:rPr lang="en-US" altLang="zh-CN" sz="2000" b="0" u="none" dirty="0">
                <a:solidFill>
                  <a:srgbClr val="0033CC"/>
                </a:solidFill>
              </a:rPr>
              <a:t>27, </a:t>
            </a:r>
            <a:r>
              <a:rPr lang="zh-CN" altLang="en-US" sz="2000" b="0" u="none" dirty="0" smtClean="0">
                <a:solidFill>
                  <a:srgbClr val="0033CC"/>
                </a:solidFill>
              </a:rPr>
              <a:t>可用网络地址为：</a:t>
            </a:r>
            <a:r>
              <a:rPr lang="en-US" altLang="zh-CN" sz="2000" b="0" u="none" dirty="0" smtClean="0">
                <a:solidFill>
                  <a:srgbClr val="0033CC"/>
                </a:solidFill>
              </a:rPr>
              <a:t>192.12.66.193~12.12.66.222</a:t>
            </a:r>
            <a:r>
              <a:rPr lang="zh-CN" altLang="en-US" sz="2000" b="0" u="none" dirty="0">
                <a:solidFill>
                  <a:srgbClr val="0033CC"/>
                </a:solidFill>
              </a:rPr>
              <a:t>，可用子网地址数大于 </a:t>
            </a:r>
            <a:r>
              <a:rPr lang="en-US" altLang="zh-CN" sz="2000" b="0" u="none" dirty="0">
                <a:solidFill>
                  <a:srgbClr val="0033CC"/>
                </a:solidFill>
              </a:rPr>
              <a:t>20 </a:t>
            </a:r>
            <a:r>
              <a:rPr lang="zh-CN" altLang="en-US" sz="2000" b="0" u="none" dirty="0" smtClean="0">
                <a:solidFill>
                  <a:srgbClr val="0033CC"/>
                </a:solidFill>
              </a:rPr>
              <a:t>个</a:t>
            </a:r>
            <a:r>
              <a:rPr lang="en-US" altLang="zh-CN" sz="2000" b="0" u="none" dirty="0" smtClean="0">
                <a:solidFill>
                  <a:srgbClr val="0033CC"/>
                </a:solidFill>
              </a:rPr>
              <a:t>;</a:t>
            </a:r>
            <a:r>
              <a:rPr lang="zh-CN" altLang="en-US" sz="2000" b="0" u="none" dirty="0">
                <a:solidFill>
                  <a:srgbClr val="0033CC"/>
                </a:solidFill>
              </a:rPr>
              <a:t/>
            </a:r>
            <a:br>
              <a:rPr lang="zh-CN" altLang="en-US" sz="2000" b="0" u="none" dirty="0">
                <a:solidFill>
                  <a:srgbClr val="0033CC"/>
                </a:solidFill>
              </a:rPr>
            </a:br>
            <a:r>
              <a:rPr lang="en-US" altLang="zh-CN" sz="2000" b="0" u="none" dirty="0" smtClean="0">
                <a:solidFill>
                  <a:srgbClr val="0033CC"/>
                </a:solidFill>
              </a:rPr>
              <a:t>(3)</a:t>
            </a:r>
            <a:r>
              <a:rPr lang="zh-CN" altLang="en-US" sz="2000" b="0" u="none" dirty="0" smtClean="0">
                <a:solidFill>
                  <a:srgbClr val="0033CC"/>
                </a:solidFill>
              </a:rPr>
              <a:t>第三个</a:t>
            </a:r>
            <a:r>
              <a:rPr lang="zh-CN" altLang="en-US" sz="2000" b="0" u="none" dirty="0">
                <a:solidFill>
                  <a:srgbClr val="0033CC"/>
                </a:solidFill>
              </a:rPr>
              <a:t>子网的网络地址为</a:t>
            </a:r>
            <a:r>
              <a:rPr lang="zh-CN" altLang="en-US" sz="2000" b="0" u="none" dirty="0" smtClean="0">
                <a:solidFill>
                  <a:srgbClr val="0033CC"/>
                </a:solidFill>
              </a:rPr>
              <a:t>：</a:t>
            </a:r>
            <a:r>
              <a:rPr lang="en-US" altLang="zh-CN" sz="2000" b="0" u="none" dirty="0" smtClean="0">
                <a:solidFill>
                  <a:srgbClr val="0033CC"/>
                </a:solidFill>
              </a:rPr>
              <a:t>192.12.66.224 </a:t>
            </a:r>
            <a:r>
              <a:rPr lang="zh-CN" altLang="en-US" sz="2000" b="0" u="none" dirty="0" smtClean="0">
                <a:solidFill>
                  <a:srgbClr val="0033CC"/>
                </a:solidFill>
              </a:rPr>
              <a:t>，网络前缀为</a:t>
            </a:r>
            <a:r>
              <a:rPr lang="en-US" altLang="zh-CN" sz="2000" b="0" u="none" dirty="0" smtClean="0">
                <a:solidFill>
                  <a:srgbClr val="0033CC"/>
                </a:solidFill>
              </a:rPr>
              <a:t>/</a:t>
            </a:r>
            <a:r>
              <a:rPr lang="en-US" altLang="zh-CN" sz="2000" b="0" u="none" dirty="0">
                <a:solidFill>
                  <a:srgbClr val="0033CC"/>
                </a:solidFill>
              </a:rPr>
              <a:t>27</a:t>
            </a:r>
            <a:r>
              <a:rPr lang="en-US" altLang="zh-CN" sz="2000" b="0" u="none" dirty="0" smtClean="0">
                <a:solidFill>
                  <a:srgbClr val="0033CC"/>
                </a:solidFill>
              </a:rPr>
              <a:t>,</a:t>
            </a:r>
            <a:r>
              <a:rPr lang="zh-CN" altLang="en-US" sz="2000" b="0" u="none" dirty="0">
                <a:solidFill>
                  <a:srgbClr val="0033CC"/>
                </a:solidFill>
              </a:rPr>
              <a:t>可用网络地址为： </a:t>
            </a:r>
            <a:r>
              <a:rPr lang="en-US" altLang="zh-CN" sz="2000" b="0" u="none" dirty="0" smtClean="0">
                <a:solidFill>
                  <a:srgbClr val="0033CC"/>
                </a:solidFill>
              </a:rPr>
              <a:t>192.12.66.225~12.12.66.254</a:t>
            </a:r>
            <a:r>
              <a:rPr lang="zh-CN" altLang="en-US" sz="2000" b="0" u="none" dirty="0">
                <a:solidFill>
                  <a:srgbClr val="0033CC"/>
                </a:solidFill>
              </a:rPr>
              <a:t>，可用子网地址数大于 </a:t>
            </a:r>
            <a:r>
              <a:rPr lang="en-US" altLang="zh-CN" sz="2000" b="0" u="none" dirty="0">
                <a:solidFill>
                  <a:srgbClr val="0033CC"/>
                </a:solidFill>
              </a:rPr>
              <a:t>20 </a:t>
            </a:r>
            <a:r>
              <a:rPr lang="zh-CN" altLang="en-US" sz="2000" b="0" u="none" dirty="0" smtClean="0">
                <a:solidFill>
                  <a:srgbClr val="0033CC"/>
                </a:solidFill>
              </a:rPr>
              <a:t>个。</a:t>
            </a:r>
            <a:endParaRPr lang="zh-CN" altLang="en-US" sz="2000" b="0" u="none" dirty="0">
              <a:solidFill>
                <a:srgbClr val="0033CC"/>
              </a:solidFill>
            </a:endParaRPr>
          </a:p>
        </p:txBody>
      </p:sp>
    </p:spTree>
    <p:extLst>
      <p:ext uri="{BB962C8B-B14F-4D97-AF65-F5344CB8AC3E}">
        <p14:creationId xmlns:p14="http://schemas.microsoft.com/office/powerpoint/2010/main" val="402589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79513" y="628329"/>
            <a:ext cx="4719902" cy="713326"/>
          </a:xfrm>
        </p:spPr>
        <p:txBody>
          <a:bodyPr anchorCtr="1"/>
          <a:lstStyle/>
          <a:p>
            <a:r>
              <a:rPr lang="zh-CN" sz="2400" kern="1200" dirty="0">
                <a:solidFill>
                  <a:srgbClr val="007D7A"/>
                </a:solidFill>
                <a:latin typeface="Times New Roman" pitchFamily="18" charset="0"/>
                <a:ea typeface="微软雅黑" pitchFamily="34" charset="-122"/>
                <a:cs typeface="Times New Roman" pitchFamily="18" charset="0"/>
              </a:rPr>
              <a:t>子网与</a:t>
            </a:r>
            <a:r>
              <a:rPr lang="zh-CN" altLang="zh-CN" sz="2400" kern="1200" dirty="0">
                <a:solidFill>
                  <a:srgbClr val="007D7A"/>
                </a:solidFill>
                <a:latin typeface="Times New Roman" pitchFamily="18" charset="0"/>
                <a:ea typeface="微软雅黑" pitchFamily="34" charset="-122"/>
                <a:cs typeface="Times New Roman" pitchFamily="18" charset="0"/>
              </a:rPr>
              <a:t>IP</a:t>
            </a:r>
            <a:r>
              <a:rPr lang="zh-CN" sz="2400" kern="1200" dirty="0">
                <a:solidFill>
                  <a:srgbClr val="007D7A"/>
                </a:solidFill>
                <a:latin typeface="Times New Roman" pitchFamily="18" charset="0"/>
                <a:ea typeface="微软雅黑" pitchFamily="34" charset="-122"/>
                <a:cs typeface="Times New Roman" pitchFamily="18" charset="0"/>
              </a:rPr>
              <a:t>地址的三级层次结构</a:t>
            </a:r>
          </a:p>
        </p:txBody>
      </p:sp>
      <p:sp>
        <p:nvSpPr>
          <p:cNvPr id="36868" name="Rectangle 3"/>
          <p:cNvSpPr>
            <a:spLocks noGrp="1" noChangeArrowheads="1"/>
          </p:cNvSpPr>
          <p:nvPr>
            <p:ph type="body" idx="4294967295"/>
          </p:nvPr>
        </p:nvSpPr>
        <p:spPr>
          <a:xfrm>
            <a:off x="157972" y="1280715"/>
            <a:ext cx="7200800" cy="1939610"/>
          </a:xfrm>
        </p:spPr>
        <p:txBody>
          <a:bodyPr/>
          <a:lstStyle/>
          <a:p>
            <a:pPr>
              <a:lnSpc>
                <a:spcPct val="120000"/>
              </a:lnSpc>
              <a:spcAft>
                <a:spcPct val="10000"/>
              </a:spcAft>
            </a:pPr>
            <a:r>
              <a:rPr lang="zh-CN" sz="2000" dirty="0">
                <a:solidFill>
                  <a:srgbClr val="1A3868"/>
                </a:solidFill>
                <a:latin typeface="Times New Roman" pitchFamily="18" charset="0"/>
                <a:cs typeface="Times New Roman" pitchFamily="18" charset="0"/>
              </a:rPr>
              <a:t>从主机号</a:t>
            </a:r>
            <a:r>
              <a:rPr lang="zh-CN" sz="2000" dirty="0">
                <a:solidFill>
                  <a:srgbClr val="C00000"/>
                </a:solidFill>
                <a:latin typeface="Times New Roman" pitchFamily="18" charset="0"/>
                <a:cs typeface="Times New Roman" pitchFamily="18" charset="0"/>
              </a:rPr>
              <a:t>借用</a:t>
            </a:r>
            <a:r>
              <a:rPr lang="zh-CN" sz="2000" dirty="0">
                <a:solidFill>
                  <a:srgbClr val="1A3868"/>
                </a:solidFill>
                <a:latin typeface="Times New Roman" pitchFamily="18" charset="0"/>
                <a:cs typeface="Times New Roman" pitchFamily="18" charset="0"/>
              </a:rPr>
              <a:t>若干个比特作为子网号 </a:t>
            </a:r>
            <a:r>
              <a:rPr lang="zh-CN" altLang="zh-CN" sz="2000" dirty="0">
                <a:solidFill>
                  <a:srgbClr val="1A3868"/>
                </a:solidFill>
                <a:latin typeface="Times New Roman" pitchFamily="18" charset="0"/>
                <a:cs typeface="Times New Roman" pitchFamily="18" charset="0"/>
              </a:rPr>
              <a:t>subnet-id</a:t>
            </a:r>
            <a:r>
              <a:rPr lang="zh-CN" sz="2000" dirty="0">
                <a:solidFill>
                  <a:srgbClr val="1A3868"/>
                </a:solidFill>
                <a:latin typeface="Times New Roman" pitchFamily="18" charset="0"/>
                <a:cs typeface="Times New Roman" pitchFamily="18" charset="0"/>
              </a:rPr>
              <a:t>，而主机号 </a:t>
            </a:r>
            <a:r>
              <a:rPr lang="zh-CN" altLang="zh-CN" sz="2000" dirty="0">
                <a:solidFill>
                  <a:srgbClr val="1A3868"/>
                </a:solidFill>
                <a:latin typeface="Times New Roman" pitchFamily="18" charset="0"/>
                <a:cs typeface="Times New Roman" pitchFamily="18" charset="0"/>
              </a:rPr>
              <a:t>host-id </a:t>
            </a:r>
            <a:r>
              <a:rPr lang="zh-CN" sz="2000" dirty="0">
                <a:solidFill>
                  <a:srgbClr val="1A3868"/>
                </a:solidFill>
                <a:latin typeface="Times New Roman" pitchFamily="18" charset="0"/>
                <a:cs typeface="Times New Roman" pitchFamily="18" charset="0"/>
              </a:rPr>
              <a:t>也就相应减少了若干个比特</a:t>
            </a:r>
            <a:r>
              <a:rPr lang="zh-CN" sz="2000" dirty="0" smtClean="0">
                <a:solidFill>
                  <a:srgbClr val="1A3868"/>
                </a:solidFill>
                <a:latin typeface="Times New Roman" pitchFamily="18" charset="0"/>
                <a:cs typeface="Times New Roman" pitchFamily="18" charset="0"/>
              </a:rPr>
              <a:t>。</a:t>
            </a:r>
            <a:endParaRPr lang="en-US" altLang="zh-CN" sz="2000" dirty="0" smtClean="0">
              <a:solidFill>
                <a:srgbClr val="1A3868"/>
              </a:solidFill>
              <a:latin typeface="Times New Roman" pitchFamily="18" charset="0"/>
              <a:cs typeface="Times New Roman" pitchFamily="18" charset="0"/>
            </a:endParaRPr>
          </a:p>
          <a:p>
            <a:pPr>
              <a:lnSpc>
                <a:spcPct val="120000"/>
              </a:lnSpc>
              <a:spcAft>
                <a:spcPct val="10000"/>
              </a:spcAft>
            </a:pPr>
            <a:r>
              <a:rPr lang="zh-CN" altLang="zh-CN" sz="2000" dirty="0">
                <a:solidFill>
                  <a:srgbClr val="1A3868"/>
                </a:solidFill>
                <a:latin typeface="Times New Roman" pitchFamily="18" charset="0"/>
                <a:cs typeface="Times New Roman" pitchFamily="18" charset="0"/>
              </a:rPr>
              <a:t>划分子网后 IP </a:t>
            </a:r>
            <a:r>
              <a:rPr lang="zh-CN" altLang="zh-CN" sz="2000" dirty="0" smtClean="0">
                <a:solidFill>
                  <a:srgbClr val="1A3868"/>
                </a:solidFill>
                <a:latin typeface="Times New Roman" pitchFamily="18" charset="0"/>
                <a:cs typeface="Times New Roman" pitchFamily="18" charset="0"/>
              </a:rPr>
              <a:t>地址</a:t>
            </a:r>
            <a:r>
              <a:rPr lang="zh-CN" altLang="en-US" sz="2000" dirty="0">
                <a:solidFill>
                  <a:srgbClr val="1A3868"/>
                </a:solidFill>
                <a:latin typeface="Times New Roman" pitchFamily="18" charset="0"/>
                <a:cs typeface="Times New Roman" pitchFamily="18" charset="0"/>
              </a:rPr>
              <a:t>成为</a:t>
            </a:r>
            <a:r>
              <a:rPr lang="zh-CN" altLang="zh-CN" sz="2000" dirty="0" smtClean="0">
                <a:solidFill>
                  <a:srgbClr val="1A3868"/>
                </a:solidFill>
                <a:latin typeface="Times New Roman" pitchFamily="18" charset="0"/>
                <a:cs typeface="Times New Roman" pitchFamily="18" charset="0"/>
              </a:rPr>
              <a:t>三级结构</a:t>
            </a:r>
            <a:r>
              <a:rPr lang="zh-CN" altLang="zh-CN" sz="2000" dirty="0">
                <a:solidFill>
                  <a:srgbClr val="1A3868"/>
                </a:solidFill>
                <a:latin typeface="Times New Roman" pitchFamily="18" charset="0"/>
                <a:cs typeface="Times New Roman" pitchFamily="18" charset="0"/>
              </a:rPr>
              <a:t>。划分子网</a:t>
            </a:r>
            <a:r>
              <a:rPr lang="zh-CN" altLang="zh-CN" sz="2000" dirty="0">
                <a:solidFill>
                  <a:srgbClr val="C00000"/>
                </a:solidFill>
                <a:latin typeface="Times New Roman" pitchFamily="18" charset="0"/>
                <a:cs typeface="Times New Roman" pitchFamily="18" charset="0"/>
              </a:rPr>
              <a:t>只是将 IP 地址的本地部分进行再划分</a:t>
            </a:r>
            <a:r>
              <a:rPr lang="zh-CN" altLang="zh-CN" sz="2000" dirty="0">
                <a:solidFill>
                  <a:srgbClr val="1A3868"/>
                </a:solidFill>
                <a:latin typeface="Times New Roman" pitchFamily="18" charset="0"/>
                <a:cs typeface="Times New Roman" pitchFamily="18" charset="0"/>
              </a:rPr>
              <a:t>，而</a:t>
            </a:r>
            <a:r>
              <a:rPr lang="zh-CN" altLang="zh-CN" sz="2000" dirty="0">
                <a:solidFill>
                  <a:schemeClr val="accent1"/>
                </a:solidFill>
                <a:latin typeface="Times New Roman" pitchFamily="18" charset="0"/>
                <a:cs typeface="Times New Roman" pitchFamily="18" charset="0"/>
              </a:rPr>
              <a:t>不改变 IP 地址的因特网部分</a:t>
            </a:r>
            <a:r>
              <a:rPr lang="zh-CN" altLang="zh-CN" sz="2000" dirty="0">
                <a:solidFill>
                  <a:srgbClr val="1A3868"/>
                </a:solidFill>
                <a:latin typeface="Times New Roman" pitchFamily="18" charset="0"/>
                <a:cs typeface="Times New Roman" pitchFamily="18" charset="0"/>
              </a:rPr>
              <a:t>。  </a:t>
            </a:r>
          </a:p>
          <a:p>
            <a:pPr>
              <a:lnSpc>
                <a:spcPct val="120000"/>
              </a:lnSpc>
              <a:spcAft>
                <a:spcPct val="10000"/>
              </a:spcAft>
            </a:pPr>
            <a:endParaRPr lang="zh-CN" sz="2000" dirty="0">
              <a:solidFill>
                <a:srgbClr val="1A3868"/>
              </a:solidFill>
              <a:latin typeface="Times New Roman" pitchFamily="18" charset="0"/>
              <a:cs typeface="Times New Roman" pitchFamily="18" charset="0"/>
            </a:endParaRPr>
          </a:p>
          <a:p>
            <a:endParaRPr lang="zh-CN" dirty="0">
              <a:effectLst>
                <a:outerShdw blurRad="38100" dist="38100" dir="2700000" algn="tl">
                  <a:srgbClr val="C0C0C0"/>
                </a:outerShdw>
              </a:effectLst>
            </a:endParaRPr>
          </a:p>
          <a:p>
            <a:endParaRPr lang="zh-CN" altLang="zh-CN" dirty="0">
              <a:effectLst>
                <a:outerShdw blurRad="38100" dist="38100" dir="2700000" algn="tl">
                  <a:srgbClr val="C0C0C0"/>
                </a:outerShdw>
              </a:effectLst>
            </a:endParaRPr>
          </a:p>
        </p:txBody>
      </p:sp>
      <p:grpSp>
        <p:nvGrpSpPr>
          <p:cNvPr id="36869" name="Group 5"/>
          <p:cNvGrpSpPr>
            <a:grpSpLocks/>
          </p:cNvGrpSpPr>
          <p:nvPr/>
        </p:nvGrpSpPr>
        <p:grpSpPr bwMode="auto">
          <a:xfrm>
            <a:off x="610651" y="3147278"/>
            <a:ext cx="5367803" cy="1700737"/>
            <a:chOff x="0" y="0"/>
            <a:chExt cx="4507" cy="1428"/>
          </a:xfrm>
        </p:grpSpPr>
        <p:sp>
          <p:nvSpPr>
            <p:cNvPr id="36870" name="Text Box 5"/>
            <p:cNvSpPr txBox="1">
              <a:spLocks noChangeArrowheads="1"/>
            </p:cNvSpPr>
            <p:nvPr/>
          </p:nvSpPr>
          <p:spPr bwMode="auto">
            <a:xfrm>
              <a:off x="1324" y="0"/>
              <a:ext cx="31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500" u="none">
                  <a:solidFill>
                    <a:schemeClr val="tx1"/>
                  </a:solidFill>
                  <a:ea typeface="黑体" panose="02010609060101010101" pitchFamily="49" charset="-122"/>
                </a:rPr>
                <a:t>10010001 00001111 01001010 00101100 </a:t>
              </a:r>
            </a:p>
          </p:txBody>
        </p:sp>
        <p:sp>
          <p:nvSpPr>
            <p:cNvPr id="36871" name="Text Box 6"/>
            <p:cNvSpPr txBox="1">
              <a:spLocks noChangeArrowheads="1"/>
            </p:cNvSpPr>
            <p:nvPr/>
          </p:nvSpPr>
          <p:spPr bwMode="auto">
            <a:xfrm>
              <a:off x="0" y="14"/>
              <a:ext cx="96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1500" u="none">
                  <a:solidFill>
                    <a:schemeClr val="tx1"/>
                  </a:solidFill>
                  <a:ea typeface="黑体" panose="02010609060101010101" pitchFamily="49" charset="-122"/>
                </a:rPr>
                <a:t>未划分子网</a:t>
              </a:r>
            </a:p>
          </p:txBody>
        </p:sp>
        <p:sp>
          <p:nvSpPr>
            <p:cNvPr id="36872" name="Line 7"/>
            <p:cNvSpPr>
              <a:spLocks noChangeShapeType="1"/>
            </p:cNvSpPr>
            <p:nvPr/>
          </p:nvSpPr>
          <p:spPr bwMode="auto">
            <a:xfrm>
              <a:off x="959" y="137"/>
              <a:ext cx="368" cy="0"/>
            </a:xfrm>
            <a:prstGeom prst="line">
              <a:avLst/>
            </a:prstGeom>
            <a:noFill/>
            <a:ln w="28575" cmpd="sng">
              <a:solidFill>
                <a:schemeClr val="accent6">
                  <a:lumMod val="60000"/>
                  <a:lumOff val="40000"/>
                </a:schemeClr>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36873" name="AutoShape 8"/>
            <p:cNvSpPr>
              <a:spLocks/>
            </p:cNvSpPr>
            <p:nvPr/>
          </p:nvSpPr>
          <p:spPr bwMode="auto">
            <a:xfrm rot="16200000">
              <a:off x="2062" y="-404"/>
              <a:ext cx="118" cy="1411"/>
            </a:xfrm>
            <a:prstGeom prst="leftBrace">
              <a:avLst>
                <a:gd name="adj1" fmla="val 99647"/>
                <a:gd name="adj2" fmla="val 50000"/>
              </a:avLst>
            </a:prstGeom>
            <a:noFill/>
            <a:ln w="28575"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301" u="none">
                <a:effectLst>
                  <a:outerShdw blurRad="38100" dist="38100" dir="2700000" algn="tl">
                    <a:srgbClr val="C0C0C0"/>
                  </a:outerShdw>
                </a:effectLst>
              </a:endParaRPr>
            </a:p>
          </p:txBody>
        </p:sp>
        <p:sp>
          <p:nvSpPr>
            <p:cNvPr id="36874" name="AutoShape 9"/>
            <p:cNvSpPr>
              <a:spLocks/>
            </p:cNvSpPr>
            <p:nvPr/>
          </p:nvSpPr>
          <p:spPr bwMode="auto">
            <a:xfrm rot="16200000">
              <a:off x="3564" y="-422"/>
              <a:ext cx="118" cy="1411"/>
            </a:xfrm>
            <a:prstGeom prst="leftBrace">
              <a:avLst>
                <a:gd name="adj1" fmla="val 99647"/>
                <a:gd name="adj2" fmla="val 50000"/>
              </a:avLst>
            </a:prstGeom>
            <a:noFill/>
            <a:ln w="28575"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301" u="none">
                <a:effectLst>
                  <a:outerShdw blurRad="38100" dist="38100" dir="2700000" algn="tl">
                    <a:srgbClr val="C0C0C0"/>
                  </a:outerShdw>
                </a:effectLst>
              </a:endParaRPr>
            </a:p>
          </p:txBody>
        </p:sp>
        <p:sp>
          <p:nvSpPr>
            <p:cNvPr id="36875" name="Text Box 10"/>
            <p:cNvSpPr txBox="1">
              <a:spLocks noChangeArrowheads="1"/>
            </p:cNvSpPr>
            <p:nvPr/>
          </p:nvSpPr>
          <p:spPr bwMode="auto">
            <a:xfrm>
              <a:off x="1560" y="406"/>
              <a:ext cx="113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1600" u="none">
                  <a:effectLst>
                    <a:outerShdw blurRad="38100" dist="38100" dir="2700000" algn="tl">
                      <a:srgbClr val="C0C0C0"/>
                    </a:outerShdw>
                  </a:effectLst>
                </a:rPr>
                <a:t>net-id</a:t>
              </a:r>
            </a:p>
          </p:txBody>
        </p:sp>
        <p:sp>
          <p:nvSpPr>
            <p:cNvPr id="36876" name="Text Box 11"/>
            <p:cNvSpPr txBox="1">
              <a:spLocks noChangeArrowheads="1"/>
            </p:cNvSpPr>
            <p:nvPr/>
          </p:nvSpPr>
          <p:spPr bwMode="auto">
            <a:xfrm>
              <a:off x="3057" y="406"/>
              <a:ext cx="113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1600" u="none">
                  <a:effectLst>
                    <a:outerShdw blurRad="38100" dist="38100" dir="2700000" algn="tl">
                      <a:srgbClr val="C0C0C0"/>
                    </a:outerShdw>
                  </a:effectLst>
                </a:rPr>
                <a:t>host-id</a:t>
              </a:r>
            </a:p>
          </p:txBody>
        </p:sp>
        <p:sp>
          <p:nvSpPr>
            <p:cNvPr id="36877" name="Text Box 12"/>
            <p:cNvSpPr txBox="1">
              <a:spLocks noChangeArrowheads="1"/>
            </p:cNvSpPr>
            <p:nvPr/>
          </p:nvSpPr>
          <p:spPr bwMode="auto">
            <a:xfrm>
              <a:off x="1324" y="793"/>
              <a:ext cx="313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zh-CN" sz="1500" u="none" dirty="0">
                  <a:solidFill>
                    <a:schemeClr val="tx1"/>
                  </a:solidFill>
                  <a:ea typeface="黑体" panose="02010609060101010101" pitchFamily="49" charset="-122"/>
                </a:rPr>
                <a:t>10010001 00001111 </a:t>
              </a:r>
              <a:r>
                <a:rPr lang="zh-CN" altLang="zh-CN" sz="1500" dirty="0">
                  <a:solidFill>
                    <a:schemeClr val="tx1"/>
                  </a:solidFill>
                  <a:ea typeface="黑体" panose="02010609060101010101" pitchFamily="49" charset="-122"/>
                </a:rPr>
                <a:t>010</a:t>
              </a:r>
              <a:r>
                <a:rPr lang="zh-CN" altLang="zh-CN" sz="1500" u="none" dirty="0">
                  <a:solidFill>
                    <a:schemeClr val="tx1"/>
                  </a:solidFill>
                </a:rPr>
                <a:t>01010 00101100</a:t>
              </a:r>
              <a:endParaRPr lang="zh-CN" altLang="zh-CN" sz="1500" u="none" dirty="0">
                <a:solidFill>
                  <a:schemeClr val="tx1"/>
                </a:solidFill>
                <a:ea typeface="黑体" panose="02010609060101010101" pitchFamily="49" charset="-122"/>
              </a:endParaRPr>
            </a:p>
          </p:txBody>
        </p:sp>
        <p:sp>
          <p:nvSpPr>
            <p:cNvPr id="36878" name="Text Box 13"/>
            <p:cNvSpPr txBox="1">
              <a:spLocks noChangeArrowheads="1"/>
            </p:cNvSpPr>
            <p:nvPr/>
          </p:nvSpPr>
          <p:spPr bwMode="auto">
            <a:xfrm>
              <a:off x="181" y="809"/>
              <a:ext cx="80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1500" u="none">
                  <a:solidFill>
                    <a:schemeClr val="tx1"/>
                  </a:solidFill>
                  <a:ea typeface="黑体" panose="02010609060101010101" pitchFamily="49" charset="-122"/>
                </a:rPr>
                <a:t>划分子网</a:t>
              </a:r>
            </a:p>
          </p:txBody>
        </p:sp>
        <p:sp>
          <p:nvSpPr>
            <p:cNvPr id="36879" name="Line 14"/>
            <p:cNvSpPr>
              <a:spLocks noChangeShapeType="1"/>
            </p:cNvSpPr>
            <p:nvPr/>
          </p:nvSpPr>
          <p:spPr bwMode="auto">
            <a:xfrm>
              <a:off x="959" y="930"/>
              <a:ext cx="368" cy="0"/>
            </a:xfrm>
            <a:prstGeom prst="line">
              <a:avLst/>
            </a:prstGeom>
            <a:noFill/>
            <a:ln w="28575" cmpd="sng">
              <a:solidFill>
                <a:schemeClr val="accent6">
                  <a:lumMod val="60000"/>
                  <a:lumOff val="40000"/>
                </a:schemeClr>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36880" name="AutoShape 15"/>
            <p:cNvSpPr>
              <a:spLocks/>
            </p:cNvSpPr>
            <p:nvPr/>
          </p:nvSpPr>
          <p:spPr bwMode="auto">
            <a:xfrm rot="16200000">
              <a:off x="2067" y="394"/>
              <a:ext cx="118" cy="1411"/>
            </a:xfrm>
            <a:prstGeom prst="leftBrace">
              <a:avLst>
                <a:gd name="adj1" fmla="val 99647"/>
                <a:gd name="adj2" fmla="val 50000"/>
              </a:avLst>
            </a:prstGeom>
            <a:noFill/>
            <a:ln w="28575"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301" u="none">
                <a:effectLst>
                  <a:outerShdw blurRad="38100" dist="38100" dir="2700000" algn="tl">
                    <a:srgbClr val="C0C0C0"/>
                  </a:outerShdw>
                </a:effectLst>
              </a:endParaRPr>
            </a:p>
          </p:txBody>
        </p:sp>
        <p:sp>
          <p:nvSpPr>
            <p:cNvPr id="36881" name="AutoShape 16"/>
            <p:cNvSpPr>
              <a:spLocks/>
            </p:cNvSpPr>
            <p:nvPr/>
          </p:nvSpPr>
          <p:spPr bwMode="auto">
            <a:xfrm rot="16200000">
              <a:off x="2986" y="972"/>
              <a:ext cx="91" cy="227"/>
            </a:xfrm>
            <a:prstGeom prst="leftBrace">
              <a:avLst>
                <a:gd name="adj1" fmla="val 20788"/>
                <a:gd name="adj2" fmla="val 50000"/>
              </a:avLst>
            </a:prstGeom>
            <a:noFill/>
            <a:ln w="28575"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301" u="none">
                <a:effectLst>
                  <a:outerShdw blurRad="38100" dist="38100" dir="2700000" algn="tl">
                    <a:srgbClr val="C0C0C0"/>
                  </a:outerShdw>
                </a:effectLst>
              </a:endParaRPr>
            </a:p>
          </p:txBody>
        </p:sp>
        <p:sp>
          <p:nvSpPr>
            <p:cNvPr id="36882" name="AutoShape 17"/>
            <p:cNvSpPr>
              <a:spLocks/>
            </p:cNvSpPr>
            <p:nvPr/>
          </p:nvSpPr>
          <p:spPr bwMode="auto">
            <a:xfrm rot="16200000">
              <a:off x="3730" y="509"/>
              <a:ext cx="73" cy="1134"/>
            </a:xfrm>
            <a:prstGeom prst="leftBrace">
              <a:avLst>
                <a:gd name="adj1" fmla="val 129452"/>
                <a:gd name="adj2" fmla="val 50000"/>
              </a:avLst>
            </a:prstGeom>
            <a:noFill/>
            <a:ln w="28575"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zh-CN" sz="3301" u="none">
                <a:effectLst>
                  <a:outerShdw blurRad="38100" dist="38100" dir="2700000" algn="tl">
                    <a:srgbClr val="C0C0C0"/>
                  </a:outerShdw>
                </a:effectLst>
              </a:endParaRPr>
            </a:p>
          </p:txBody>
        </p:sp>
        <p:sp>
          <p:nvSpPr>
            <p:cNvPr id="36883" name="Text Box 18"/>
            <p:cNvSpPr txBox="1">
              <a:spLocks noChangeArrowheads="1"/>
            </p:cNvSpPr>
            <p:nvPr/>
          </p:nvSpPr>
          <p:spPr bwMode="auto">
            <a:xfrm>
              <a:off x="1560" y="1134"/>
              <a:ext cx="113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1600" u="none" dirty="0">
                  <a:effectLst>
                    <a:outerShdw blurRad="38100" dist="38100" dir="2700000" algn="tl">
                      <a:srgbClr val="C0C0C0"/>
                    </a:outerShdw>
                  </a:effectLst>
                </a:rPr>
                <a:t>net-id</a:t>
              </a:r>
            </a:p>
          </p:txBody>
        </p:sp>
        <p:sp>
          <p:nvSpPr>
            <p:cNvPr id="36884" name="Text Box 19"/>
            <p:cNvSpPr txBox="1">
              <a:spLocks noChangeArrowheads="1"/>
            </p:cNvSpPr>
            <p:nvPr/>
          </p:nvSpPr>
          <p:spPr bwMode="auto">
            <a:xfrm>
              <a:off x="3238" y="1118"/>
              <a:ext cx="113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1600" u="none">
                  <a:effectLst>
                    <a:outerShdw blurRad="38100" dist="38100" dir="2700000" algn="tl">
                      <a:srgbClr val="C0C0C0"/>
                    </a:outerShdw>
                  </a:effectLst>
                </a:rPr>
                <a:t>host-id</a:t>
              </a:r>
            </a:p>
          </p:txBody>
        </p:sp>
        <p:sp>
          <p:nvSpPr>
            <p:cNvPr id="36885" name="Text Box 20"/>
            <p:cNvSpPr txBox="1">
              <a:spLocks noChangeArrowheads="1"/>
            </p:cNvSpPr>
            <p:nvPr/>
          </p:nvSpPr>
          <p:spPr bwMode="auto">
            <a:xfrm>
              <a:off x="2467" y="1118"/>
              <a:ext cx="113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1800" u="none" dirty="0">
                  <a:solidFill>
                    <a:srgbClr val="FF0000"/>
                  </a:solidFill>
                  <a:effectLst>
                    <a:outerShdw blurRad="38100" dist="38100" dir="2700000" algn="tl">
                      <a:srgbClr val="C0C0C0"/>
                    </a:outerShdw>
                  </a:effectLst>
                </a:rPr>
                <a:t>subnet-id</a:t>
              </a:r>
            </a:p>
          </p:txBody>
        </p:sp>
      </p:grpSp>
    </p:spTree>
    <p:extLst>
      <p:ext uri="{BB962C8B-B14F-4D97-AF65-F5344CB8AC3E}">
        <p14:creationId xmlns:p14="http://schemas.microsoft.com/office/powerpoint/2010/main" val="222789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body" idx="4294967295"/>
          </p:nvPr>
        </p:nvSpPr>
        <p:spPr>
          <a:xfrm>
            <a:off x="179512" y="772344"/>
            <a:ext cx="7632848" cy="3830232"/>
          </a:xfrm>
        </p:spPr>
        <p:txBody>
          <a:bodyPr/>
          <a:lstStyle/>
          <a:p>
            <a:pPr>
              <a:spcAft>
                <a:spcPct val="10000"/>
              </a:spcAft>
            </a:pPr>
            <a:r>
              <a:rPr lang="zh-CN" sz="2000" dirty="0">
                <a:solidFill>
                  <a:srgbClr val="1A3868"/>
                </a:solidFill>
                <a:latin typeface="Times New Roman" pitchFamily="18" charset="0"/>
                <a:cs typeface="Times New Roman" pitchFamily="18" charset="0"/>
              </a:rPr>
              <a:t>三级层次的</a:t>
            </a:r>
            <a:r>
              <a:rPr lang="zh-CN" altLang="zh-CN" sz="2000" dirty="0">
                <a:solidFill>
                  <a:srgbClr val="1A3868"/>
                </a:solidFill>
                <a:latin typeface="Times New Roman" pitchFamily="18" charset="0"/>
                <a:cs typeface="Times New Roman" pitchFamily="18" charset="0"/>
              </a:rPr>
              <a:t>IP</a:t>
            </a:r>
            <a:r>
              <a:rPr lang="zh-CN" sz="2000" dirty="0">
                <a:solidFill>
                  <a:srgbClr val="1A3868"/>
                </a:solidFill>
                <a:latin typeface="Times New Roman" pitchFamily="18" charset="0"/>
                <a:cs typeface="Times New Roman" pitchFamily="18" charset="0"/>
              </a:rPr>
              <a:t>地址是：网络号</a:t>
            </a:r>
            <a:r>
              <a:rPr lang="zh-CN" altLang="zh-CN" sz="2000" dirty="0">
                <a:solidFill>
                  <a:srgbClr val="1A3868"/>
                </a:solidFill>
                <a:latin typeface="Times New Roman" pitchFamily="18" charset="0"/>
                <a:cs typeface="Times New Roman" pitchFamily="18" charset="0"/>
              </a:rPr>
              <a:t>. </a:t>
            </a:r>
            <a:r>
              <a:rPr lang="zh-CN" sz="2000" dirty="0">
                <a:solidFill>
                  <a:srgbClr val="1A3868"/>
                </a:solidFill>
                <a:latin typeface="Times New Roman" pitchFamily="18" charset="0"/>
                <a:cs typeface="Times New Roman" pitchFamily="18" charset="0"/>
              </a:rPr>
              <a:t>子网号</a:t>
            </a:r>
            <a:r>
              <a:rPr lang="zh-CN" altLang="zh-CN" sz="2000" dirty="0">
                <a:solidFill>
                  <a:srgbClr val="1A3868"/>
                </a:solidFill>
                <a:latin typeface="Times New Roman" pitchFamily="18" charset="0"/>
                <a:cs typeface="Times New Roman" pitchFamily="18" charset="0"/>
              </a:rPr>
              <a:t>. </a:t>
            </a:r>
            <a:r>
              <a:rPr lang="zh-CN" sz="2000" dirty="0">
                <a:solidFill>
                  <a:srgbClr val="1A3868"/>
                </a:solidFill>
                <a:latin typeface="Times New Roman" pitchFamily="18" charset="0"/>
                <a:cs typeface="Times New Roman" pitchFamily="18" charset="0"/>
              </a:rPr>
              <a:t>主机号；</a:t>
            </a:r>
          </a:p>
          <a:p>
            <a:pPr marL="742950" lvl="2" indent="-342900">
              <a:spcAft>
                <a:spcPct val="10000"/>
              </a:spcAft>
              <a:buFont typeface="Wingdings" panose="05000000000000000000" pitchFamily="2" charset="2"/>
              <a:buChar char="ü"/>
            </a:pPr>
            <a:r>
              <a:rPr lang="zh-CN" dirty="0">
                <a:solidFill>
                  <a:srgbClr val="C00000"/>
                </a:solidFill>
                <a:latin typeface="Times New Roman" pitchFamily="18" charset="0"/>
                <a:cs typeface="Times New Roman" pitchFamily="18" charset="0"/>
              </a:rPr>
              <a:t>第一级网络号</a:t>
            </a:r>
            <a:r>
              <a:rPr lang="zh-CN" dirty="0">
                <a:solidFill>
                  <a:srgbClr val="1A3868"/>
                </a:solidFill>
                <a:latin typeface="Times New Roman" pitchFamily="18" charset="0"/>
                <a:cs typeface="Times New Roman" pitchFamily="18" charset="0"/>
              </a:rPr>
              <a:t>定义了网点的位置；</a:t>
            </a:r>
          </a:p>
          <a:p>
            <a:pPr marL="742950" lvl="2" indent="-342900">
              <a:spcAft>
                <a:spcPct val="10000"/>
              </a:spcAft>
              <a:buFont typeface="Wingdings" panose="05000000000000000000" pitchFamily="2" charset="2"/>
              <a:buChar char="ü"/>
            </a:pPr>
            <a:r>
              <a:rPr lang="zh-CN" dirty="0">
                <a:solidFill>
                  <a:srgbClr val="C00000"/>
                </a:solidFill>
                <a:latin typeface="Times New Roman" pitchFamily="18" charset="0"/>
                <a:cs typeface="Times New Roman" pitchFamily="18" charset="0"/>
              </a:rPr>
              <a:t>第二级子网号</a:t>
            </a:r>
            <a:r>
              <a:rPr lang="zh-CN" dirty="0">
                <a:solidFill>
                  <a:srgbClr val="1A3868"/>
                </a:solidFill>
                <a:latin typeface="Times New Roman" pitchFamily="18" charset="0"/>
                <a:cs typeface="Times New Roman" pitchFamily="18" charset="0"/>
              </a:rPr>
              <a:t>定义了物理子网；</a:t>
            </a:r>
          </a:p>
          <a:p>
            <a:pPr marL="742950" lvl="2" indent="-342900">
              <a:spcAft>
                <a:spcPct val="10000"/>
              </a:spcAft>
              <a:buFont typeface="Wingdings" panose="05000000000000000000" pitchFamily="2" charset="2"/>
              <a:buChar char="ü"/>
            </a:pPr>
            <a:r>
              <a:rPr lang="zh-CN" dirty="0">
                <a:solidFill>
                  <a:srgbClr val="C00000"/>
                </a:solidFill>
                <a:latin typeface="Times New Roman" pitchFamily="18" charset="0"/>
                <a:cs typeface="Times New Roman" pitchFamily="18" charset="0"/>
              </a:rPr>
              <a:t>第三级主机号</a:t>
            </a:r>
            <a:r>
              <a:rPr lang="zh-CN" dirty="0">
                <a:solidFill>
                  <a:srgbClr val="1A3868"/>
                </a:solidFill>
                <a:latin typeface="Times New Roman" pitchFamily="18" charset="0"/>
                <a:cs typeface="Times New Roman" pitchFamily="18" charset="0"/>
              </a:rPr>
              <a:t>定义了主机和路由器到物理网络的连接；</a:t>
            </a:r>
          </a:p>
        </p:txBody>
      </p:sp>
      <p:graphicFrame>
        <p:nvGraphicFramePr>
          <p:cNvPr id="37892" name="Object 3"/>
          <p:cNvGraphicFramePr>
            <a:graphicFrameLocks noChangeAspect="1"/>
          </p:cNvGraphicFramePr>
          <p:nvPr>
            <p:extLst>
              <p:ext uri="{D42A27DB-BD31-4B8C-83A1-F6EECF244321}">
                <p14:modId xmlns:p14="http://schemas.microsoft.com/office/powerpoint/2010/main" val="3717846394"/>
              </p:ext>
            </p:extLst>
          </p:nvPr>
        </p:nvGraphicFramePr>
        <p:xfrm>
          <a:off x="395536" y="2428528"/>
          <a:ext cx="6438701" cy="2592288"/>
        </p:xfrm>
        <a:graphic>
          <a:graphicData uri="http://schemas.openxmlformats.org/presentationml/2006/ole">
            <mc:AlternateContent xmlns:mc="http://schemas.openxmlformats.org/markup-compatibility/2006">
              <mc:Choice xmlns:v="urn:schemas-microsoft-com:vml" Requires="v">
                <p:oleObj spid="_x0000_s394253" r:id="rId3" imgW="3694493" imgH="1746821" progId="Visio.Drawing.6">
                  <p:embed/>
                </p:oleObj>
              </mc:Choice>
              <mc:Fallback>
                <p:oleObj r:id="rId3" imgW="3694493" imgH="174682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428528"/>
                        <a:ext cx="6438701" cy="2592288"/>
                      </a:xfrm>
                      <a:prstGeom prst="rect">
                        <a:avLst/>
                      </a:prstGeom>
                      <a:solidFill>
                        <a:srgbClr val="6699FF"/>
                      </a:solidFill>
                      <a:ln>
                        <a:noFill/>
                      </a:ln>
                      <a:effectLst/>
                    </p:spPr>
                  </p:pic>
                </p:oleObj>
              </mc:Fallback>
            </mc:AlternateContent>
          </a:graphicData>
        </a:graphic>
      </p:graphicFrame>
    </p:spTree>
    <p:extLst>
      <p:ext uri="{BB962C8B-B14F-4D97-AF65-F5344CB8AC3E}">
        <p14:creationId xmlns:p14="http://schemas.microsoft.com/office/powerpoint/2010/main" val="1678496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1" name="标题 1"/>
          <p:cNvSpPr>
            <a:spLocks noGrp="1"/>
          </p:cNvSpPr>
          <p:nvPr>
            <p:ph type="title" idx="4294967295"/>
          </p:nvPr>
        </p:nvSpPr>
        <p:spPr>
          <a:xfrm>
            <a:off x="447675" y="635000"/>
            <a:ext cx="6429375" cy="857250"/>
          </a:xfrm>
        </p:spPr>
        <p:txBody>
          <a:bodyPr/>
          <a:lstStyle/>
          <a:p>
            <a:pPr algn="l"/>
            <a:r>
              <a:rPr lang="zh-CN" altLang="en-US" sz="2400" smtClean="0">
                <a:solidFill>
                  <a:srgbClr val="007D7A"/>
                </a:solidFill>
                <a:latin typeface="Times New Roman" pitchFamily="18" charset="0"/>
                <a:cs typeface="Times New Roman" pitchFamily="18" charset="0"/>
              </a:rPr>
              <a:t>子网掩码的概念</a:t>
            </a:r>
          </a:p>
        </p:txBody>
      </p:sp>
      <p:sp>
        <p:nvSpPr>
          <p:cNvPr id="398338" name="内容占位符 2"/>
          <p:cNvSpPr>
            <a:spLocks noGrp="1"/>
          </p:cNvSpPr>
          <p:nvPr>
            <p:ph idx="4294967295"/>
          </p:nvPr>
        </p:nvSpPr>
        <p:spPr>
          <a:xfrm>
            <a:off x="250825" y="1517650"/>
            <a:ext cx="6048375" cy="3071813"/>
          </a:xfrm>
        </p:spPr>
        <p:txBody>
          <a:bodyPr/>
          <a:lstStyle/>
          <a:p>
            <a:pPr>
              <a:lnSpc>
                <a:spcPct val="120000"/>
              </a:lnSpc>
              <a:spcAft>
                <a:spcPct val="20000"/>
              </a:spcAft>
            </a:pPr>
            <a:r>
              <a:rPr lang="zh-CN" altLang="en-US" sz="2000" dirty="0" smtClean="0">
                <a:solidFill>
                  <a:srgbClr val="1A3868"/>
                </a:solidFill>
                <a:latin typeface="Times New Roman" pitchFamily="18" charset="0"/>
                <a:cs typeface="Times New Roman" pitchFamily="18" charset="0"/>
              </a:rPr>
              <a:t>如何</a:t>
            </a:r>
            <a:r>
              <a:rPr lang="zh-CN" altLang="en-US" sz="2000" dirty="0" smtClean="0">
                <a:solidFill>
                  <a:srgbClr val="C00000"/>
                </a:solidFill>
                <a:latin typeface="Times New Roman" pitchFamily="18" charset="0"/>
                <a:cs typeface="Times New Roman" pitchFamily="18" charset="0"/>
              </a:rPr>
              <a:t>从</a:t>
            </a:r>
            <a:r>
              <a:rPr lang="en-US" altLang="zh-CN" sz="2000" dirty="0" smtClean="0">
                <a:solidFill>
                  <a:srgbClr val="C00000"/>
                </a:solidFill>
                <a:latin typeface="Times New Roman" pitchFamily="18" charset="0"/>
                <a:cs typeface="Times New Roman" pitchFamily="18" charset="0"/>
              </a:rPr>
              <a:t>IP</a:t>
            </a:r>
            <a:r>
              <a:rPr lang="zh-CN" altLang="en-US" sz="2000" dirty="0" smtClean="0">
                <a:solidFill>
                  <a:srgbClr val="C00000"/>
                </a:solidFill>
                <a:latin typeface="Times New Roman" pitchFamily="18" charset="0"/>
                <a:cs typeface="Times New Roman" pitchFamily="18" charset="0"/>
              </a:rPr>
              <a:t>地址中提取出子网号</a:t>
            </a:r>
            <a:r>
              <a:rPr lang="en-US" altLang="zh-CN" sz="2000" dirty="0" smtClean="0">
                <a:solidFill>
                  <a:srgbClr val="1A3868"/>
                </a:solidFill>
                <a:latin typeface="Times New Roman" pitchFamily="18" charset="0"/>
                <a:cs typeface="Times New Roman" pitchFamily="18" charset="0"/>
              </a:rPr>
              <a:t>?</a:t>
            </a:r>
            <a:endParaRPr lang="zh-CN" altLang="en-US" sz="2000" dirty="0" smtClean="0">
              <a:solidFill>
                <a:srgbClr val="1A3868"/>
              </a:solidFill>
              <a:latin typeface="Times New Roman" pitchFamily="18" charset="0"/>
              <a:cs typeface="Times New Roman" pitchFamily="18" charset="0"/>
            </a:endParaRPr>
          </a:p>
          <a:p>
            <a:pPr lvl="1">
              <a:lnSpc>
                <a:spcPct val="120000"/>
              </a:lnSpc>
              <a:spcAft>
                <a:spcPct val="20000"/>
              </a:spcAft>
            </a:pPr>
            <a:r>
              <a:rPr lang="zh-CN" altLang="en-US" dirty="0" smtClean="0">
                <a:solidFill>
                  <a:srgbClr val="1A3868"/>
                </a:solidFill>
                <a:latin typeface="Times New Roman" pitchFamily="18" charset="0"/>
                <a:cs typeface="Times New Roman" pitchFamily="18" charset="0"/>
              </a:rPr>
              <a:t>提出</a:t>
            </a:r>
            <a:r>
              <a:rPr lang="zh-CN" altLang="en-US" dirty="0" smtClean="0">
                <a:solidFill>
                  <a:srgbClr val="C00000"/>
                </a:solidFill>
                <a:latin typeface="Times New Roman" pitchFamily="18" charset="0"/>
                <a:cs typeface="Times New Roman" pitchFamily="18" charset="0"/>
              </a:rPr>
              <a:t>子网掩码</a:t>
            </a:r>
            <a:r>
              <a:rPr lang="zh-CN" altLang="en-US" dirty="0" smtClean="0">
                <a:solidFill>
                  <a:srgbClr val="1A3868"/>
                </a:solidFill>
                <a:latin typeface="Times New Roman" pitchFamily="18" charset="0"/>
                <a:cs typeface="Times New Roman" pitchFamily="18" charset="0"/>
              </a:rPr>
              <a:t>（</a:t>
            </a:r>
            <a:r>
              <a:rPr lang="en-US" altLang="zh-CN" dirty="0" smtClean="0">
                <a:solidFill>
                  <a:srgbClr val="1A3868"/>
                </a:solidFill>
                <a:latin typeface="Times New Roman" pitchFamily="18" charset="0"/>
                <a:cs typeface="Times New Roman" pitchFamily="18" charset="0"/>
              </a:rPr>
              <a:t>subnet mask</a:t>
            </a:r>
            <a:r>
              <a:rPr lang="zh-CN" altLang="en-US" dirty="0" smtClean="0">
                <a:solidFill>
                  <a:srgbClr val="1A3868"/>
                </a:solidFill>
                <a:latin typeface="Times New Roman" pitchFamily="18" charset="0"/>
                <a:cs typeface="Times New Roman" pitchFamily="18" charset="0"/>
              </a:rPr>
              <a:t>）或掩码（</a:t>
            </a:r>
            <a:r>
              <a:rPr lang="en-US" altLang="zh-CN" dirty="0" smtClean="0">
                <a:solidFill>
                  <a:srgbClr val="1A3868"/>
                </a:solidFill>
                <a:latin typeface="Times New Roman" pitchFamily="18" charset="0"/>
                <a:cs typeface="Times New Roman" pitchFamily="18" charset="0"/>
              </a:rPr>
              <a:t>mask</a:t>
            </a:r>
            <a:r>
              <a:rPr lang="zh-CN" altLang="en-US" dirty="0" smtClean="0">
                <a:solidFill>
                  <a:srgbClr val="1A3868"/>
                </a:solidFill>
                <a:latin typeface="Times New Roman" pitchFamily="18" charset="0"/>
                <a:cs typeface="Times New Roman" pitchFamily="18" charset="0"/>
              </a:rPr>
              <a:t>）的概念</a:t>
            </a:r>
            <a:r>
              <a:rPr lang="en-US" altLang="zh-CN" dirty="0" smtClean="0">
                <a:solidFill>
                  <a:srgbClr val="1A3868"/>
                </a:solidFill>
                <a:latin typeface="Times New Roman" pitchFamily="18" charset="0"/>
                <a:cs typeface="Times New Roman" pitchFamily="18" charset="0"/>
              </a:rPr>
              <a:t>;</a:t>
            </a:r>
          </a:p>
          <a:p>
            <a:pPr>
              <a:lnSpc>
                <a:spcPct val="120000"/>
              </a:lnSpc>
              <a:spcAft>
                <a:spcPct val="20000"/>
              </a:spcAft>
            </a:pPr>
            <a:r>
              <a:rPr lang="zh-CN" altLang="en-US" sz="2000" dirty="0" smtClean="0">
                <a:solidFill>
                  <a:srgbClr val="1A3868"/>
                </a:solidFill>
                <a:latin typeface="Times New Roman" pitchFamily="18" charset="0"/>
                <a:cs typeface="Times New Roman" pitchFamily="18" charset="0"/>
              </a:rPr>
              <a:t>一种用来指明一个</a:t>
            </a:r>
            <a:r>
              <a:rPr lang="en-US" altLang="zh-CN" sz="2000" dirty="0" smtClean="0">
                <a:solidFill>
                  <a:srgbClr val="1A3868"/>
                </a:solidFill>
                <a:latin typeface="Times New Roman" pitchFamily="18" charset="0"/>
                <a:cs typeface="Times New Roman" pitchFamily="18" charset="0"/>
              </a:rPr>
              <a:t>IP</a:t>
            </a:r>
            <a:r>
              <a:rPr lang="zh-CN" altLang="en-US" sz="2000" dirty="0" smtClean="0">
                <a:solidFill>
                  <a:srgbClr val="1A3868"/>
                </a:solidFill>
                <a:latin typeface="Times New Roman" pitchFamily="18" charset="0"/>
                <a:cs typeface="Times New Roman" pitchFamily="18" charset="0"/>
              </a:rPr>
              <a:t>地址的哪些位标识的是主机所在的</a:t>
            </a:r>
            <a:r>
              <a:rPr lang="zh-CN" altLang="en-US" sz="2000" i="1" dirty="0" smtClean="0">
                <a:solidFill>
                  <a:srgbClr val="FF0000"/>
                </a:solidFill>
                <a:latin typeface="Times New Roman" pitchFamily="18" charset="0"/>
                <a:cs typeface="Times New Roman" pitchFamily="18" charset="0"/>
              </a:rPr>
              <a:t>子网 </a:t>
            </a:r>
            <a:r>
              <a:rPr lang="zh-CN" altLang="en-US" sz="2000" dirty="0" smtClean="0">
                <a:solidFill>
                  <a:srgbClr val="1A3868"/>
                </a:solidFill>
                <a:latin typeface="Times New Roman" pitchFamily="18" charset="0"/>
                <a:cs typeface="Times New Roman" pitchFamily="18" charset="0"/>
              </a:rPr>
              <a:t>以及哪些位标识的是</a:t>
            </a:r>
            <a:r>
              <a:rPr lang="zh-CN" altLang="en-US" sz="2000" i="1" dirty="0" smtClean="0">
                <a:solidFill>
                  <a:srgbClr val="FF0000"/>
                </a:solidFill>
                <a:latin typeface="Times New Roman" pitchFamily="18" charset="0"/>
                <a:cs typeface="Times New Roman" pitchFamily="18" charset="0"/>
              </a:rPr>
              <a:t>主机 </a:t>
            </a:r>
            <a:r>
              <a:rPr lang="zh-CN" altLang="en-US" sz="2000" dirty="0" smtClean="0">
                <a:solidFill>
                  <a:srgbClr val="1A3868"/>
                </a:solidFill>
                <a:latin typeface="Times New Roman" pitchFamily="18" charset="0"/>
                <a:cs typeface="Times New Roman" pitchFamily="18" charset="0"/>
              </a:rPr>
              <a:t>的</a:t>
            </a:r>
            <a:r>
              <a:rPr lang="zh-CN" altLang="en-US" sz="2000" dirty="0" smtClean="0">
                <a:solidFill>
                  <a:srgbClr val="C00000"/>
                </a:solidFill>
                <a:latin typeface="Times New Roman" pitchFamily="18" charset="0"/>
                <a:cs typeface="Times New Roman" pitchFamily="18" charset="0"/>
              </a:rPr>
              <a:t>位掩码</a:t>
            </a:r>
            <a:r>
              <a:rPr lang="zh-CN" altLang="en-US" sz="2000" dirty="0" smtClean="0">
                <a:solidFill>
                  <a:srgbClr val="1A3868"/>
                </a:solidFill>
                <a:latin typeface="Times New Roman" pitchFamily="18" charset="0"/>
                <a:cs typeface="Times New Roman" pitchFamily="18" charset="0"/>
              </a:rPr>
              <a:t>。</a:t>
            </a:r>
          </a:p>
          <a:p>
            <a:pPr>
              <a:lnSpc>
                <a:spcPct val="120000"/>
              </a:lnSpc>
              <a:spcAft>
                <a:spcPct val="20000"/>
              </a:spcAft>
            </a:pPr>
            <a:r>
              <a:rPr lang="zh-CN" altLang="en-US" sz="2000" dirty="0" smtClean="0">
                <a:solidFill>
                  <a:srgbClr val="1A3868"/>
                </a:solidFill>
                <a:latin typeface="Times New Roman" pitchFamily="18" charset="0"/>
                <a:cs typeface="Times New Roman" pitchFamily="18" charset="0"/>
              </a:rPr>
              <a:t>掩码的概念同样适用于没有进行子网划分的</a:t>
            </a:r>
            <a:r>
              <a:rPr lang="en-US" altLang="zh-CN" sz="2000" dirty="0" smtClean="0">
                <a:solidFill>
                  <a:srgbClr val="1A3868"/>
                </a:solidFill>
                <a:latin typeface="Times New Roman" pitchFamily="18" charset="0"/>
                <a:cs typeface="Times New Roman" pitchFamily="18" charset="0"/>
              </a:rPr>
              <a:t>A</a:t>
            </a:r>
            <a:r>
              <a:rPr lang="zh-CN" altLang="en-US" sz="2000" dirty="0" smtClean="0">
                <a:solidFill>
                  <a:srgbClr val="1A3868"/>
                </a:solidFill>
                <a:latin typeface="Times New Roman" pitchFamily="18" charset="0"/>
                <a:cs typeface="Times New Roman" pitchFamily="18" charset="0"/>
              </a:rPr>
              <a:t>类、</a:t>
            </a:r>
            <a:r>
              <a:rPr lang="en-US" altLang="zh-CN" sz="2000" dirty="0" smtClean="0">
                <a:solidFill>
                  <a:srgbClr val="1A3868"/>
                </a:solidFill>
                <a:latin typeface="Times New Roman" pitchFamily="18" charset="0"/>
                <a:cs typeface="Times New Roman" pitchFamily="18" charset="0"/>
              </a:rPr>
              <a:t>B</a:t>
            </a:r>
            <a:r>
              <a:rPr lang="zh-CN" altLang="en-US" sz="2000" dirty="0" smtClean="0">
                <a:solidFill>
                  <a:srgbClr val="1A3868"/>
                </a:solidFill>
                <a:latin typeface="Times New Roman" pitchFamily="18" charset="0"/>
                <a:cs typeface="Times New Roman" pitchFamily="18" charset="0"/>
              </a:rPr>
              <a:t>类或</a:t>
            </a:r>
            <a:r>
              <a:rPr lang="en-US" altLang="zh-CN" sz="2000" dirty="0" smtClean="0">
                <a:solidFill>
                  <a:srgbClr val="1A3868"/>
                </a:solidFill>
                <a:latin typeface="Times New Roman" pitchFamily="18" charset="0"/>
                <a:cs typeface="Times New Roman" pitchFamily="18" charset="0"/>
              </a:rPr>
              <a:t>C</a:t>
            </a:r>
            <a:r>
              <a:rPr lang="zh-CN" altLang="en-US" sz="2000" dirty="0" smtClean="0">
                <a:solidFill>
                  <a:srgbClr val="1A3868"/>
                </a:solidFill>
                <a:latin typeface="Times New Roman" pitchFamily="18" charset="0"/>
                <a:cs typeface="Times New Roman" pitchFamily="18" charset="0"/>
              </a:rPr>
              <a:t>类地址。</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09" name="Rectangle 54"/>
          <p:cNvSpPr>
            <a:spLocks noChangeArrowheads="1"/>
          </p:cNvSpPr>
          <p:nvPr/>
        </p:nvSpPr>
        <p:spPr bwMode="auto">
          <a:xfrm>
            <a:off x="5302250" y="4310063"/>
            <a:ext cx="1169988" cy="293687"/>
          </a:xfrm>
          <a:prstGeom prst="rect">
            <a:avLst/>
          </a:prstGeom>
          <a:solidFill>
            <a:srgbClr val="FFCCFF"/>
          </a:solidFill>
          <a:ln w="12700">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10" name="Rectangle 35"/>
          <p:cNvSpPr>
            <a:spLocks noChangeArrowheads="1"/>
          </p:cNvSpPr>
          <p:nvPr/>
        </p:nvSpPr>
        <p:spPr bwMode="auto">
          <a:xfrm>
            <a:off x="1858963" y="4318000"/>
            <a:ext cx="3444875" cy="292100"/>
          </a:xfrm>
          <a:prstGeom prst="rect">
            <a:avLst/>
          </a:prstGeom>
          <a:solidFill>
            <a:srgbClr val="CCECFF"/>
          </a:solidFill>
          <a:ln w="12700">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11" name="Rectangle 39"/>
          <p:cNvSpPr>
            <a:spLocks noChangeArrowheads="1"/>
          </p:cNvSpPr>
          <p:nvPr/>
        </p:nvSpPr>
        <p:spPr bwMode="auto">
          <a:xfrm>
            <a:off x="1878013" y="4343400"/>
            <a:ext cx="3336925" cy="30162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400" b="0" u="none">
                <a:solidFill>
                  <a:srgbClr val="333399"/>
                </a:solidFill>
                <a:ea typeface="黑体" pitchFamily="2" charset="-122"/>
              </a:rPr>
              <a:t>1 1 1 1 1 1 1 1 1 1 1 1 1 1 1 1 1 1 1 1 1 1 1 1</a:t>
            </a:r>
          </a:p>
        </p:txBody>
      </p:sp>
      <p:sp>
        <p:nvSpPr>
          <p:cNvPr id="401412" name="Rectangle 44"/>
          <p:cNvSpPr>
            <a:spLocks noChangeArrowheads="1"/>
          </p:cNvSpPr>
          <p:nvPr/>
        </p:nvSpPr>
        <p:spPr bwMode="auto">
          <a:xfrm>
            <a:off x="5267325" y="4343400"/>
            <a:ext cx="1203325" cy="30162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400" b="0" u="none">
                <a:solidFill>
                  <a:srgbClr val="333399"/>
                </a:solidFill>
                <a:ea typeface="黑体" pitchFamily="2" charset="-122"/>
              </a:rPr>
              <a:t>0 0 0 0 0 0 0 0</a:t>
            </a:r>
          </a:p>
        </p:txBody>
      </p:sp>
      <p:sp>
        <p:nvSpPr>
          <p:cNvPr id="401413" name="Rectangle 53"/>
          <p:cNvSpPr>
            <a:spLocks noChangeArrowheads="1"/>
          </p:cNvSpPr>
          <p:nvPr/>
        </p:nvSpPr>
        <p:spPr bwMode="auto">
          <a:xfrm>
            <a:off x="4122738" y="3279775"/>
            <a:ext cx="2347912" cy="292100"/>
          </a:xfrm>
          <a:prstGeom prst="rect">
            <a:avLst/>
          </a:prstGeom>
          <a:solidFill>
            <a:srgbClr val="FFCCFF"/>
          </a:solidFill>
          <a:ln w="12700">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14" name="Rectangle 42"/>
          <p:cNvSpPr>
            <a:spLocks noChangeArrowheads="1"/>
          </p:cNvSpPr>
          <p:nvPr/>
        </p:nvSpPr>
        <p:spPr bwMode="auto">
          <a:xfrm>
            <a:off x="4127500" y="3303588"/>
            <a:ext cx="2270125" cy="30162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400" b="0" u="none">
                <a:solidFill>
                  <a:srgbClr val="333399"/>
                </a:solidFill>
                <a:ea typeface="黑体" pitchFamily="2" charset="-122"/>
              </a:rPr>
              <a:t>0 0 0 0 0 0 0 0 0 0 0 0 0 0 0 0</a:t>
            </a:r>
          </a:p>
        </p:txBody>
      </p:sp>
      <p:sp>
        <p:nvSpPr>
          <p:cNvPr id="401415" name="Rectangle 29"/>
          <p:cNvSpPr>
            <a:spLocks noChangeArrowheads="1"/>
          </p:cNvSpPr>
          <p:nvPr/>
        </p:nvSpPr>
        <p:spPr bwMode="auto">
          <a:xfrm>
            <a:off x="1863725" y="3284538"/>
            <a:ext cx="2263775" cy="290512"/>
          </a:xfrm>
          <a:prstGeom prst="rect">
            <a:avLst/>
          </a:prstGeom>
          <a:solidFill>
            <a:srgbClr val="CCECFF"/>
          </a:solidFill>
          <a:ln w="12700">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16" name="Rectangle 41"/>
          <p:cNvSpPr>
            <a:spLocks noChangeArrowheads="1"/>
          </p:cNvSpPr>
          <p:nvPr/>
        </p:nvSpPr>
        <p:spPr bwMode="auto">
          <a:xfrm>
            <a:off x="1839913" y="3303588"/>
            <a:ext cx="2270125" cy="30162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400" b="0" u="none">
                <a:solidFill>
                  <a:srgbClr val="333399"/>
                </a:solidFill>
                <a:ea typeface="黑体" pitchFamily="2" charset="-122"/>
              </a:rPr>
              <a:t>1 1 1 1 1 1 1 1 1 1 1 1 1 1 1 1</a:t>
            </a:r>
          </a:p>
        </p:txBody>
      </p:sp>
      <p:sp>
        <p:nvSpPr>
          <p:cNvPr id="401417" name="Rectangle 19"/>
          <p:cNvSpPr>
            <a:spLocks noChangeArrowheads="1"/>
          </p:cNvSpPr>
          <p:nvPr/>
        </p:nvSpPr>
        <p:spPr bwMode="auto">
          <a:xfrm>
            <a:off x="1863725" y="2251075"/>
            <a:ext cx="1179513" cy="288925"/>
          </a:xfrm>
          <a:prstGeom prst="rect">
            <a:avLst/>
          </a:prstGeom>
          <a:solidFill>
            <a:srgbClr val="CCECFF"/>
          </a:solidFill>
          <a:ln w="12700">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18" name="Rectangle 52"/>
          <p:cNvSpPr>
            <a:spLocks noChangeArrowheads="1"/>
          </p:cNvSpPr>
          <p:nvPr/>
        </p:nvSpPr>
        <p:spPr bwMode="auto">
          <a:xfrm>
            <a:off x="3028950" y="2252663"/>
            <a:ext cx="3424238" cy="288925"/>
          </a:xfrm>
          <a:prstGeom prst="rect">
            <a:avLst/>
          </a:prstGeom>
          <a:solidFill>
            <a:srgbClr val="FFCCFF"/>
          </a:solidFill>
          <a:ln w="12700">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19" name="Rectangle 43"/>
          <p:cNvSpPr>
            <a:spLocks noChangeArrowheads="1"/>
          </p:cNvSpPr>
          <p:nvPr/>
        </p:nvSpPr>
        <p:spPr bwMode="auto">
          <a:xfrm>
            <a:off x="1847850" y="2279650"/>
            <a:ext cx="1203325" cy="30162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400" b="0" u="none">
                <a:solidFill>
                  <a:srgbClr val="333399"/>
                </a:solidFill>
                <a:ea typeface="黑体" pitchFamily="2" charset="-122"/>
              </a:rPr>
              <a:t>1 1 1 1 1 1 1 1</a:t>
            </a:r>
          </a:p>
        </p:txBody>
      </p:sp>
      <p:sp>
        <p:nvSpPr>
          <p:cNvPr id="401420" name="Rectangle 40"/>
          <p:cNvSpPr>
            <a:spLocks noChangeArrowheads="1"/>
          </p:cNvSpPr>
          <p:nvPr/>
        </p:nvSpPr>
        <p:spPr bwMode="auto">
          <a:xfrm>
            <a:off x="3008313" y="2279650"/>
            <a:ext cx="3336925" cy="30162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400" b="0" u="none">
                <a:solidFill>
                  <a:srgbClr val="333399"/>
                </a:solidFill>
                <a:ea typeface="黑体" pitchFamily="2" charset="-122"/>
              </a:rPr>
              <a:t>0 0 0 0 0 0 0 0 0 0 0 0 0 0 0 0 0 0 0 0 0 0 0 0</a:t>
            </a:r>
          </a:p>
        </p:txBody>
      </p:sp>
      <p:sp>
        <p:nvSpPr>
          <p:cNvPr id="401421" name="Rectangle 3"/>
          <p:cNvSpPr>
            <a:spLocks noChangeArrowheads="1"/>
          </p:cNvSpPr>
          <p:nvPr/>
        </p:nvSpPr>
        <p:spPr bwMode="auto">
          <a:xfrm>
            <a:off x="1862138" y="3848100"/>
            <a:ext cx="3444875" cy="293688"/>
          </a:xfrm>
          <a:prstGeom prst="rect">
            <a:avLst/>
          </a:prstGeom>
          <a:solidFill>
            <a:srgbClr val="CCECFF"/>
          </a:solidFill>
          <a:ln w="12700">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22" name="Rectangle 4"/>
          <p:cNvSpPr>
            <a:spLocks noChangeArrowheads="1"/>
          </p:cNvSpPr>
          <p:nvPr/>
        </p:nvSpPr>
        <p:spPr bwMode="auto">
          <a:xfrm>
            <a:off x="3509963" y="3860800"/>
            <a:ext cx="657225" cy="33337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a:solidFill>
                  <a:srgbClr val="333399"/>
                </a:solidFill>
                <a:ea typeface="黑体" pitchFamily="2" charset="-122"/>
              </a:rPr>
              <a:t>net-id</a:t>
            </a:r>
          </a:p>
        </p:txBody>
      </p:sp>
      <p:sp>
        <p:nvSpPr>
          <p:cNvPr id="401423" name="Line 5"/>
          <p:cNvSpPr>
            <a:spLocks noChangeShapeType="1"/>
          </p:cNvSpPr>
          <p:nvPr/>
        </p:nvSpPr>
        <p:spPr bwMode="auto">
          <a:xfrm>
            <a:off x="5310188" y="3840163"/>
            <a:ext cx="0" cy="296862"/>
          </a:xfrm>
          <a:prstGeom prst="line">
            <a:avLst/>
          </a:prstGeom>
          <a:noFill/>
          <a:ln w="19050">
            <a:solidFill>
              <a:schemeClr val="tx1"/>
            </a:solidFill>
            <a:round/>
            <a:headEnd/>
            <a:tailEnd/>
          </a:ln>
        </p:spPr>
        <p:txBody>
          <a:bodyPr wrap="none" anchor="ctr"/>
          <a:lstStyle/>
          <a:p>
            <a:endParaRPr lang="zh-CN" altLang="en-US"/>
          </a:p>
        </p:txBody>
      </p:sp>
      <p:sp>
        <p:nvSpPr>
          <p:cNvPr id="401424" name="Rectangle 6"/>
          <p:cNvSpPr>
            <a:spLocks noChangeArrowheads="1"/>
          </p:cNvSpPr>
          <p:nvPr/>
        </p:nvSpPr>
        <p:spPr bwMode="auto">
          <a:xfrm>
            <a:off x="1857375" y="3841750"/>
            <a:ext cx="4621213" cy="306388"/>
          </a:xfrm>
          <a:prstGeom prst="rect">
            <a:avLst/>
          </a:prstGeom>
          <a:noFill/>
          <a:ln w="12700">
            <a:solidFill>
              <a:schemeClr val="tx1"/>
            </a:solid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25" name="Rectangle 7"/>
          <p:cNvSpPr>
            <a:spLocks noChangeArrowheads="1"/>
          </p:cNvSpPr>
          <p:nvPr/>
        </p:nvSpPr>
        <p:spPr bwMode="auto">
          <a:xfrm>
            <a:off x="1865313" y="1820863"/>
            <a:ext cx="1155700" cy="290512"/>
          </a:xfrm>
          <a:prstGeom prst="rect">
            <a:avLst/>
          </a:prstGeom>
          <a:solidFill>
            <a:srgbClr val="CCECFF"/>
          </a:solidFill>
          <a:ln w="12700">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26" name="Rectangle 8"/>
          <p:cNvSpPr>
            <a:spLocks noChangeArrowheads="1"/>
          </p:cNvSpPr>
          <p:nvPr/>
        </p:nvSpPr>
        <p:spPr bwMode="auto">
          <a:xfrm>
            <a:off x="3044825" y="1831975"/>
            <a:ext cx="3421063" cy="284163"/>
          </a:xfrm>
          <a:prstGeom prst="rect">
            <a:avLst/>
          </a:prstGeom>
          <a:solidFill>
            <a:srgbClr val="FFCCFF"/>
          </a:solidFill>
          <a:ln w="9525">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27" name="Rectangle 9"/>
          <p:cNvSpPr>
            <a:spLocks noChangeArrowheads="1"/>
          </p:cNvSpPr>
          <p:nvPr/>
        </p:nvSpPr>
        <p:spPr bwMode="auto">
          <a:xfrm>
            <a:off x="2139950" y="1851025"/>
            <a:ext cx="657225" cy="33337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a:solidFill>
                  <a:srgbClr val="333399"/>
                </a:solidFill>
                <a:ea typeface="黑体" pitchFamily="2" charset="-122"/>
              </a:rPr>
              <a:t>net-id</a:t>
            </a:r>
          </a:p>
        </p:txBody>
      </p:sp>
      <p:sp>
        <p:nvSpPr>
          <p:cNvPr id="401428" name="Rectangle 10"/>
          <p:cNvSpPr>
            <a:spLocks noChangeArrowheads="1"/>
          </p:cNvSpPr>
          <p:nvPr/>
        </p:nvSpPr>
        <p:spPr bwMode="auto">
          <a:xfrm>
            <a:off x="4203700" y="1851025"/>
            <a:ext cx="1357313" cy="33337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a:solidFill>
                  <a:srgbClr val="333399"/>
                </a:solidFill>
                <a:ea typeface="黑体" pitchFamily="2" charset="-122"/>
              </a:rPr>
              <a:t>host-id </a:t>
            </a:r>
            <a:r>
              <a:rPr kumimoji="1" lang="zh-CN" altLang="en-US" sz="1600" b="0" u="none">
                <a:solidFill>
                  <a:srgbClr val="333399"/>
                </a:solidFill>
                <a:ea typeface="黑体" pitchFamily="2" charset="-122"/>
              </a:rPr>
              <a:t>为全 </a:t>
            </a:r>
            <a:r>
              <a:rPr kumimoji="1" lang="en-US" altLang="zh-CN" sz="1600" b="0" u="none">
                <a:solidFill>
                  <a:srgbClr val="333399"/>
                </a:solidFill>
                <a:ea typeface="黑体" pitchFamily="2" charset="-122"/>
              </a:rPr>
              <a:t>0</a:t>
            </a:r>
          </a:p>
        </p:txBody>
      </p:sp>
      <p:sp>
        <p:nvSpPr>
          <p:cNvPr id="401429" name="Line 11"/>
          <p:cNvSpPr>
            <a:spLocks noChangeShapeType="1"/>
          </p:cNvSpPr>
          <p:nvPr/>
        </p:nvSpPr>
        <p:spPr bwMode="auto">
          <a:xfrm>
            <a:off x="3030538" y="1817688"/>
            <a:ext cx="0" cy="300037"/>
          </a:xfrm>
          <a:prstGeom prst="line">
            <a:avLst/>
          </a:prstGeom>
          <a:noFill/>
          <a:ln w="12700">
            <a:solidFill>
              <a:schemeClr val="tx1"/>
            </a:solidFill>
            <a:round/>
            <a:headEnd/>
            <a:tailEnd/>
          </a:ln>
        </p:spPr>
        <p:txBody>
          <a:bodyPr wrap="none" anchor="ctr"/>
          <a:lstStyle/>
          <a:p>
            <a:endParaRPr lang="zh-CN" altLang="en-US"/>
          </a:p>
        </p:txBody>
      </p:sp>
      <p:sp>
        <p:nvSpPr>
          <p:cNvPr id="401430" name="Rectangle 12"/>
          <p:cNvSpPr>
            <a:spLocks noChangeArrowheads="1"/>
          </p:cNvSpPr>
          <p:nvPr/>
        </p:nvSpPr>
        <p:spPr bwMode="auto">
          <a:xfrm>
            <a:off x="1858963" y="1812925"/>
            <a:ext cx="4622800" cy="306388"/>
          </a:xfrm>
          <a:prstGeom prst="rect">
            <a:avLst/>
          </a:prstGeom>
          <a:noFill/>
          <a:ln w="12700">
            <a:solidFill>
              <a:schemeClr val="tx1"/>
            </a:solid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31" name="Rectangle 13"/>
          <p:cNvSpPr>
            <a:spLocks noChangeArrowheads="1"/>
          </p:cNvSpPr>
          <p:nvPr/>
        </p:nvSpPr>
        <p:spPr bwMode="auto">
          <a:xfrm>
            <a:off x="1862138" y="2827338"/>
            <a:ext cx="2265362" cy="288925"/>
          </a:xfrm>
          <a:prstGeom prst="rect">
            <a:avLst/>
          </a:prstGeom>
          <a:solidFill>
            <a:srgbClr val="CCECFF"/>
          </a:solidFill>
          <a:ln w="12700">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32" name="Rectangle 14"/>
          <p:cNvSpPr>
            <a:spLocks noChangeArrowheads="1"/>
          </p:cNvSpPr>
          <p:nvPr/>
        </p:nvSpPr>
        <p:spPr bwMode="auto">
          <a:xfrm>
            <a:off x="2703513" y="2860675"/>
            <a:ext cx="657225" cy="33337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a:solidFill>
                  <a:srgbClr val="333399"/>
                </a:solidFill>
                <a:ea typeface="黑体" pitchFamily="2" charset="-122"/>
              </a:rPr>
              <a:t>net-id</a:t>
            </a:r>
          </a:p>
        </p:txBody>
      </p:sp>
      <p:sp>
        <p:nvSpPr>
          <p:cNvPr id="401433" name="Line 15"/>
          <p:cNvSpPr>
            <a:spLocks noChangeShapeType="1"/>
          </p:cNvSpPr>
          <p:nvPr/>
        </p:nvSpPr>
        <p:spPr bwMode="auto">
          <a:xfrm>
            <a:off x="4141788" y="2822575"/>
            <a:ext cx="0" cy="300038"/>
          </a:xfrm>
          <a:prstGeom prst="line">
            <a:avLst/>
          </a:prstGeom>
          <a:noFill/>
          <a:ln w="12700">
            <a:solidFill>
              <a:schemeClr val="tx1"/>
            </a:solidFill>
            <a:round/>
            <a:headEnd/>
            <a:tailEnd/>
          </a:ln>
        </p:spPr>
        <p:txBody>
          <a:bodyPr wrap="none" anchor="ctr"/>
          <a:lstStyle/>
          <a:p>
            <a:endParaRPr lang="zh-CN" altLang="en-US"/>
          </a:p>
        </p:txBody>
      </p:sp>
      <p:sp>
        <p:nvSpPr>
          <p:cNvPr id="401434" name="Rectangle 16"/>
          <p:cNvSpPr>
            <a:spLocks noChangeArrowheads="1"/>
          </p:cNvSpPr>
          <p:nvPr/>
        </p:nvSpPr>
        <p:spPr bwMode="auto">
          <a:xfrm>
            <a:off x="1857375" y="2817813"/>
            <a:ext cx="4621213" cy="304800"/>
          </a:xfrm>
          <a:prstGeom prst="rect">
            <a:avLst/>
          </a:prstGeom>
          <a:noFill/>
          <a:ln w="12700">
            <a:solidFill>
              <a:schemeClr val="tx1"/>
            </a:solid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35" name="Rectangle 18"/>
          <p:cNvSpPr>
            <a:spLocks noChangeArrowheads="1"/>
          </p:cNvSpPr>
          <p:nvPr/>
        </p:nvSpPr>
        <p:spPr bwMode="auto">
          <a:xfrm>
            <a:off x="5316538" y="3848100"/>
            <a:ext cx="1144587" cy="284163"/>
          </a:xfrm>
          <a:prstGeom prst="rect">
            <a:avLst/>
          </a:prstGeom>
          <a:solidFill>
            <a:srgbClr val="FFCCFF"/>
          </a:solidFill>
          <a:ln w="9525">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36" name="Rectangle 21"/>
          <p:cNvSpPr>
            <a:spLocks noChangeArrowheads="1"/>
          </p:cNvSpPr>
          <p:nvPr/>
        </p:nvSpPr>
        <p:spPr bwMode="auto">
          <a:xfrm>
            <a:off x="1857375" y="2241550"/>
            <a:ext cx="4622800" cy="304800"/>
          </a:xfrm>
          <a:prstGeom prst="rect">
            <a:avLst/>
          </a:prstGeom>
          <a:noFill/>
          <a:ln w="12700">
            <a:solidFill>
              <a:schemeClr val="tx1"/>
            </a:solid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37" name="Rectangle 22"/>
          <p:cNvSpPr>
            <a:spLocks noChangeArrowheads="1"/>
          </p:cNvSpPr>
          <p:nvPr/>
        </p:nvSpPr>
        <p:spPr bwMode="auto">
          <a:xfrm>
            <a:off x="762000" y="1798638"/>
            <a:ext cx="892175" cy="301625"/>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zh-CN" altLang="en-US" sz="1400" b="0" u="none">
                <a:solidFill>
                  <a:srgbClr val="333399"/>
                </a:solidFill>
                <a:ea typeface="黑体" pitchFamily="2" charset="-122"/>
              </a:rPr>
              <a:t>网络地址</a:t>
            </a:r>
          </a:p>
        </p:txBody>
      </p:sp>
      <p:sp>
        <p:nvSpPr>
          <p:cNvPr id="401438" name="Text Box 23"/>
          <p:cNvSpPr txBox="1">
            <a:spLocks noChangeArrowheads="1"/>
          </p:cNvSpPr>
          <p:nvPr/>
        </p:nvSpPr>
        <p:spPr bwMode="auto">
          <a:xfrm>
            <a:off x="131763" y="1803400"/>
            <a:ext cx="387350" cy="923925"/>
          </a:xfrm>
          <a:prstGeom prst="rect">
            <a:avLst/>
          </a:prstGeom>
          <a:noFill/>
          <a:ln w="9525">
            <a:noFill/>
            <a:miter lim="800000"/>
            <a:headEnd/>
            <a:tailEnd/>
          </a:ln>
        </p:spPr>
        <p:txBody>
          <a:bodyPr wrap="none">
            <a:spAutoFit/>
          </a:bodyPr>
          <a:lstStyle/>
          <a:p>
            <a:pPr algn="ctr">
              <a:lnSpc>
                <a:spcPct val="85000"/>
              </a:lnSpc>
            </a:pPr>
            <a:r>
              <a:rPr kumimoji="1" lang="en-US" altLang="zh-CN" sz="1600" b="0" u="none">
                <a:solidFill>
                  <a:srgbClr val="333399"/>
                </a:solidFill>
                <a:ea typeface="黑体" pitchFamily="2" charset="-122"/>
              </a:rPr>
              <a:t>A</a:t>
            </a:r>
          </a:p>
          <a:p>
            <a:pPr algn="ctr">
              <a:lnSpc>
                <a:spcPct val="85000"/>
              </a:lnSpc>
            </a:pPr>
            <a:r>
              <a:rPr kumimoji="1" lang="zh-CN" altLang="en-US" sz="1600" b="0" u="none">
                <a:solidFill>
                  <a:srgbClr val="333399"/>
                </a:solidFill>
                <a:ea typeface="黑体" pitchFamily="2" charset="-122"/>
              </a:rPr>
              <a:t>类</a:t>
            </a:r>
          </a:p>
          <a:p>
            <a:pPr algn="ctr">
              <a:lnSpc>
                <a:spcPct val="85000"/>
              </a:lnSpc>
            </a:pPr>
            <a:r>
              <a:rPr kumimoji="1" lang="zh-CN" altLang="en-US" sz="1600" b="0" u="none">
                <a:solidFill>
                  <a:srgbClr val="333399"/>
                </a:solidFill>
                <a:ea typeface="黑体" pitchFamily="2" charset="-122"/>
              </a:rPr>
              <a:t>地</a:t>
            </a:r>
          </a:p>
          <a:p>
            <a:pPr algn="ctr">
              <a:lnSpc>
                <a:spcPct val="85000"/>
              </a:lnSpc>
            </a:pPr>
            <a:r>
              <a:rPr kumimoji="1" lang="zh-CN" altLang="en-US" sz="1600" b="0" u="none">
                <a:solidFill>
                  <a:srgbClr val="333399"/>
                </a:solidFill>
                <a:ea typeface="黑体" pitchFamily="2" charset="-122"/>
              </a:rPr>
              <a:t>址</a:t>
            </a:r>
          </a:p>
        </p:txBody>
      </p:sp>
      <p:sp>
        <p:nvSpPr>
          <p:cNvPr id="401439" name="Rectangle 24"/>
          <p:cNvSpPr>
            <a:spLocks noChangeArrowheads="1"/>
          </p:cNvSpPr>
          <p:nvPr/>
        </p:nvSpPr>
        <p:spPr bwMode="auto">
          <a:xfrm>
            <a:off x="569913" y="2173288"/>
            <a:ext cx="1247775" cy="473075"/>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90000"/>
              </a:lnSpc>
            </a:pPr>
            <a:r>
              <a:rPr kumimoji="1" lang="zh-CN" altLang="en-US" sz="1400" b="0" u="none">
                <a:solidFill>
                  <a:srgbClr val="333399"/>
                </a:solidFill>
                <a:ea typeface="黑体" pitchFamily="2" charset="-122"/>
              </a:rPr>
              <a:t>默认子网掩码</a:t>
            </a:r>
          </a:p>
          <a:p>
            <a:pPr algn="ctr" defTabSz="762000" eaLnBrk="0" hangingPunct="0">
              <a:lnSpc>
                <a:spcPct val="90000"/>
              </a:lnSpc>
            </a:pPr>
            <a:r>
              <a:rPr kumimoji="1" lang="en-US" altLang="zh-CN" sz="1400" b="0" u="none">
                <a:solidFill>
                  <a:srgbClr val="333399"/>
                </a:solidFill>
                <a:ea typeface="黑体" pitchFamily="2" charset="-122"/>
              </a:rPr>
              <a:t>255.0.0.0</a:t>
            </a:r>
          </a:p>
        </p:txBody>
      </p:sp>
      <p:sp>
        <p:nvSpPr>
          <p:cNvPr id="401440" name="Rectangle 25"/>
          <p:cNvSpPr>
            <a:spLocks noChangeArrowheads="1"/>
          </p:cNvSpPr>
          <p:nvPr/>
        </p:nvSpPr>
        <p:spPr bwMode="auto">
          <a:xfrm>
            <a:off x="768350" y="2808288"/>
            <a:ext cx="892175" cy="301625"/>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zh-CN" altLang="en-US" sz="1400" b="0" u="none">
                <a:solidFill>
                  <a:srgbClr val="333399"/>
                </a:solidFill>
                <a:ea typeface="黑体" pitchFamily="2" charset="-122"/>
              </a:rPr>
              <a:t>网络地址</a:t>
            </a:r>
          </a:p>
        </p:txBody>
      </p:sp>
      <p:sp>
        <p:nvSpPr>
          <p:cNvPr id="401441" name="Text Box 26"/>
          <p:cNvSpPr txBox="1">
            <a:spLocks noChangeArrowheads="1"/>
          </p:cNvSpPr>
          <p:nvPr/>
        </p:nvSpPr>
        <p:spPr bwMode="auto">
          <a:xfrm>
            <a:off x="133350" y="2795588"/>
            <a:ext cx="387350" cy="923925"/>
          </a:xfrm>
          <a:prstGeom prst="rect">
            <a:avLst/>
          </a:prstGeom>
          <a:noFill/>
          <a:ln w="9525">
            <a:noFill/>
            <a:miter lim="800000"/>
            <a:headEnd/>
            <a:tailEnd/>
          </a:ln>
        </p:spPr>
        <p:txBody>
          <a:bodyPr wrap="none">
            <a:spAutoFit/>
          </a:bodyPr>
          <a:lstStyle/>
          <a:p>
            <a:pPr algn="ctr">
              <a:lnSpc>
                <a:spcPct val="85000"/>
              </a:lnSpc>
            </a:pPr>
            <a:r>
              <a:rPr kumimoji="1" lang="en-US" altLang="zh-CN" sz="1600" b="0" u="none">
                <a:solidFill>
                  <a:srgbClr val="333399"/>
                </a:solidFill>
                <a:ea typeface="黑体" pitchFamily="2" charset="-122"/>
              </a:rPr>
              <a:t>B</a:t>
            </a:r>
          </a:p>
          <a:p>
            <a:pPr algn="ctr">
              <a:lnSpc>
                <a:spcPct val="85000"/>
              </a:lnSpc>
            </a:pPr>
            <a:r>
              <a:rPr kumimoji="1" lang="zh-CN" altLang="en-US" sz="1600" b="0" u="none">
                <a:solidFill>
                  <a:srgbClr val="333399"/>
                </a:solidFill>
                <a:ea typeface="黑体" pitchFamily="2" charset="-122"/>
              </a:rPr>
              <a:t>类</a:t>
            </a:r>
          </a:p>
          <a:p>
            <a:pPr algn="ctr">
              <a:lnSpc>
                <a:spcPct val="85000"/>
              </a:lnSpc>
            </a:pPr>
            <a:r>
              <a:rPr kumimoji="1" lang="zh-CN" altLang="en-US" sz="1600" b="0" u="none">
                <a:solidFill>
                  <a:srgbClr val="333399"/>
                </a:solidFill>
                <a:ea typeface="黑体" pitchFamily="2" charset="-122"/>
              </a:rPr>
              <a:t>地</a:t>
            </a:r>
          </a:p>
          <a:p>
            <a:pPr algn="ctr">
              <a:lnSpc>
                <a:spcPct val="85000"/>
              </a:lnSpc>
            </a:pPr>
            <a:r>
              <a:rPr kumimoji="1" lang="zh-CN" altLang="en-US" sz="1600" b="0" u="none">
                <a:solidFill>
                  <a:srgbClr val="333399"/>
                </a:solidFill>
                <a:ea typeface="黑体" pitchFamily="2" charset="-122"/>
              </a:rPr>
              <a:t>址</a:t>
            </a:r>
          </a:p>
        </p:txBody>
      </p:sp>
      <p:sp>
        <p:nvSpPr>
          <p:cNvPr id="401442" name="Rectangle 27"/>
          <p:cNvSpPr>
            <a:spLocks noChangeArrowheads="1"/>
          </p:cNvSpPr>
          <p:nvPr/>
        </p:nvSpPr>
        <p:spPr bwMode="auto">
          <a:xfrm>
            <a:off x="554038" y="3168650"/>
            <a:ext cx="1247775" cy="473075"/>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90000"/>
              </a:lnSpc>
            </a:pPr>
            <a:r>
              <a:rPr kumimoji="1" lang="zh-CN" altLang="en-US" sz="1400" b="0" u="none">
                <a:solidFill>
                  <a:srgbClr val="333399"/>
                </a:solidFill>
                <a:ea typeface="黑体" pitchFamily="2" charset="-122"/>
              </a:rPr>
              <a:t>默认子网掩码</a:t>
            </a:r>
          </a:p>
          <a:p>
            <a:pPr algn="ctr" defTabSz="762000" eaLnBrk="0" hangingPunct="0">
              <a:lnSpc>
                <a:spcPct val="90000"/>
              </a:lnSpc>
            </a:pPr>
            <a:r>
              <a:rPr kumimoji="1" lang="en-US" altLang="zh-CN" sz="1400" b="0" u="none">
                <a:solidFill>
                  <a:srgbClr val="333399"/>
                </a:solidFill>
                <a:ea typeface="黑体" pitchFamily="2" charset="-122"/>
              </a:rPr>
              <a:t>255.255.0.0</a:t>
            </a:r>
          </a:p>
        </p:txBody>
      </p:sp>
      <p:sp>
        <p:nvSpPr>
          <p:cNvPr id="401443" name="Rectangle 31"/>
          <p:cNvSpPr>
            <a:spLocks noChangeArrowheads="1"/>
          </p:cNvSpPr>
          <p:nvPr/>
        </p:nvSpPr>
        <p:spPr bwMode="auto">
          <a:xfrm>
            <a:off x="1857375" y="3276600"/>
            <a:ext cx="4622800" cy="306388"/>
          </a:xfrm>
          <a:prstGeom prst="rect">
            <a:avLst/>
          </a:prstGeom>
          <a:noFill/>
          <a:ln w="12700">
            <a:solidFill>
              <a:schemeClr val="tx1"/>
            </a:solid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44" name="Rectangle 32"/>
          <p:cNvSpPr>
            <a:spLocks noChangeArrowheads="1"/>
          </p:cNvSpPr>
          <p:nvPr/>
        </p:nvSpPr>
        <p:spPr bwMode="auto">
          <a:xfrm>
            <a:off x="768350" y="3830638"/>
            <a:ext cx="892175" cy="301625"/>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zh-CN" altLang="en-US" sz="1400" b="0" u="none">
                <a:solidFill>
                  <a:srgbClr val="333399"/>
                </a:solidFill>
                <a:ea typeface="黑体" pitchFamily="2" charset="-122"/>
              </a:rPr>
              <a:t>网络地址</a:t>
            </a:r>
          </a:p>
        </p:txBody>
      </p:sp>
      <p:sp>
        <p:nvSpPr>
          <p:cNvPr id="401445" name="Text Box 33"/>
          <p:cNvSpPr txBox="1">
            <a:spLocks noChangeArrowheads="1"/>
          </p:cNvSpPr>
          <p:nvPr/>
        </p:nvSpPr>
        <p:spPr bwMode="auto">
          <a:xfrm>
            <a:off x="133350" y="3830638"/>
            <a:ext cx="387350" cy="923925"/>
          </a:xfrm>
          <a:prstGeom prst="rect">
            <a:avLst/>
          </a:prstGeom>
          <a:noFill/>
          <a:ln w="9525">
            <a:noFill/>
            <a:miter lim="800000"/>
            <a:headEnd/>
            <a:tailEnd/>
          </a:ln>
        </p:spPr>
        <p:txBody>
          <a:bodyPr wrap="none">
            <a:spAutoFit/>
          </a:bodyPr>
          <a:lstStyle/>
          <a:p>
            <a:pPr algn="ctr">
              <a:lnSpc>
                <a:spcPct val="85000"/>
              </a:lnSpc>
            </a:pPr>
            <a:r>
              <a:rPr kumimoji="1" lang="en-US" altLang="zh-CN" sz="1600" b="0" u="none">
                <a:solidFill>
                  <a:srgbClr val="333399"/>
                </a:solidFill>
                <a:ea typeface="黑体" pitchFamily="2" charset="-122"/>
              </a:rPr>
              <a:t>C</a:t>
            </a:r>
          </a:p>
          <a:p>
            <a:pPr algn="ctr">
              <a:lnSpc>
                <a:spcPct val="85000"/>
              </a:lnSpc>
            </a:pPr>
            <a:r>
              <a:rPr kumimoji="1" lang="zh-CN" altLang="en-US" sz="1600" b="0" u="none">
                <a:solidFill>
                  <a:srgbClr val="333399"/>
                </a:solidFill>
                <a:ea typeface="黑体" pitchFamily="2" charset="-122"/>
              </a:rPr>
              <a:t>类</a:t>
            </a:r>
          </a:p>
          <a:p>
            <a:pPr algn="ctr">
              <a:lnSpc>
                <a:spcPct val="85000"/>
              </a:lnSpc>
            </a:pPr>
            <a:r>
              <a:rPr kumimoji="1" lang="zh-CN" altLang="en-US" sz="1600" b="0" u="none">
                <a:solidFill>
                  <a:srgbClr val="333399"/>
                </a:solidFill>
                <a:ea typeface="黑体" pitchFamily="2" charset="-122"/>
              </a:rPr>
              <a:t>地</a:t>
            </a:r>
          </a:p>
          <a:p>
            <a:pPr algn="ctr">
              <a:lnSpc>
                <a:spcPct val="85000"/>
              </a:lnSpc>
            </a:pPr>
            <a:r>
              <a:rPr kumimoji="1" lang="zh-CN" altLang="en-US" sz="1600" b="0" u="none">
                <a:solidFill>
                  <a:srgbClr val="333399"/>
                </a:solidFill>
                <a:ea typeface="黑体" pitchFamily="2" charset="-122"/>
              </a:rPr>
              <a:t>址</a:t>
            </a:r>
          </a:p>
        </p:txBody>
      </p:sp>
      <p:sp>
        <p:nvSpPr>
          <p:cNvPr id="401446" name="Rectangle 34"/>
          <p:cNvSpPr>
            <a:spLocks noChangeArrowheads="1"/>
          </p:cNvSpPr>
          <p:nvPr/>
        </p:nvSpPr>
        <p:spPr bwMode="auto">
          <a:xfrm>
            <a:off x="544513" y="4225925"/>
            <a:ext cx="1247775" cy="473075"/>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90000"/>
              </a:lnSpc>
            </a:pPr>
            <a:r>
              <a:rPr kumimoji="1" lang="zh-CN" altLang="en-US" sz="1400" b="0" u="none">
                <a:solidFill>
                  <a:srgbClr val="333399"/>
                </a:solidFill>
                <a:ea typeface="黑体" pitchFamily="2" charset="-122"/>
              </a:rPr>
              <a:t>默认子网掩码</a:t>
            </a:r>
          </a:p>
          <a:p>
            <a:pPr algn="ctr" defTabSz="762000" eaLnBrk="0" hangingPunct="0">
              <a:lnSpc>
                <a:spcPct val="90000"/>
              </a:lnSpc>
            </a:pPr>
            <a:r>
              <a:rPr kumimoji="1" lang="en-US" altLang="zh-CN" sz="1400" b="0" u="none">
                <a:solidFill>
                  <a:srgbClr val="333399"/>
                </a:solidFill>
                <a:ea typeface="黑体" pitchFamily="2" charset="-122"/>
              </a:rPr>
              <a:t>255.255.255.0</a:t>
            </a:r>
          </a:p>
        </p:txBody>
      </p:sp>
      <p:sp>
        <p:nvSpPr>
          <p:cNvPr id="401447" name="Rectangle 37"/>
          <p:cNvSpPr>
            <a:spLocks noChangeArrowheads="1"/>
          </p:cNvSpPr>
          <p:nvPr/>
        </p:nvSpPr>
        <p:spPr bwMode="auto">
          <a:xfrm>
            <a:off x="1854200" y="4310063"/>
            <a:ext cx="4621213" cy="304800"/>
          </a:xfrm>
          <a:prstGeom prst="rect">
            <a:avLst/>
          </a:prstGeom>
          <a:noFill/>
          <a:ln w="12700">
            <a:solidFill>
              <a:schemeClr val="tx1"/>
            </a:solid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48" name="Rectangle 45"/>
          <p:cNvSpPr>
            <a:spLocks noChangeArrowheads="1"/>
          </p:cNvSpPr>
          <p:nvPr/>
        </p:nvSpPr>
        <p:spPr bwMode="auto">
          <a:xfrm>
            <a:off x="4148138" y="2825750"/>
            <a:ext cx="2317750" cy="284163"/>
          </a:xfrm>
          <a:prstGeom prst="rect">
            <a:avLst/>
          </a:prstGeom>
          <a:solidFill>
            <a:srgbClr val="FFCCFF"/>
          </a:solidFill>
          <a:ln w="9525">
            <a:noFill/>
            <a:miter lim="800000"/>
            <a:headEnd/>
            <a:tailEnd/>
          </a:ln>
        </p:spPr>
        <p:txBody>
          <a:bodyPr wrap="none" anchor="ctr"/>
          <a:lstStyle/>
          <a:p>
            <a:endParaRPr lang="zh-CN" altLang="en-US" sz="2000" b="0" u="none">
              <a:solidFill>
                <a:schemeClr val="tx1"/>
              </a:solidFill>
              <a:latin typeface="Tahoma" pitchFamily="34" charset="0"/>
              <a:ea typeface="黑体" pitchFamily="2" charset="-122"/>
            </a:endParaRPr>
          </a:p>
        </p:txBody>
      </p:sp>
      <p:sp>
        <p:nvSpPr>
          <p:cNvPr id="401449" name="Rectangle 46"/>
          <p:cNvSpPr>
            <a:spLocks noChangeArrowheads="1"/>
          </p:cNvSpPr>
          <p:nvPr/>
        </p:nvSpPr>
        <p:spPr bwMode="auto">
          <a:xfrm>
            <a:off x="5246688" y="3863975"/>
            <a:ext cx="1355725" cy="33337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a:solidFill>
                  <a:srgbClr val="333399"/>
                </a:solidFill>
                <a:ea typeface="黑体" pitchFamily="2" charset="-122"/>
              </a:rPr>
              <a:t>host-id </a:t>
            </a:r>
            <a:r>
              <a:rPr kumimoji="1" lang="zh-CN" altLang="en-US" sz="1600" b="0" u="none">
                <a:solidFill>
                  <a:srgbClr val="333399"/>
                </a:solidFill>
                <a:ea typeface="黑体" pitchFamily="2" charset="-122"/>
              </a:rPr>
              <a:t>为全 </a:t>
            </a:r>
            <a:r>
              <a:rPr kumimoji="1" lang="en-US" altLang="zh-CN" sz="1600" b="0" u="none">
                <a:solidFill>
                  <a:srgbClr val="333399"/>
                </a:solidFill>
                <a:ea typeface="黑体" pitchFamily="2" charset="-122"/>
              </a:rPr>
              <a:t>0</a:t>
            </a:r>
          </a:p>
        </p:txBody>
      </p:sp>
      <p:sp>
        <p:nvSpPr>
          <p:cNvPr id="401450" name="Rectangle 47"/>
          <p:cNvSpPr>
            <a:spLocks noChangeArrowheads="1"/>
          </p:cNvSpPr>
          <p:nvPr/>
        </p:nvSpPr>
        <p:spPr bwMode="auto">
          <a:xfrm>
            <a:off x="4702175" y="2860675"/>
            <a:ext cx="1357313" cy="33337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a:solidFill>
                  <a:srgbClr val="333399"/>
                </a:solidFill>
                <a:ea typeface="黑体" pitchFamily="2" charset="-122"/>
              </a:rPr>
              <a:t>host-id </a:t>
            </a:r>
            <a:r>
              <a:rPr kumimoji="1" lang="zh-CN" altLang="en-US" sz="1600" b="0" u="none">
                <a:solidFill>
                  <a:srgbClr val="333399"/>
                </a:solidFill>
                <a:ea typeface="黑体" pitchFamily="2" charset="-122"/>
              </a:rPr>
              <a:t>为全 </a:t>
            </a:r>
            <a:r>
              <a:rPr kumimoji="1" lang="en-US" altLang="zh-CN" sz="1600" b="0" u="none">
                <a:solidFill>
                  <a:srgbClr val="333399"/>
                </a:solidFill>
                <a:ea typeface="黑体" pitchFamily="2" charset="-122"/>
              </a:rPr>
              <a:t>0</a:t>
            </a:r>
          </a:p>
        </p:txBody>
      </p:sp>
      <p:grpSp>
        <p:nvGrpSpPr>
          <p:cNvPr id="401451" name="Group 49"/>
          <p:cNvGrpSpPr>
            <a:grpSpLocks/>
          </p:cNvGrpSpPr>
          <p:nvPr/>
        </p:nvGrpSpPr>
        <p:grpSpPr bwMode="auto">
          <a:xfrm>
            <a:off x="84138" y="2678113"/>
            <a:ext cx="6503987" cy="1031875"/>
            <a:chOff x="53" y="1687"/>
            <a:chExt cx="4188" cy="650"/>
          </a:xfrm>
        </p:grpSpPr>
        <p:sp>
          <p:nvSpPr>
            <p:cNvPr id="401454" name="Line 48"/>
            <p:cNvSpPr>
              <a:spLocks noChangeShapeType="1"/>
            </p:cNvSpPr>
            <p:nvPr/>
          </p:nvSpPr>
          <p:spPr bwMode="auto">
            <a:xfrm>
              <a:off x="53" y="1687"/>
              <a:ext cx="4188" cy="0"/>
            </a:xfrm>
            <a:prstGeom prst="line">
              <a:avLst/>
            </a:prstGeom>
            <a:noFill/>
            <a:ln w="38100">
              <a:solidFill>
                <a:schemeClr val="tx2"/>
              </a:solidFill>
              <a:round/>
              <a:headEnd/>
              <a:tailEnd/>
            </a:ln>
          </p:spPr>
          <p:txBody>
            <a:bodyPr/>
            <a:lstStyle/>
            <a:p>
              <a:endParaRPr lang="zh-CN" altLang="en-US"/>
            </a:p>
          </p:txBody>
        </p:sp>
        <p:sp>
          <p:nvSpPr>
            <p:cNvPr id="401455" name="Line 49"/>
            <p:cNvSpPr>
              <a:spLocks noChangeShapeType="1"/>
            </p:cNvSpPr>
            <p:nvPr/>
          </p:nvSpPr>
          <p:spPr bwMode="auto">
            <a:xfrm>
              <a:off x="53" y="2337"/>
              <a:ext cx="4188" cy="0"/>
            </a:xfrm>
            <a:prstGeom prst="line">
              <a:avLst/>
            </a:prstGeom>
            <a:noFill/>
            <a:ln w="38100">
              <a:solidFill>
                <a:schemeClr val="tx2"/>
              </a:solidFill>
              <a:round/>
              <a:headEnd/>
              <a:tailEnd/>
            </a:ln>
          </p:spPr>
          <p:txBody>
            <a:bodyPr/>
            <a:lstStyle/>
            <a:p>
              <a:endParaRPr lang="zh-CN" altLang="en-US"/>
            </a:p>
          </p:txBody>
        </p:sp>
      </p:grpSp>
      <p:sp>
        <p:nvSpPr>
          <p:cNvPr id="401452" name="Line 50"/>
          <p:cNvSpPr>
            <a:spLocks noChangeShapeType="1"/>
          </p:cNvSpPr>
          <p:nvPr/>
        </p:nvSpPr>
        <p:spPr bwMode="auto">
          <a:xfrm>
            <a:off x="565150" y="1708150"/>
            <a:ext cx="0" cy="3036888"/>
          </a:xfrm>
          <a:prstGeom prst="line">
            <a:avLst/>
          </a:prstGeom>
          <a:noFill/>
          <a:ln w="28575">
            <a:solidFill>
              <a:schemeClr val="tx2"/>
            </a:solidFill>
            <a:prstDash val="dash"/>
            <a:round/>
            <a:headEnd/>
            <a:tailEnd/>
          </a:ln>
        </p:spPr>
        <p:txBody>
          <a:bodyPr/>
          <a:lstStyle/>
          <a:p>
            <a:endParaRPr lang="zh-CN" altLang="en-US"/>
          </a:p>
        </p:txBody>
      </p:sp>
      <p:sp>
        <p:nvSpPr>
          <p:cNvPr id="401453" name="Rectangle 47"/>
          <p:cNvSpPr>
            <a:spLocks noChangeArrowheads="1"/>
          </p:cNvSpPr>
          <p:nvPr/>
        </p:nvSpPr>
        <p:spPr bwMode="auto">
          <a:xfrm>
            <a:off x="468313" y="844550"/>
            <a:ext cx="2012950" cy="457200"/>
          </a:xfrm>
          <a:prstGeom prst="rect">
            <a:avLst/>
          </a:prstGeom>
          <a:noFill/>
          <a:ln w="9525">
            <a:noFill/>
            <a:miter lim="800000"/>
            <a:headEnd/>
            <a:tailEnd/>
          </a:ln>
        </p:spPr>
        <p:txBody>
          <a:bodyPr wrap="none">
            <a:spAutoFit/>
          </a:bodyPr>
          <a:lstStyle/>
          <a:p>
            <a:pPr eaLnBrk="0" hangingPunct="0"/>
            <a:r>
              <a:rPr lang="zh-CN" altLang="en-US" sz="2400" u="none">
                <a:solidFill>
                  <a:srgbClr val="007D7A"/>
                </a:solidFill>
              </a:rPr>
              <a:t>默认子网掩码</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3457" name="Picture 7"/>
          <p:cNvPicPr>
            <a:picLocks noChangeAspect="1" noChangeArrowheads="1"/>
          </p:cNvPicPr>
          <p:nvPr/>
        </p:nvPicPr>
        <p:blipFill>
          <a:blip r:embed="rId2"/>
          <a:srcRect/>
          <a:stretch>
            <a:fillRect/>
          </a:stretch>
        </p:blipFill>
        <p:spPr bwMode="auto">
          <a:xfrm>
            <a:off x="322263" y="2500313"/>
            <a:ext cx="5905500" cy="2360612"/>
          </a:xfrm>
          <a:prstGeom prst="rect">
            <a:avLst/>
          </a:prstGeom>
          <a:noFill/>
          <a:ln w="9525">
            <a:noFill/>
            <a:miter lim="800000"/>
            <a:headEnd/>
            <a:tailEnd/>
          </a:ln>
        </p:spPr>
      </p:pic>
      <p:sp>
        <p:nvSpPr>
          <p:cNvPr id="403458" name="标题 1"/>
          <p:cNvSpPr>
            <a:spLocks noGrp="1"/>
          </p:cNvSpPr>
          <p:nvPr>
            <p:ph type="title" idx="4294967295"/>
          </p:nvPr>
        </p:nvSpPr>
        <p:spPr>
          <a:xfrm>
            <a:off x="285750" y="635000"/>
            <a:ext cx="6429375" cy="857250"/>
          </a:xfrm>
        </p:spPr>
        <p:txBody>
          <a:bodyPr/>
          <a:lstStyle/>
          <a:p>
            <a:pPr algn="l"/>
            <a:r>
              <a:rPr lang="zh-CN" altLang="en-US" sz="2400" smtClean="0">
                <a:solidFill>
                  <a:srgbClr val="007D7A"/>
                </a:solidFill>
                <a:latin typeface="Times New Roman" pitchFamily="18" charset="0"/>
                <a:cs typeface="Times New Roman" pitchFamily="18" charset="0"/>
              </a:rPr>
              <a:t>一个</a:t>
            </a:r>
            <a:r>
              <a:rPr lang="en-US" altLang="zh-CN" sz="2400" smtClean="0">
                <a:solidFill>
                  <a:srgbClr val="007D7A"/>
                </a:solidFill>
                <a:latin typeface="Times New Roman" pitchFamily="18" charset="0"/>
                <a:cs typeface="Times New Roman" pitchFamily="18" charset="0"/>
              </a:rPr>
              <a:t>B</a:t>
            </a:r>
            <a:r>
              <a:rPr lang="zh-CN" altLang="en-US" sz="2400" smtClean="0">
                <a:solidFill>
                  <a:srgbClr val="007D7A"/>
                </a:solidFill>
                <a:latin typeface="Times New Roman" pitchFamily="18" charset="0"/>
                <a:cs typeface="Times New Roman" pitchFamily="18" charset="0"/>
              </a:rPr>
              <a:t>类地址划分为</a:t>
            </a:r>
            <a:r>
              <a:rPr lang="en-US" altLang="zh-CN" sz="2400" smtClean="0">
                <a:solidFill>
                  <a:srgbClr val="007D7A"/>
                </a:solidFill>
                <a:latin typeface="Times New Roman" pitchFamily="18" charset="0"/>
                <a:cs typeface="Times New Roman" pitchFamily="18" charset="0"/>
              </a:rPr>
              <a:t>64</a:t>
            </a:r>
            <a:r>
              <a:rPr lang="zh-CN" altLang="en-US" sz="2400" smtClean="0">
                <a:solidFill>
                  <a:srgbClr val="007D7A"/>
                </a:solidFill>
                <a:latin typeface="Times New Roman" pitchFamily="18" charset="0"/>
                <a:cs typeface="Times New Roman" pitchFamily="18" charset="0"/>
              </a:rPr>
              <a:t>个子网的例子</a:t>
            </a:r>
          </a:p>
        </p:txBody>
      </p:sp>
      <p:sp>
        <p:nvSpPr>
          <p:cNvPr id="403459" name="内容占位符 2"/>
          <p:cNvSpPr>
            <a:spLocks noGrp="1"/>
          </p:cNvSpPr>
          <p:nvPr>
            <p:ph idx="4294967295"/>
          </p:nvPr>
        </p:nvSpPr>
        <p:spPr>
          <a:xfrm>
            <a:off x="179388" y="1276350"/>
            <a:ext cx="5616575" cy="935038"/>
          </a:xfrm>
        </p:spPr>
        <p:txBody>
          <a:bodyPr/>
          <a:lstStyle/>
          <a:p>
            <a:pPr>
              <a:lnSpc>
                <a:spcPct val="120000"/>
              </a:lnSpc>
            </a:pPr>
            <a:r>
              <a:rPr lang="zh-CN" altLang="en-US" sz="2000" dirty="0" smtClean="0">
                <a:solidFill>
                  <a:srgbClr val="1A3868"/>
                </a:solidFill>
                <a:latin typeface="Times New Roman" pitchFamily="18" charset="0"/>
                <a:cs typeface="Times New Roman" pitchFamily="18" charset="0"/>
              </a:rPr>
              <a:t>子网掩码用点分十进制表示为</a:t>
            </a:r>
            <a:r>
              <a:rPr lang="en-US" altLang="zh-CN" sz="2000" dirty="0" smtClean="0">
                <a:solidFill>
                  <a:srgbClr val="1A3868"/>
                </a:solidFill>
                <a:latin typeface="Times New Roman" pitchFamily="18" charset="0"/>
                <a:cs typeface="Times New Roman" pitchFamily="18" charset="0"/>
              </a:rPr>
              <a:t>255.255.</a:t>
            </a:r>
            <a:r>
              <a:rPr lang="en-US" altLang="zh-CN" sz="2000" b="1" dirty="0" smtClean="0">
                <a:solidFill>
                  <a:srgbClr val="1A3868"/>
                </a:solidFill>
                <a:latin typeface="Times New Roman" pitchFamily="18" charset="0"/>
                <a:cs typeface="Times New Roman" pitchFamily="18" charset="0"/>
              </a:rPr>
              <a:t>252</a:t>
            </a:r>
            <a:r>
              <a:rPr lang="en-US" altLang="zh-CN" sz="2000" dirty="0" smtClean="0">
                <a:solidFill>
                  <a:srgbClr val="1A3868"/>
                </a:solidFill>
                <a:latin typeface="Times New Roman" pitchFamily="18" charset="0"/>
                <a:cs typeface="Times New Roman" pitchFamily="18" charset="0"/>
              </a:rPr>
              <a:t>.0</a:t>
            </a:r>
            <a:r>
              <a:rPr lang="zh-CN" altLang="en-US" sz="2000" dirty="0" smtClean="0">
                <a:solidFill>
                  <a:srgbClr val="1A3868"/>
                </a:solidFill>
                <a:latin typeface="Times New Roman" pitchFamily="18" charset="0"/>
                <a:cs typeface="Times New Roman" pitchFamily="18" charset="0"/>
              </a:rPr>
              <a:t>，另一种表示方法是用</a:t>
            </a:r>
            <a:r>
              <a:rPr lang="en-US" sz="2000" dirty="0" smtClean="0">
                <a:solidFill>
                  <a:srgbClr val="C00000"/>
                </a:solidFill>
                <a:latin typeface="Times New Roman" pitchFamily="18" charset="0"/>
                <a:cs typeface="Times New Roman" pitchFamily="18" charset="0"/>
              </a:rPr>
              <a:t>“</a:t>
            </a:r>
            <a:r>
              <a:rPr lang="en-US" altLang="zh-CN" sz="2000" dirty="0" smtClean="0">
                <a:solidFill>
                  <a:srgbClr val="C00000"/>
                </a:solidFill>
                <a:latin typeface="Times New Roman" pitchFamily="18" charset="0"/>
                <a:cs typeface="Times New Roman" pitchFamily="18" charset="0"/>
              </a:rPr>
              <a:t>/”</a:t>
            </a:r>
            <a:r>
              <a:rPr lang="zh-CN" altLang="en-US" sz="2000" dirty="0" smtClean="0">
                <a:solidFill>
                  <a:srgbClr val="C00000"/>
                </a:solidFill>
                <a:latin typeface="Times New Roman" pitchFamily="18" charset="0"/>
                <a:cs typeface="Times New Roman" pitchFamily="18" charset="0"/>
              </a:rPr>
              <a:t>加上网络号</a:t>
            </a:r>
            <a:r>
              <a:rPr lang="en-US" altLang="zh-CN" sz="2000" dirty="0" smtClean="0">
                <a:solidFill>
                  <a:srgbClr val="C00000"/>
                </a:solidFill>
                <a:latin typeface="Times New Roman" pitchFamily="18" charset="0"/>
                <a:cs typeface="Times New Roman" pitchFamily="18" charset="0"/>
              </a:rPr>
              <a:t>+</a:t>
            </a:r>
            <a:r>
              <a:rPr lang="zh-CN" altLang="en-US" sz="2000" dirty="0" smtClean="0">
                <a:solidFill>
                  <a:srgbClr val="C00000"/>
                </a:solidFill>
                <a:latin typeface="Times New Roman" pitchFamily="18" charset="0"/>
                <a:cs typeface="Times New Roman" pitchFamily="18" charset="0"/>
              </a:rPr>
              <a:t>子网号的长度</a:t>
            </a:r>
            <a:r>
              <a:rPr lang="zh-CN" altLang="en-US" sz="2000" dirty="0" smtClean="0">
                <a:solidFill>
                  <a:srgbClr val="1A3868"/>
                </a:solidFill>
                <a:latin typeface="Times New Roman" pitchFamily="18" charset="0"/>
                <a:cs typeface="Times New Roman" pitchFamily="18" charset="0"/>
              </a:rPr>
              <a:t>，即</a:t>
            </a:r>
            <a:r>
              <a:rPr lang="en-US" sz="2000" dirty="0" smtClean="0">
                <a:solidFill>
                  <a:srgbClr val="1A3868"/>
                </a:solidFill>
                <a:latin typeface="Times New Roman" pitchFamily="18" charset="0"/>
                <a:cs typeface="Times New Roman" pitchFamily="18" charset="0"/>
              </a:rPr>
              <a:t>“</a:t>
            </a:r>
            <a:r>
              <a:rPr lang="en-US" altLang="zh-CN" sz="2000" dirty="0" smtClean="0">
                <a:solidFill>
                  <a:srgbClr val="1A3868"/>
                </a:solidFill>
                <a:latin typeface="Times New Roman" pitchFamily="18" charset="0"/>
                <a:cs typeface="Times New Roman" pitchFamily="18" charset="0"/>
              </a:rPr>
              <a:t>/22”</a:t>
            </a:r>
            <a:r>
              <a:rPr lang="zh-CN" altLang="en-US" sz="2000" dirty="0" smtClean="0">
                <a:solidFill>
                  <a:srgbClr val="1A3868"/>
                </a:solidFill>
                <a:latin typeface="Times New Roman" pitchFamily="18" charset="0"/>
                <a:cs typeface="Times New Roman" pitchFamily="18" charset="0"/>
              </a:rPr>
              <a:t>表示。</a:t>
            </a:r>
          </a:p>
        </p:txBody>
      </p:sp>
      <p:sp>
        <p:nvSpPr>
          <p:cNvPr id="401413" name="Rectangle 6"/>
          <p:cNvSpPr>
            <a:spLocks noChangeArrowheads="1"/>
          </p:cNvSpPr>
          <p:nvPr/>
        </p:nvSpPr>
        <p:spPr bwMode="auto">
          <a:xfrm>
            <a:off x="3419872" y="3527310"/>
            <a:ext cx="790575" cy="396875"/>
          </a:xfrm>
          <a:prstGeom prst="rect">
            <a:avLst/>
          </a:prstGeom>
          <a:noFill/>
          <a:ln w="9525">
            <a:noFill/>
            <a:miter lim="800000"/>
            <a:headEnd/>
            <a:tailEnd/>
          </a:ln>
        </p:spPr>
        <p:txBody>
          <a:bodyPr wrap="none">
            <a:spAutoFit/>
          </a:bodyPr>
          <a:lstStyle/>
          <a:p>
            <a:pPr eaLnBrk="0" hangingPunct="0"/>
            <a:r>
              <a:rPr lang="en-US" altLang="zh-CN" sz="2000" b="0" u="none" dirty="0">
                <a:solidFill>
                  <a:srgbClr val="C00000"/>
                </a:solidFill>
              </a:rPr>
              <a:t>2</a:t>
            </a:r>
            <a:r>
              <a:rPr lang="en-US" altLang="zh-CN" sz="2000" b="0" u="none" baseline="30000" dirty="0">
                <a:solidFill>
                  <a:srgbClr val="C00000"/>
                </a:solidFill>
              </a:rPr>
              <a:t>6</a:t>
            </a:r>
            <a:r>
              <a:rPr lang="en-US" altLang="zh-CN" sz="2000" b="0" u="none" dirty="0">
                <a:solidFill>
                  <a:srgbClr val="C00000"/>
                </a:solidFill>
              </a:rPr>
              <a:t>=64</a:t>
            </a:r>
            <a:endParaRPr lang="zh-CN" altLang="en-US" sz="2000" b="0" u="none" dirty="0">
              <a:solidFill>
                <a:srgbClr val="C00000"/>
              </a:solidFill>
              <a:sym typeface="Symbol" pitchFamily="18" charset="2"/>
            </a:endParaRPr>
          </a:p>
        </p:txBody>
      </p:sp>
      <p:sp>
        <p:nvSpPr>
          <p:cNvPr id="6" name="AutoShape 6"/>
          <p:cNvSpPr>
            <a:spLocks noChangeArrowheads="1"/>
          </p:cNvSpPr>
          <p:nvPr/>
        </p:nvSpPr>
        <p:spPr bwMode="auto">
          <a:xfrm>
            <a:off x="3154610" y="4308749"/>
            <a:ext cx="1817590" cy="491478"/>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88900" eaLnBrk="0" hangingPunct="0">
              <a:tabLst>
                <a:tab pos="5565775" algn="l"/>
              </a:tabLst>
              <a:defRPr/>
            </a:pPr>
            <a:r>
              <a:rPr lang="en-US" altLang="zh-CN" sz="2000" b="0" u="none" dirty="0" smtClean="0">
                <a:solidFill>
                  <a:srgbClr val="FFFF00"/>
                </a:solidFill>
              </a:rPr>
              <a:t>11111100=252</a:t>
            </a:r>
            <a:endParaRPr lang="zh-CN" altLang="en-US" sz="2000" b="0" u="none" dirty="0">
              <a:solidFill>
                <a:srgbClr val="FFFF00"/>
              </a:solidFill>
            </a:endParaRPr>
          </a:p>
        </p:txBody>
      </p:sp>
      <p:sp>
        <p:nvSpPr>
          <p:cNvPr id="2" name="矩形 1"/>
          <p:cNvSpPr/>
          <p:nvPr/>
        </p:nvSpPr>
        <p:spPr bwMode="auto">
          <a:xfrm>
            <a:off x="3266778" y="3868688"/>
            <a:ext cx="1593254" cy="34442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1413"/>
                                        </p:tgtEl>
                                        <p:attrNameLst>
                                          <p:attrName>style.visibility</p:attrName>
                                        </p:attrNameLst>
                                      </p:cBhvr>
                                      <p:to>
                                        <p:strVal val="visible"/>
                                      </p:to>
                                    </p:set>
                                    <p:animEffect transition="in" filter="blinds(horizontal)">
                                      <p:cBhvr>
                                        <p:cTn id="7" dur="500"/>
                                        <p:tgtEl>
                                          <p:spTgt spid="4014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3" grpId="0"/>
      <p:bldP spid="2" grpId="0" animBg="1"/>
    </p:bldLst>
  </p:timing>
</p:sld>
</file>

<file path=ppt/theme/theme1.xml><?xml version="1.0" encoding="utf-8"?>
<a:theme xmlns:a="http://schemas.openxmlformats.org/drawingml/2006/main" name="1_16比9模版">
  <a:themeElements>
    <a:clrScheme name="1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1_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1_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比9模版">
  <a:themeElements>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16比9模版">
  <a:themeElements>
    <a:clrScheme name="2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2_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2_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16比9模版">
  <a:themeElements>
    <a:clrScheme name="3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3_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3_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16比9模版">
  <a:themeElements>
    <a:clrScheme name="4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4_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4_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《计算机网络技术》母板</Template>
  <TotalTime>9496</TotalTime>
  <Words>4159</Words>
  <Application>Microsoft Office PowerPoint</Application>
  <PresentationFormat>自定义</PresentationFormat>
  <Paragraphs>484</Paragraphs>
  <Slides>49</Slides>
  <Notes>31</Notes>
  <HiddenSlides>0</HiddenSlides>
  <MMClips>0</MMClips>
  <ScaleCrop>false</ScaleCrop>
  <HeadingPairs>
    <vt:vector size="8" baseType="variant">
      <vt:variant>
        <vt:lpstr>已用的字体</vt:lpstr>
      </vt:variant>
      <vt:variant>
        <vt:i4>17</vt:i4>
      </vt:variant>
      <vt:variant>
        <vt:lpstr>主题</vt:lpstr>
      </vt:variant>
      <vt:variant>
        <vt:i4>5</vt:i4>
      </vt:variant>
      <vt:variant>
        <vt:lpstr>嵌入 OLE 服务器</vt:lpstr>
      </vt:variant>
      <vt:variant>
        <vt:i4>3</vt:i4>
      </vt:variant>
      <vt:variant>
        <vt:lpstr>幻灯片标题</vt:lpstr>
      </vt:variant>
      <vt:variant>
        <vt:i4>49</vt:i4>
      </vt:variant>
    </vt:vector>
  </HeadingPairs>
  <TitlesOfParts>
    <vt:vector size="74" baseType="lpstr">
      <vt:lpstr>Gulim</vt:lpstr>
      <vt:lpstr>黑体</vt:lpstr>
      <vt:lpstr>华文行楷</vt:lpstr>
      <vt:lpstr>华文楷体</vt:lpstr>
      <vt:lpstr>华文新魏</vt:lpstr>
      <vt:lpstr>楷体_GB2312</vt:lpstr>
      <vt:lpstr>宋体</vt:lpstr>
      <vt:lpstr>微软雅黑</vt:lpstr>
      <vt:lpstr>Arial</vt:lpstr>
      <vt:lpstr>Calibri</vt:lpstr>
      <vt:lpstr>Constantia</vt:lpstr>
      <vt:lpstr>Copperplate Gothic Bold</vt:lpstr>
      <vt:lpstr>Courier New</vt:lpstr>
      <vt:lpstr>Symbol</vt:lpstr>
      <vt:lpstr>Tahoma</vt:lpstr>
      <vt:lpstr>Times New Roman</vt:lpstr>
      <vt:lpstr>Wingdings</vt:lpstr>
      <vt:lpstr>1_16比9模版</vt:lpstr>
      <vt:lpstr>16比9模版</vt:lpstr>
      <vt:lpstr>2_16比9模版</vt:lpstr>
      <vt:lpstr>3_16比9模版</vt:lpstr>
      <vt:lpstr>4_16比9模版</vt:lpstr>
      <vt:lpstr>Visio</vt:lpstr>
      <vt:lpstr>Microsoft Visio 2000/2002 Drawing</vt:lpstr>
      <vt:lpstr>Microsoft Visio 2003-2010 绘图</vt:lpstr>
      <vt:lpstr>PowerPoint 演示文稿</vt:lpstr>
      <vt:lpstr>PowerPoint 演示文稿</vt:lpstr>
      <vt:lpstr>一、划分子网的三级地址结构</vt:lpstr>
      <vt:lpstr>PowerPoint 演示文稿</vt:lpstr>
      <vt:lpstr>子网与IP地址的三级层次结构</vt:lpstr>
      <vt:lpstr>PowerPoint 演示文稿</vt:lpstr>
      <vt:lpstr>子网掩码的概念</vt:lpstr>
      <vt:lpstr>PowerPoint 演示文稿</vt:lpstr>
      <vt:lpstr>一个B类地址划分为64个子网的例子</vt:lpstr>
      <vt:lpstr>(IP 地址) AND (子网掩码) = 网络地址（网络地址+子网标识）</vt:lpstr>
      <vt:lpstr>掩码运算</vt:lpstr>
      <vt:lpstr>PowerPoint 演示文稿</vt:lpstr>
      <vt:lpstr>PowerPoint 演示文稿</vt:lpstr>
      <vt:lpstr>如何根据主机的IP地址判断是否属于同一个子网 </vt:lpstr>
      <vt:lpstr>PowerPoint 演示文稿</vt:lpstr>
      <vt:lpstr>二、子网地址空间的划分</vt:lpstr>
      <vt:lpstr>PowerPoint 演示文稿</vt:lpstr>
      <vt:lpstr>PowerPoint 演示文稿</vt:lpstr>
      <vt:lpstr>B类地址子网划分方法举例</vt:lpstr>
      <vt:lpstr>IP 编址问题的演进</vt:lpstr>
      <vt:lpstr>变长子网掩码 VLSM</vt:lpstr>
      <vt:lpstr>变长子网掩码 VLSM</vt:lpstr>
      <vt:lpstr>PowerPoint 演示文稿</vt:lpstr>
      <vt:lpstr>PowerPoint 演示文稿</vt:lpstr>
      <vt:lpstr>三、无分类域间路由CIDR技术</vt:lpstr>
      <vt:lpstr>CIDR地址</vt:lpstr>
      <vt:lpstr>CIDR 地址块 </vt:lpstr>
      <vt:lpstr>PowerPoint 演示文稿</vt:lpstr>
      <vt:lpstr>CIDR的应用</vt:lpstr>
      <vt:lpstr>划分的CIDR地址</vt:lpstr>
      <vt:lpstr>PowerPoint 演示文稿</vt:lpstr>
      <vt:lpstr>子网和超网</vt:lpstr>
      <vt:lpstr>PowerPoint 演示文稿</vt:lpstr>
      <vt:lpstr>PowerPoint 演示文稿</vt:lpstr>
      <vt:lpstr>最长前缀匹配</vt:lpstr>
      <vt:lpstr>最长前缀匹配举例</vt:lpstr>
      <vt:lpstr>PowerPoint 演示文稿</vt:lpstr>
      <vt:lpstr>最长前缀匹配</vt:lpstr>
      <vt:lpstr>四、专用IP地址与内部网络地址规划方法</vt:lpstr>
      <vt:lpstr>PowerPoint 演示文稿</vt:lpstr>
      <vt:lpstr>网络地址转换NAT技术</vt:lpstr>
      <vt:lpstr>NAT的基本工作原理示意图</vt:lpstr>
      <vt:lpstr>总结</vt:lpstr>
      <vt:lpstr>PowerPoint 演示文稿</vt:lpstr>
      <vt:lpstr>选择题</vt:lpstr>
      <vt:lpstr>PowerPoint 演示文稿</vt:lpstr>
      <vt:lpstr>PowerPoint 演示文稿</vt:lpstr>
      <vt:lpstr>PowerPoint 演示文稿</vt:lpstr>
      <vt:lpstr>简答题</vt:lpstr>
    </vt:vector>
  </TitlesOfParts>
  <Company>tonecom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文件传输协议（一）</dc:title>
  <dc:creator>xjd</dc:creator>
  <cp:lastModifiedBy>Microsoft</cp:lastModifiedBy>
  <cp:revision>1092</cp:revision>
  <cp:lastPrinted>1999-06-03T07:41:47Z</cp:lastPrinted>
  <dcterms:created xsi:type="dcterms:W3CDTF">1999-05-31T06:37:31Z</dcterms:created>
  <dcterms:modified xsi:type="dcterms:W3CDTF">2017-10-19T07:17:52Z</dcterms:modified>
</cp:coreProperties>
</file>