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37"/>
  </p:notesMasterIdLst>
  <p:handoutMasterIdLst>
    <p:handoutMasterId r:id="rId38"/>
  </p:handoutMasterIdLst>
  <p:sldIdLst>
    <p:sldId id="681" r:id="rId2"/>
    <p:sldId id="682" r:id="rId3"/>
    <p:sldId id="658" r:id="rId4"/>
    <p:sldId id="660" r:id="rId5"/>
    <p:sldId id="661" r:id="rId6"/>
    <p:sldId id="684" r:id="rId7"/>
    <p:sldId id="687" r:id="rId8"/>
    <p:sldId id="685" r:id="rId9"/>
    <p:sldId id="663" r:id="rId10"/>
    <p:sldId id="664" r:id="rId11"/>
    <p:sldId id="694" r:id="rId12"/>
    <p:sldId id="671" r:id="rId13"/>
    <p:sldId id="672" r:id="rId14"/>
    <p:sldId id="662" r:id="rId15"/>
    <p:sldId id="665" r:id="rId16"/>
    <p:sldId id="666" r:id="rId17"/>
    <p:sldId id="686" r:id="rId18"/>
    <p:sldId id="668" r:id="rId19"/>
    <p:sldId id="689" r:id="rId20"/>
    <p:sldId id="690" r:id="rId21"/>
    <p:sldId id="691" r:id="rId22"/>
    <p:sldId id="692" r:id="rId23"/>
    <p:sldId id="688" r:id="rId24"/>
    <p:sldId id="683" r:id="rId25"/>
    <p:sldId id="667" r:id="rId26"/>
    <p:sldId id="669" r:id="rId27"/>
    <p:sldId id="673" r:id="rId28"/>
    <p:sldId id="674" r:id="rId29"/>
    <p:sldId id="695" r:id="rId30"/>
    <p:sldId id="675" r:id="rId31"/>
    <p:sldId id="676" r:id="rId32"/>
    <p:sldId id="677" r:id="rId33"/>
    <p:sldId id="678" r:id="rId34"/>
    <p:sldId id="680" r:id="rId35"/>
    <p:sldId id="696" r:id="rId36"/>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99CCFF"/>
    <a:srgbClr val="6699FF"/>
    <a:srgbClr val="3399FF"/>
    <a:srgbClr val="0099FF"/>
    <a:srgbClr val="C0C0C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9" autoAdjust="0"/>
    <p:restoredTop sz="73265" autoAdjust="0"/>
  </p:normalViewPr>
  <p:slideViewPr>
    <p:cSldViewPr>
      <p:cViewPr varScale="1">
        <p:scale>
          <a:sx n="109" d="100"/>
          <a:sy n="109" d="100"/>
        </p:scale>
        <p:origin x="1776" y="77"/>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FFF1EFF5-ACF3-491F-AFC9-BF44EC7F5034}" type="slidenum">
              <a:rPr lang="en-US" altLang="zh-CN"/>
              <a:pPr>
                <a:defRPr/>
              </a:pPr>
              <a:t>‹#›</a:t>
            </a:fld>
            <a:endParaRPr lang="en-US" altLang="zh-CN"/>
          </a:p>
        </p:txBody>
      </p:sp>
    </p:spTree>
    <p:extLst>
      <p:ext uri="{BB962C8B-B14F-4D97-AF65-F5344CB8AC3E}">
        <p14:creationId xmlns:p14="http://schemas.microsoft.com/office/powerpoint/2010/main" val="174050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D489F82D-30B2-4AA7-8961-C67DD0F74966}" type="slidenum">
              <a:rPr lang="en-US" altLang="zh-CN"/>
              <a:pPr>
                <a:defRPr/>
              </a:pPr>
              <a:t>‹#›</a:t>
            </a:fld>
            <a:endParaRPr lang="en-US" altLang="zh-CN"/>
          </a:p>
        </p:txBody>
      </p:sp>
    </p:spTree>
    <p:extLst>
      <p:ext uri="{BB962C8B-B14F-4D97-AF65-F5344CB8AC3E}">
        <p14:creationId xmlns:p14="http://schemas.microsoft.com/office/powerpoint/2010/main" val="654538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a:ln/>
        </p:spPr>
      </p:sp>
      <p:sp>
        <p:nvSpPr>
          <p:cNvPr id="3" name="备注占位符 2"/>
          <p:cNvSpPr>
            <a:spLocks noGrp="1"/>
          </p:cNvSpPr>
          <p:nvPr>
            <p:ph type="body" idx="1"/>
          </p:nvPr>
        </p:nvSpPr>
        <p:spPr/>
        <p:txBody>
          <a:bodyPr>
            <a:normAutofit/>
          </a:bodyPr>
          <a:lstStyle/>
          <a:p>
            <a:pPr marL="266700" indent="-266700">
              <a:defRPr/>
            </a:pPr>
            <a:r>
              <a:rPr lang="en-US" altLang="zh-CN" b="1" dirty="0" smtClean="0">
                <a:latin typeface="微软雅黑" pitchFamily="34" charset="-122"/>
              </a:rPr>
              <a:t>DNS </a:t>
            </a:r>
            <a:r>
              <a:rPr lang="zh-CN" altLang="en-US" b="1" dirty="0" smtClean="0">
                <a:latin typeface="微软雅黑" pitchFamily="34" charset="-122"/>
              </a:rPr>
              <a:t>是一种应用层协议，但与其它</a:t>
            </a:r>
            <a:r>
              <a:rPr lang="en-US" altLang="zh-CN" b="1" dirty="0" smtClean="0">
                <a:latin typeface="微软雅黑" pitchFamily="34" charset="-122"/>
              </a:rPr>
              <a:t>web</a:t>
            </a:r>
            <a:r>
              <a:rPr lang="zh-CN" altLang="en-US" b="1" dirty="0" smtClean="0">
                <a:latin typeface="微软雅黑" pitchFamily="34" charset="-122"/>
              </a:rPr>
              <a:t>等协议不同，它不直接与用户打交道。</a:t>
            </a:r>
            <a:endParaRPr lang="en-US" altLang="zh-CN" b="1" dirty="0" smtClean="0">
              <a:latin typeface="微软雅黑" pitchFamily="34" charset="-122"/>
            </a:endParaRPr>
          </a:p>
          <a:p>
            <a:pPr marL="266700" indent="-266700">
              <a:defRPr/>
            </a:pPr>
            <a:r>
              <a:rPr lang="zh-CN" altLang="en-US" b="1" dirty="0" smtClean="0">
                <a:latin typeface="微软雅黑" pitchFamily="34" charset="-122"/>
              </a:rPr>
              <a:t>大型的互连网络中需要有一个全局的地址系统，它能够给每一台主机或路由器的网络连接分配一个</a:t>
            </a:r>
            <a:r>
              <a:rPr lang="zh-CN" altLang="en-US" b="1" dirty="0" smtClean="0">
                <a:solidFill>
                  <a:srgbClr val="FF0000"/>
                </a:solidFill>
                <a:latin typeface="微软雅黑" pitchFamily="34" charset="-122"/>
              </a:rPr>
              <a:t>全局惟一的地址</a:t>
            </a:r>
            <a:r>
              <a:rPr lang="zh-CN" altLang="en-US" b="1" dirty="0" smtClean="0">
                <a:latin typeface="微软雅黑" pitchFamily="34" charset="-122"/>
              </a:rPr>
              <a:t>；</a:t>
            </a:r>
          </a:p>
          <a:p>
            <a:pPr marL="266700" indent="-266700">
              <a:defRPr/>
            </a:pPr>
            <a:r>
              <a:rPr lang="zh-CN" altLang="en-US" b="1" dirty="0" smtClean="0">
                <a:latin typeface="微软雅黑" pitchFamily="34" charset="-122"/>
              </a:rPr>
              <a:t>网络中的每一个主机或路由器至少有一个</a:t>
            </a:r>
            <a:r>
              <a:rPr lang="en-US" altLang="zh-CN" b="1" dirty="0" smtClean="0">
                <a:latin typeface="微软雅黑" pitchFamily="34" charset="-122"/>
              </a:rPr>
              <a:t>IP</a:t>
            </a:r>
            <a:r>
              <a:rPr lang="zh-CN" altLang="en-US" b="1" dirty="0" smtClean="0">
                <a:latin typeface="微软雅黑" pitchFamily="34" charset="-122"/>
              </a:rPr>
              <a:t>地址；在</a:t>
            </a:r>
            <a:r>
              <a:rPr lang="en-US" altLang="zh-CN" b="1" dirty="0" smtClean="0">
                <a:latin typeface="微软雅黑" pitchFamily="34" charset="-122"/>
              </a:rPr>
              <a:t>Internet</a:t>
            </a:r>
            <a:r>
              <a:rPr lang="zh-CN" altLang="en-US" b="1" dirty="0" smtClean="0">
                <a:latin typeface="微软雅黑" pitchFamily="34" charset="-122"/>
              </a:rPr>
              <a:t>中不允许有两个设备具有同样的</a:t>
            </a:r>
            <a:r>
              <a:rPr lang="en-US" altLang="zh-CN" b="1" dirty="0" smtClean="0">
                <a:latin typeface="微软雅黑" pitchFamily="34" charset="-122"/>
              </a:rPr>
              <a:t>IP</a:t>
            </a:r>
            <a:r>
              <a:rPr lang="zh-CN" altLang="en-US" b="1" dirty="0" smtClean="0">
                <a:latin typeface="微软雅黑" pitchFamily="34" charset="-122"/>
              </a:rPr>
              <a:t>地址；</a:t>
            </a:r>
          </a:p>
          <a:p>
            <a:pPr marL="266700" indent="-266700">
              <a:defRPr/>
            </a:pPr>
            <a:r>
              <a:rPr lang="zh-CN" altLang="en-US" b="1" dirty="0" smtClean="0">
                <a:latin typeface="微软雅黑" pitchFamily="34" charset="-122"/>
              </a:rPr>
              <a:t>如果一台主机或路由器连接到两个或多个物理网络，那么它</a:t>
            </a:r>
            <a:r>
              <a:rPr lang="zh-CN" altLang="en-US" b="1" dirty="0" smtClean="0">
                <a:solidFill>
                  <a:srgbClr val="FF0000"/>
                </a:solidFill>
                <a:latin typeface="微软雅黑" pitchFamily="34" charset="-122"/>
              </a:rPr>
              <a:t>可以拥有两个或多个</a:t>
            </a:r>
            <a:r>
              <a:rPr lang="en-US" altLang="zh-CN" b="1" dirty="0" smtClean="0">
                <a:solidFill>
                  <a:srgbClr val="FF0000"/>
                </a:solidFill>
                <a:latin typeface="微软雅黑" pitchFamily="34" charset="-122"/>
              </a:rPr>
              <a:t>IP</a:t>
            </a:r>
            <a:r>
              <a:rPr lang="zh-CN" altLang="en-US" b="1" dirty="0" smtClean="0">
                <a:solidFill>
                  <a:srgbClr val="FF0000"/>
                </a:solidFill>
                <a:latin typeface="微软雅黑" pitchFamily="34" charset="-122"/>
              </a:rPr>
              <a:t>地址</a:t>
            </a:r>
            <a:r>
              <a:rPr lang="zh-CN" altLang="en-US" b="1" dirty="0" smtClean="0">
                <a:latin typeface="微软雅黑" pitchFamily="34" charset="-122"/>
              </a:rPr>
              <a:t>。</a:t>
            </a:r>
          </a:p>
          <a:p>
            <a:pPr>
              <a:defRPr/>
            </a:pPr>
            <a:endParaRPr lang="zh-CN" altLang="en-US" dirty="0"/>
          </a:p>
        </p:txBody>
      </p:sp>
      <p:sp>
        <p:nvSpPr>
          <p:cNvPr id="4" name="灯片编号占位符 3"/>
          <p:cNvSpPr>
            <a:spLocks noGrp="1"/>
          </p:cNvSpPr>
          <p:nvPr>
            <p:ph type="sldNum" sz="quarter" idx="5"/>
          </p:nvPr>
        </p:nvSpPr>
        <p:spPr/>
        <p:txBody>
          <a:bodyPr/>
          <a:lstStyle/>
          <a:p>
            <a:pPr>
              <a:defRPr/>
            </a:pPr>
            <a:fld id="{8BECAE73-52B9-499E-BD72-2622EB5DBD47}" type="slidenum">
              <a:rPr lang="en-US" altLang="zh-CN" smtClean="0"/>
              <a:pPr>
                <a:defRPr/>
              </a:pPr>
              <a:t>3</a:t>
            </a:fld>
            <a:endParaRPr lang="en-US" altLang="zh-CN"/>
          </a:p>
        </p:txBody>
      </p:sp>
    </p:spTree>
    <p:extLst>
      <p:ext uri="{BB962C8B-B14F-4D97-AF65-F5344CB8AC3E}">
        <p14:creationId xmlns:p14="http://schemas.microsoft.com/office/powerpoint/2010/main" val="388549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a:ln/>
        </p:spPr>
      </p:sp>
      <p:sp>
        <p:nvSpPr>
          <p:cNvPr id="31746" name="备注占位符 2"/>
          <p:cNvSpPr>
            <a:spLocks noGrp="1"/>
          </p:cNvSpPr>
          <p:nvPr>
            <p:ph type="body" idx="1"/>
          </p:nvPr>
        </p:nvSpPr>
        <p:spPr>
          <a:noFill/>
          <a:ln/>
        </p:spPr>
        <p:txBody>
          <a:bodyPr/>
          <a:lstStyle/>
          <a:p>
            <a:r>
              <a:rPr lang="en-US" altLang="zh-CN" smtClean="0">
                <a:solidFill>
                  <a:srgbClr val="1A3868"/>
                </a:solidFill>
                <a:ea typeface="微软雅黑" pitchFamily="34" charset="-122"/>
                <a:cs typeface="Times New Roman" pitchFamily="18" charset="0"/>
              </a:rPr>
              <a:t>DNS</a:t>
            </a:r>
            <a:r>
              <a:rPr lang="zh-CN" altLang="en-US" smtClean="0">
                <a:solidFill>
                  <a:srgbClr val="1A3868"/>
                </a:solidFill>
                <a:ea typeface="微软雅黑" pitchFamily="34" charset="-122"/>
                <a:cs typeface="Times New Roman" pitchFamily="18" charset="0"/>
              </a:rPr>
              <a:t>根域名服务器对于</a:t>
            </a:r>
            <a:r>
              <a:rPr lang="en-US" altLang="zh-CN" smtClean="0">
                <a:solidFill>
                  <a:srgbClr val="1A3868"/>
                </a:solidFill>
                <a:ea typeface="微软雅黑" pitchFamily="34" charset="-122"/>
                <a:cs typeface="Times New Roman" pitchFamily="18" charset="0"/>
              </a:rPr>
              <a:t>DNS</a:t>
            </a:r>
            <a:r>
              <a:rPr lang="zh-CN" altLang="en-US" smtClean="0">
                <a:solidFill>
                  <a:srgbClr val="1A3868"/>
                </a:solidFill>
                <a:ea typeface="微软雅黑" pitchFamily="34" charset="-122"/>
                <a:cs typeface="Times New Roman" pitchFamily="18" charset="0"/>
              </a:rPr>
              <a:t>系统的整体运行具有极为重要的作用；任何原因造成根域名服务器停止运转，都会导致整个</a:t>
            </a:r>
            <a:r>
              <a:rPr lang="en-US" altLang="zh-CN" smtClean="0">
                <a:solidFill>
                  <a:srgbClr val="1A3868"/>
                </a:solidFill>
                <a:ea typeface="微软雅黑" pitchFamily="34" charset="-122"/>
                <a:cs typeface="Times New Roman" pitchFamily="18" charset="0"/>
              </a:rPr>
              <a:t>DNS</a:t>
            </a:r>
            <a:r>
              <a:rPr lang="zh-CN" altLang="en-US" smtClean="0">
                <a:solidFill>
                  <a:srgbClr val="1A3868"/>
                </a:solidFill>
                <a:ea typeface="微软雅黑" pitchFamily="34" charset="-122"/>
                <a:cs typeface="Times New Roman" pitchFamily="18" charset="0"/>
              </a:rPr>
              <a:t>系统的关闭；出于安全原因，</a:t>
            </a:r>
            <a:r>
              <a:rPr lang="en-US" altLang="zh-CN" smtClean="0">
                <a:solidFill>
                  <a:srgbClr val="1A3868"/>
                </a:solidFill>
                <a:ea typeface="微软雅黑" pitchFamily="34" charset="-122"/>
                <a:cs typeface="Times New Roman" pitchFamily="18" charset="0"/>
              </a:rPr>
              <a:t>DNS</a:t>
            </a:r>
            <a:r>
              <a:rPr lang="zh-CN" altLang="en-US" smtClean="0">
                <a:solidFill>
                  <a:srgbClr val="1A3868"/>
                </a:solidFill>
                <a:ea typeface="微软雅黑" pitchFamily="34" charset="-122"/>
                <a:cs typeface="Times New Roman" pitchFamily="18" charset="0"/>
              </a:rPr>
              <a:t>根域名服务器不可能只有一台</a:t>
            </a:r>
            <a:r>
              <a:rPr lang="en-US" altLang="zh-CN" smtClean="0">
                <a:solidFill>
                  <a:srgbClr val="1A3868"/>
                </a:solidFill>
                <a:ea typeface="微软雅黑" pitchFamily="34" charset="-122"/>
                <a:cs typeface="Times New Roman" pitchFamily="18" charset="0"/>
              </a:rPr>
              <a:t>.</a:t>
            </a:r>
          </a:p>
          <a:p>
            <a:r>
              <a:rPr lang="zh-CN" altLang="en-US" smtClean="0">
                <a:solidFill>
                  <a:srgbClr val="1A3868"/>
                </a:solidFill>
                <a:ea typeface="微软雅黑" pitchFamily="34" charset="-122"/>
                <a:cs typeface="Times New Roman" pitchFamily="18" charset="0"/>
              </a:rPr>
              <a:t>大多数根域名服务器由多台服务器构成的服务器集群组成。</a:t>
            </a:r>
            <a:r>
              <a:rPr lang="en-US" altLang="zh-CN" smtClean="0">
                <a:solidFill>
                  <a:srgbClr val="1A3868"/>
                </a:solidFill>
                <a:ea typeface="微软雅黑" pitchFamily="34" charset="-122"/>
                <a:cs typeface="Times New Roman" pitchFamily="18" charset="0"/>
              </a:rPr>
              <a:t>f.root-server.net</a:t>
            </a:r>
            <a:r>
              <a:rPr lang="zh-CN" altLang="en-US" smtClean="0">
                <a:solidFill>
                  <a:srgbClr val="1A3868"/>
                </a:solidFill>
                <a:ea typeface="微软雅黑" pitchFamily="34" charset="-122"/>
                <a:cs typeface="Times New Roman" pitchFamily="18" charset="0"/>
              </a:rPr>
              <a:t>分布在</a:t>
            </a:r>
            <a:r>
              <a:rPr lang="en-US" altLang="zh-CN" smtClean="0">
                <a:solidFill>
                  <a:srgbClr val="1A3868"/>
                </a:solidFill>
                <a:ea typeface="微软雅黑" pitchFamily="34" charset="-122"/>
                <a:cs typeface="Times New Roman" pitchFamily="18" charset="0"/>
              </a:rPr>
              <a:t>12</a:t>
            </a:r>
            <a:r>
              <a:rPr lang="zh-CN" altLang="en-US" smtClean="0">
                <a:solidFill>
                  <a:srgbClr val="1A3868"/>
                </a:solidFill>
                <a:ea typeface="微软雅黑" pitchFamily="34" charset="-122"/>
                <a:cs typeface="Times New Roman" pitchFamily="18" charset="0"/>
              </a:rPr>
              <a:t>地，香港、首尔等。</a:t>
            </a:r>
            <a:endParaRPr lang="zh-CN" altLang="en-US" smtClean="0">
              <a:ea typeface="微软雅黑" pitchFamily="34" charset="-122"/>
              <a:cs typeface="Times New Roman" pitchFamily="18" charset="0"/>
            </a:endParaRPr>
          </a:p>
        </p:txBody>
      </p:sp>
      <p:sp>
        <p:nvSpPr>
          <p:cNvPr id="4" name="灯片编号占位符 3"/>
          <p:cNvSpPr>
            <a:spLocks noGrp="1"/>
          </p:cNvSpPr>
          <p:nvPr>
            <p:ph type="sldNum" sz="quarter" idx="5"/>
          </p:nvPr>
        </p:nvSpPr>
        <p:spPr/>
        <p:txBody>
          <a:bodyPr/>
          <a:lstStyle/>
          <a:p>
            <a:pPr>
              <a:defRPr/>
            </a:pPr>
            <a:fld id="{905D6904-583F-4189-A2D1-69EFF3A870AB}" type="slidenum">
              <a:rPr lang="en-US" altLang="zh-CN" smtClean="0"/>
              <a:pPr>
                <a:defRPr/>
              </a:pPr>
              <a:t>18</a:t>
            </a:fld>
            <a:endParaRPr lang="en-US" altLang="zh-CN"/>
          </a:p>
        </p:txBody>
      </p:sp>
    </p:spTree>
    <p:extLst>
      <p:ext uri="{BB962C8B-B14F-4D97-AF65-F5344CB8AC3E}">
        <p14:creationId xmlns:p14="http://schemas.microsoft.com/office/powerpoint/2010/main" val="4043017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pPr/>
              <a:t>20</a:t>
            </a:fld>
            <a:endParaRPr lang="zh-CN" altLang="en-US"/>
          </a:p>
        </p:txBody>
      </p:sp>
    </p:spTree>
    <p:extLst>
      <p:ext uri="{BB962C8B-B14F-4D97-AF65-F5344CB8AC3E}">
        <p14:creationId xmlns:p14="http://schemas.microsoft.com/office/powerpoint/2010/main" val="3864367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pPr/>
              <a:t>21</a:t>
            </a:fld>
            <a:endParaRPr lang="zh-CN" altLang="en-US"/>
          </a:p>
        </p:txBody>
      </p:sp>
    </p:spTree>
    <p:extLst>
      <p:ext uri="{BB962C8B-B14F-4D97-AF65-F5344CB8AC3E}">
        <p14:creationId xmlns:p14="http://schemas.microsoft.com/office/powerpoint/2010/main" val="967681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pPr/>
              <a:t>22</a:t>
            </a:fld>
            <a:endParaRPr lang="zh-CN" altLang="en-US"/>
          </a:p>
        </p:txBody>
      </p:sp>
    </p:spTree>
    <p:extLst>
      <p:ext uri="{BB962C8B-B14F-4D97-AF65-F5344CB8AC3E}">
        <p14:creationId xmlns:p14="http://schemas.microsoft.com/office/powerpoint/2010/main" val="1326053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pPr/>
              <a:t>23</a:t>
            </a:fld>
            <a:endParaRPr lang="zh-CN" altLang="en-US"/>
          </a:p>
        </p:txBody>
      </p:sp>
    </p:spTree>
    <p:extLst>
      <p:ext uri="{BB962C8B-B14F-4D97-AF65-F5344CB8AC3E}">
        <p14:creationId xmlns:p14="http://schemas.microsoft.com/office/powerpoint/2010/main" val="1073582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a:ln/>
        </p:spPr>
      </p:sp>
      <p:sp>
        <p:nvSpPr>
          <p:cNvPr id="35842" name="备注占位符 2"/>
          <p:cNvSpPr>
            <a:spLocks noGrp="1"/>
          </p:cNvSpPr>
          <p:nvPr>
            <p:ph type="body" idx="1"/>
          </p:nvPr>
        </p:nvSpPr>
        <p:spPr>
          <a:noFill/>
          <a:ln/>
        </p:spPr>
        <p:txBody>
          <a:bodyPr/>
          <a:lstStyle/>
          <a:p>
            <a:endParaRPr lang="zh-CN" altLang="en-US" dirty="0" smtClean="0">
              <a:ea typeface="微软雅黑" pitchFamily="34" charset="-122"/>
              <a:cs typeface="Times New Roman" pitchFamily="18" charset="0"/>
            </a:endParaRPr>
          </a:p>
        </p:txBody>
      </p:sp>
      <p:sp>
        <p:nvSpPr>
          <p:cNvPr id="4" name="灯片编号占位符 3"/>
          <p:cNvSpPr>
            <a:spLocks noGrp="1"/>
          </p:cNvSpPr>
          <p:nvPr>
            <p:ph type="sldNum" sz="quarter" idx="5"/>
          </p:nvPr>
        </p:nvSpPr>
        <p:spPr/>
        <p:txBody>
          <a:bodyPr/>
          <a:lstStyle/>
          <a:p>
            <a:pPr>
              <a:defRPr/>
            </a:pPr>
            <a:fld id="{001B1C4D-7400-4C2E-9EA1-97707D9A4C13}" type="slidenum">
              <a:rPr lang="en-US" altLang="zh-CN" smtClean="0"/>
              <a:pPr>
                <a:defRPr/>
              </a:pPr>
              <a:t>25</a:t>
            </a:fld>
            <a:endParaRPr lang="en-US" altLang="zh-CN"/>
          </a:p>
        </p:txBody>
      </p:sp>
    </p:spTree>
    <p:extLst>
      <p:ext uri="{BB962C8B-B14F-4D97-AF65-F5344CB8AC3E}">
        <p14:creationId xmlns:p14="http://schemas.microsoft.com/office/powerpoint/2010/main" val="1334950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幻灯片图像占位符 1"/>
          <p:cNvSpPr>
            <a:spLocks noGrp="1" noRot="1" noChangeAspect="1"/>
          </p:cNvSpPr>
          <p:nvPr>
            <p:ph type="sldImg"/>
          </p:nvPr>
        </p:nvSpPr>
        <p:spPr>
          <a:ln/>
        </p:spPr>
      </p:sp>
      <p:sp>
        <p:nvSpPr>
          <p:cNvPr id="279554" name="备注占位符 2"/>
          <p:cNvSpPr>
            <a:spLocks noGrp="1"/>
          </p:cNvSpPr>
          <p:nvPr>
            <p:ph type="body" idx="1"/>
          </p:nvPr>
        </p:nvSpPr>
        <p:spPr>
          <a:noFill/>
          <a:ln/>
        </p:spPr>
        <p:txBody>
          <a:bodyPr/>
          <a:lstStyle/>
          <a:p>
            <a:pPr>
              <a:lnSpc>
                <a:spcPct val="125000"/>
              </a:lnSpc>
              <a:spcAft>
                <a:spcPts val="600"/>
              </a:spcAft>
            </a:pPr>
            <a:r>
              <a:rPr lang="zh-CN" altLang="en-US" smtClean="0">
                <a:solidFill>
                  <a:srgbClr val="1A3868"/>
                </a:solidFill>
                <a:ea typeface="微软雅黑" pitchFamily="34" charset="-122"/>
                <a:cs typeface="Times New Roman" pitchFamily="18" charset="0"/>
              </a:rPr>
              <a:t>这种层次结构可表示为根在上面的树形结构，结点都是根的子孙；</a:t>
            </a:r>
            <a:endParaRPr lang="en-US" altLang="zh-CN" smtClean="0">
              <a:solidFill>
                <a:srgbClr val="1A3868"/>
              </a:solidFill>
              <a:ea typeface="微软雅黑" pitchFamily="34" charset="-122"/>
              <a:cs typeface="Times New Roman" pitchFamily="18" charset="0"/>
            </a:endParaRPr>
          </a:p>
          <a:p>
            <a:pPr>
              <a:lnSpc>
                <a:spcPct val="125000"/>
              </a:lnSpc>
              <a:spcAft>
                <a:spcPts val="600"/>
              </a:spcAft>
            </a:pPr>
            <a:r>
              <a:rPr lang="zh-CN" altLang="en-US" smtClean="0">
                <a:solidFill>
                  <a:srgbClr val="1A3868"/>
                </a:solidFill>
                <a:ea typeface="微软雅黑" pitchFamily="34" charset="-122"/>
                <a:cs typeface="Times New Roman" pitchFamily="18" charset="0"/>
              </a:rPr>
              <a:t>所有结点都是可以萌发新枝叶的点，通常将结点和枝叶都称为结点。</a:t>
            </a:r>
            <a:endParaRPr lang="en-US" altLang="zh-CN" smtClean="0">
              <a:solidFill>
                <a:srgbClr val="1A3868"/>
              </a:solidFill>
              <a:ea typeface="微软雅黑" pitchFamily="34" charset="-122"/>
              <a:cs typeface="Times New Roman" pitchFamily="18" charset="0"/>
            </a:endParaRPr>
          </a:p>
          <a:p>
            <a:pPr>
              <a:lnSpc>
                <a:spcPct val="125000"/>
              </a:lnSpc>
              <a:spcAft>
                <a:spcPts val="600"/>
              </a:spcAft>
            </a:pPr>
            <a:r>
              <a:rPr lang="en-US" altLang="zh-CN" u="sng" smtClean="0">
                <a:ea typeface="微软雅黑" pitchFamily="34" charset="-122"/>
                <a:cs typeface="Times New Roman" pitchFamily="18" charset="0"/>
              </a:rPr>
              <a:t>RFC1034</a:t>
            </a:r>
            <a:r>
              <a:rPr lang="zh-CN" altLang="en-US" u="sng" smtClean="0">
                <a:ea typeface="微软雅黑" pitchFamily="34" charset="-122"/>
                <a:cs typeface="Times New Roman" pitchFamily="18" charset="0"/>
              </a:rPr>
              <a:t>表示的域名空间结构</a:t>
            </a:r>
            <a:endParaRPr lang="zh-CN" altLang="en-US" smtClean="0">
              <a:solidFill>
                <a:srgbClr val="1A3868"/>
              </a:solidFill>
              <a:ea typeface="微软雅黑" pitchFamily="34" charset="-122"/>
              <a:cs typeface="Times New Roman" pitchFamily="18" charset="0"/>
            </a:endParaRPr>
          </a:p>
          <a:p>
            <a:endParaRPr lang="zh-CN" altLang="en-US" smtClean="0">
              <a:ea typeface="微软雅黑" pitchFamily="34" charset="-122"/>
              <a:cs typeface="Times New Roman" pitchFamily="18" charset="0"/>
            </a:endParaRPr>
          </a:p>
        </p:txBody>
      </p:sp>
      <p:sp>
        <p:nvSpPr>
          <p:cNvPr id="4" name="灯片编号占位符 3"/>
          <p:cNvSpPr>
            <a:spLocks noGrp="1"/>
          </p:cNvSpPr>
          <p:nvPr>
            <p:ph type="sldNum" sz="quarter" idx="5"/>
          </p:nvPr>
        </p:nvSpPr>
        <p:spPr/>
        <p:txBody>
          <a:bodyPr/>
          <a:lstStyle/>
          <a:p>
            <a:pPr>
              <a:defRPr/>
            </a:pPr>
            <a:fld id="{AA1DD893-B448-42C0-86C2-05F36A14627F}" type="slidenum">
              <a:rPr lang="en-US" altLang="zh-CN" smtClean="0"/>
              <a:pPr>
                <a:defRPr/>
              </a:pPr>
              <a:t>26</a:t>
            </a:fld>
            <a:endParaRPr lang="en-US" altLang="zh-CN"/>
          </a:p>
        </p:txBody>
      </p:sp>
    </p:spTree>
    <p:extLst>
      <p:ext uri="{BB962C8B-B14F-4D97-AF65-F5344CB8AC3E}">
        <p14:creationId xmlns:p14="http://schemas.microsoft.com/office/powerpoint/2010/main" val="3843545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幻灯片图像占位符 1"/>
          <p:cNvSpPr>
            <a:spLocks noGrp="1" noRot="1" noChangeAspect="1"/>
          </p:cNvSpPr>
          <p:nvPr>
            <p:ph type="sldImg"/>
          </p:nvPr>
        </p:nvSpPr>
        <p:spPr>
          <a:ln/>
        </p:spPr>
      </p:sp>
      <p:sp>
        <p:nvSpPr>
          <p:cNvPr id="284674" name="备注占位符 2"/>
          <p:cNvSpPr>
            <a:spLocks noGrp="1"/>
          </p:cNvSpPr>
          <p:nvPr>
            <p:ph type="body" idx="1"/>
          </p:nvPr>
        </p:nvSpPr>
        <p:spPr>
          <a:noFill/>
          <a:ln/>
        </p:spPr>
        <p:txBody>
          <a:bodyPr/>
          <a:lstStyle/>
          <a:p>
            <a:r>
              <a:rPr lang="zh-CN" altLang="en-US" smtClean="0">
                <a:solidFill>
                  <a:srgbClr val="1A3868"/>
                </a:solidFill>
                <a:ea typeface="微软雅黑" pitchFamily="34" charset="-122"/>
                <a:cs typeface="Times New Roman" pitchFamily="18" charset="0"/>
              </a:rPr>
              <a:t>将互联网域名空间划分为多个层次，提高查询效率，减少差错。</a:t>
            </a:r>
          </a:p>
          <a:p>
            <a:endParaRPr lang="zh-CN" altLang="en-US" smtClean="0">
              <a:ea typeface="微软雅黑" pitchFamily="34" charset="-122"/>
              <a:cs typeface="Times New Roman" pitchFamily="18" charset="0"/>
            </a:endParaRPr>
          </a:p>
        </p:txBody>
      </p:sp>
      <p:sp>
        <p:nvSpPr>
          <p:cNvPr id="4" name="灯片编号占位符 3"/>
          <p:cNvSpPr>
            <a:spLocks noGrp="1"/>
          </p:cNvSpPr>
          <p:nvPr>
            <p:ph type="sldNum" sz="quarter" idx="5"/>
          </p:nvPr>
        </p:nvSpPr>
        <p:spPr/>
        <p:txBody>
          <a:bodyPr/>
          <a:lstStyle/>
          <a:p>
            <a:pPr>
              <a:defRPr/>
            </a:pPr>
            <a:fld id="{C66D8A70-476B-4174-A495-CDFBCE879C9E}" type="slidenum">
              <a:rPr lang="en-US" altLang="zh-CN" smtClean="0"/>
              <a:pPr>
                <a:defRPr/>
              </a:pPr>
              <a:t>27</a:t>
            </a:fld>
            <a:endParaRPr lang="en-US" altLang="zh-CN"/>
          </a:p>
        </p:txBody>
      </p:sp>
    </p:spTree>
    <p:extLst>
      <p:ext uri="{BB962C8B-B14F-4D97-AF65-F5344CB8AC3E}">
        <p14:creationId xmlns:p14="http://schemas.microsoft.com/office/powerpoint/2010/main" val="2036964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p:spPr>
        <p:txBody>
          <a:bodyPr/>
          <a:lstStyle/>
          <a:p>
            <a:pPr eaLnBrk="1" hangingPunct="1"/>
            <a:endParaRPr lang="zh-CN" altLang="en-US" dirty="0" smtClean="0"/>
          </a:p>
        </p:txBody>
      </p:sp>
      <p:sp>
        <p:nvSpPr>
          <p:cNvPr id="92164" name="灯片编号占位符 3"/>
          <p:cNvSpPr>
            <a:spLocks noGrp="1"/>
          </p:cNvSpPr>
          <p:nvPr>
            <p:ph type="sldNum" sz="quarter" idx="5"/>
          </p:nvPr>
        </p:nvSpPr>
        <p:spPr>
          <a:noFill/>
        </p:spPr>
        <p:txBody>
          <a:bodyPr/>
          <a:lstStyle/>
          <a:p>
            <a:fld id="{BB335263-D5C6-4B19-B6C1-CC5D45A6F49B}" type="slidenum">
              <a:rPr lang="zh-CN" altLang="en-US"/>
              <a:pPr/>
              <a:t>29</a:t>
            </a:fld>
            <a:endParaRPr lang="en-US" altLang="zh-CN" dirty="0"/>
          </a:p>
        </p:txBody>
      </p:sp>
    </p:spTree>
    <p:extLst>
      <p:ext uri="{BB962C8B-B14F-4D97-AF65-F5344CB8AC3E}">
        <p14:creationId xmlns:p14="http://schemas.microsoft.com/office/powerpoint/2010/main" val="2250203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幻灯片图像占位符 1"/>
          <p:cNvSpPr>
            <a:spLocks noGrp="1" noRot="1" noChangeAspect="1"/>
          </p:cNvSpPr>
          <p:nvPr>
            <p:ph type="sldImg"/>
          </p:nvPr>
        </p:nvSpPr>
        <p:spPr>
          <a:ln/>
        </p:spPr>
      </p:sp>
      <p:sp>
        <p:nvSpPr>
          <p:cNvPr id="287746" name="备注占位符 2"/>
          <p:cNvSpPr>
            <a:spLocks noGrp="1"/>
          </p:cNvSpPr>
          <p:nvPr>
            <p:ph type="body" idx="1"/>
          </p:nvPr>
        </p:nvSpPr>
        <p:spPr>
          <a:noFill/>
          <a:ln/>
        </p:spPr>
        <p:txBody>
          <a:bodyPr/>
          <a:lstStyle/>
          <a:p>
            <a:pPr algn="just">
              <a:buFontTx/>
              <a:buChar char="•"/>
            </a:pPr>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B1AFFF1-E916-4362-9592-1B19BA0A64C8}" type="slidenum">
              <a:rPr lang="en-US" altLang="zh-CN" smtClean="0"/>
              <a:pPr>
                <a:defRPr/>
              </a:pPr>
              <a:t>30</a:t>
            </a:fld>
            <a:endParaRPr lang="en-US" altLang="zh-CN"/>
          </a:p>
        </p:txBody>
      </p:sp>
    </p:spTree>
    <p:extLst>
      <p:ext uri="{BB962C8B-B14F-4D97-AF65-F5344CB8AC3E}">
        <p14:creationId xmlns:p14="http://schemas.microsoft.com/office/powerpoint/2010/main" val="3186098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a:ln/>
        </p:spPr>
      </p:sp>
      <p:sp>
        <p:nvSpPr>
          <p:cNvPr id="20482" name="备注占位符 2"/>
          <p:cNvSpPr>
            <a:spLocks noGrp="1"/>
          </p:cNvSpPr>
          <p:nvPr>
            <p:ph type="body" idx="1"/>
          </p:nvPr>
        </p:nvSpPr>
        <p:spPr>
          <a:noFill/>
          <a:ln/>
        </p:spPr>
        <p:txBody>
          <a:bodyPr/>
          <a:lstStyle/>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150DB839-D2B9-4CFC-8438-A83FE0890B62}" type="slidenum">
              <a:rPr lang="en-US" altLang="zh-CN" smtClean="0"/>
              <a:pPr>
                <a:defRPr/>
              </a:pPr>
              <a:t>4</a:t>
            </a:fld>
            <a:endParaRPr lang="en-US" altLang="zh-CN"/>
          </a:p>
        </p:txBody>
      </p:sp>
    </p:spTree>
    <p:extLst>
      <p:ext uri="{BB962C8B-B14F-4D97-AF65-F5344CB8AC3E}">
        <p14:creationId xmlns:p14="http://schemas.microsoft.com/office/powerpoint/2010/main" val="2963667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幻灯片图像占位符 1"/>
          <p:cNvSpPr>
            <a:spLocks noGrp="1" noRot="1" noChangeAspect="1"/>
          </p:cNvSpPr>
          <p:nvPr>
            <p:ph type="sldImg"/>
          </p:nvPr>
        </p:nvSpPr>
        <p:spPr>
          <a:ln/>
        </p:spPr>
      </p:sp>
      <p:sp>
        <p:nvSpPr>
          <p:cNvPr id="289794" name="备注占位符 2"/>
          <p:cNvSpPr>
            <a:spLocks noGrp="1"/>
          </p:cNvSpPr>
          <p:nvPr>
            <p:ph type="body" idx="1"/>
          </p:nvPr>
        </p:nvSpPr>
        <p:spPr>
          <a:noFill/>
          <a:ln/>
        </p:spPr>
        <p:txBody>
          <a:bodyPr/>
          <a:lstStyle/>
          <a:p>
            <a:r>
              <a:rPr lang="zh-CN" altLang="en-US" dirty="0" smtClean="0">
                <a:ea typeface="宋体" charset="-122"/>
              </a:rPr>
              <a:t>域名服务器将代替提出请求的客户机进行域名查询，若域名服务器不能直接回答，则域名服务器会在域各树中的各分支的上下进行递归查询，最终将返回查询结果给客户机，在域名服务器查询期间，客户机将完全处于等待状态。</a:t>
            </a:r>
            <a:endParaRPr lang="en-US" altLang="zh-CN" dirty="0" smtClean="0">
              <a:ea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比如客户机</a:t>
            </a:r>
            <a:r>
              <a:rPr lang="en-US" altLang="zh-CN" dirty="0" smtClean="0">
                <a:ea typeface="宋体" charset="-122"/>
              </a:rPr>
              <a:t>A</a:t>
            </a:r>
            <a:r>
              <a:rPr lang="zh-CN" altLang="en-US" dirty="0" smtClean="0">
                <a:ea typeface="宋体" charset="-122"/>
              </a:rPr>
              <a:t>访问</a:t>
            </a:r>
            <a:r>
              <a:rPr lang="en-US" altLang="zh-CN" dirty="0" smtClean="0">
                <a:ea typeface="宋体" charset="-122"/>
              </a:rPr>
              <a:t>www.163.com</a:t>
            </a:r>
            <a:r>
              <a:rPr lang="zh-CN" altLang="en-US" dirty="0" smtClean="0">
                <a:ea typeface="宋体" charset="-122"/>
              </a:rPr>
              <a:t>时，递归解析是首先到本地服务器查，（</a:t>
            </a:r>
            <a:r>
              <a:rPr lang="zh-CN" altLang="en-US" dirty="0" smtClean="0"/>
              <a:t>本地</a:t>
            </a:r>
            <a:r>
              <a:rPr lang="en-US" altLang="zh-CN" dirty="0" smtClean="0"/>
              <a:t>DNS</a:t>
            </a:r>
            <a:r>
              <a:rPr lang="zh-CN" altLang="en-US" dirty="0" smtClean="0"/>
              <a:t>服务器不知道时，再向其上一级</a:t>
            </a:r>
            <a:r>
              <a:rPr lang="en-US" altLang="zh-CN" dirty="0" smtClean="0"/>
              <a:t>DNS</a:t>
            </a:r>
            <a:r>
              <a:rPr lang="zh-CN" altLang="en-US" dirty="0" smtClean="0"/>
              <a:t>服务器查询，逐级向上推，如到根服务器时还没查到</a:t>
            </a:r>
            <a:r>
              <a:rPr lang="zh-CN" altLang="en-US" dirty="0" smtClean="0">
                <a:ea typeface="宋体" charset="-122"/>
              </a:rPr>
              <a:t>）则执行上面方法。</a:t>
            </a:r>
          </a:p>
        </p:txBody>
      </p:sp>
      <p:sp>
        <p:nvSpPr>
          <p:cNvPr id="4" name="灯片编号占位符 3"/>
          <p:cNvSpPr>
            <a:spLocks noGrp="1"/>
          </p:cNvSpPr>
          <p:nvPr>
            <p:ph type="sldNum" sz="quarter" idx="5"/>
          </p:nvPr>
        </p:nvSpPr>
        <p:spPr/>
        <p:txBody>
          <a:bodyPr/>
          <a:lstStyle/>
          <a:p>
            <a:pPr>
              <a:defRPr/>
            </a:pPr>
            <a:fld id="{F4B14519-3032-44C6-8C9C-C7A58C30EF21}" type="slidenum">
              <a:rPr lang="en-US" altLang="zh-CN" smtClean="0"/>
              <a:pPr>
                <a:defRPr/>
              </a:pPr>
              <a:t>31</a:t>
            </a:fld>
            <a:endParaRPr lang="en-US" altLang="zh-CN"/>
          </a:p>
        </p:txBody>
      </p:sp>
    </p:spTree>
    <p:extLst>
      <p:ext uri="{BB962C8B-B14F-4D97-AF65-F5344CB8AC3E}">
        <p14:creationId xmlns:p14="http://schemas.microsoft.com/office/powerpoint/2010/main" val="3785434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buFontTx/>
              <a:buChar char="•"/>
            </a:pPr>
            <a:r>
              <a:rPr lang="zh-CN" altLang="en-US" dirty="0" smtClean="0">
                <a:solidFill>
                  <a:schemeClr val="hlink"/>
                </a:solidFill>
                <a:latin typeface="微软雅黑" pitchFamily="34" charset="-122"/>
                <a:ea typeface="宋体" charset="-122"/>
              </a:rPr>
              <a:t>根域名服务器并不直接把域名直接转换成 </a:t>
            </a:r>
            <a:r>
              <a:rPr lang="en-US" altLang="zh-CN" dirty="0" smtClean="0">
                <a:solidFill>
                  <a:schemeClr val="hlink"/>
                </a:solidFill>
                <a:latin typeface="微软雅黑" pitchFamily="34" charset="-122"/>
                <a:ea typeface="宋体" charset="-122"/>
              </a:rPr>
              <a:t>IP </a:t>
            </a:r>
            <a:r>
              <a:rPr lang="zh-CN" altLang="en-US" dirty="0" smtClean="0">
                <a:solidFill>
                  <a:schemeClr val="hlink"/>
                </a:solidFill>
                <a:latin typeface="微软雅黑" pitchFamily="34" charset="-122"/>
                <a:ea typeface="宋体" charset="-122"/>
              </a:rPr>
              <a:t>地址。</a:t>
            </a:r>
          </a:p>
          <a:p>
            <a:pPr algn="just">
              <a:buFontTx/>
              <a:buChar char="•"/>
            </a:pPr>
            <a:r>
              <a:rPr lang="zh-CN" altLang="en-US" dirty="0" smtClean="0">
                <a:solidFill>
                  <a:schemeClr val="hlink"/>
                </a:solidFill>
                <a:latin typeface="微软雅黑" pitchFamily="34" charset="-122"/>
                <a:ea typeface="宋体" charset="-122"/>
              </a:rPr>
              <a:t>在使用反复查询时，根域名服务器把下一步应当找的顶级域名服务器的 </a:t>
            </a:r>
            <a:r>
              <a:rPr lang="en-US" altLang="zh-CN" dirty="0" smtClean="0">
                <a:solidFill>
                  <a:schemeClr val="hlink"/>
                </a:solidFill>
                <a:latin typeface="微软雅黑" pitchFamily="34" charset="-122"/>
                <a:ea typeface="宋体" charset="-122"/>
              </a:rPr>
              <a:t>IP </a:t>
            </a:r>
            <a:r>
              <a:rPr lang="zh-CN" altLang="en-US" dirty="0" smtClean="0">
                <a:solidFill>
                  <a:schemeClr val="hlink"/>
                </a:solidFill>
                <a:latin typeface="微软雅黑" pitchFamily="34" charset="-122"/>
                <a:ea typeface="宋体" charset="-122"/>
              </a:rPr>
              <a:t>地址告诉本地域名服务器。</a:t>
            </a:r>
            <a:endParaRPr lang="en-US" altLang="zh-CN" dirty="0" smtClean="0">
              <a:solidFill>
                <a:schemeClr val="hlink"/>
              </a:solidFill>
              <a:latin typeface="微软雅黑" pitchFamily="34" charset="-122"/>
              <a:ea typeface="宋体" charset="-122"/>
            </a:endParaRPr>
          </a:p>
          <a:p>
            <a:pPr algn="just">
              <a:buFontTx/>
              <a:buChar char="•"/>
            </a:pPr>
            <a:r>
              <a:rPr lang="zh-CN" altLang="en-US" dirty="0" smtClean="0">
                <a:ea typeface="宋体" charset="-122"/>
              </a:rPr>
              <a:t>反复解析是首先到本地服务器查，若没有时本地服务器把“有可能知道</a:t>
            </a:r>
            <a:r>
              <a:rPr lang="en-US" altLang="zh-CN" dirty="0" smtClean="0">
                <a:ea typeface="宋体" charset="-122"/>
              </a:rPr>
              <a:t>www.163.com</a:t>
            </a:r>
            <a:r>
              <a:rPr lang="zh-CN" altLang="en-US" dirty="0" smtClean="0">
                <a:ea typeface="宋体" charset="-122"/>
              </a:rPr>
              <a:t>地址的域名服务器”的地址</a:t>
            </a:r>
            <a:r>
              <a:rPr lang="en-US" altLang="zh-CN" dirty="0" smtClean="0">
                <a:ea typeface="宋体" charset="-122"/>
              </a:rPr>
              <a:t>X</a:t>
            </a:r>
            <a:r>
              <a:rPr lang="zh-CN" altLang="en-US" dirty="0" smtClean="0">
                <a:ea typeface="宋体" charset="-122"/>
              </a:rPr>
              <a:t>告诉本地域名服务器，本地域名服务器再去向</a:t>
            </a:r>
            <a:r>
              <a:rPr lang="en-US" altLang="zh-CN" dirty="0" smtClean="0">
                <a:ea typeface="宋体" charset="-122"/>
              </a:rPr>
              <a:t>X</a:t>
            </a:r>
            <a:r>
              <a:rPr lang="zh-CN" altLang="en-US" dirty="0" smtClean="0">
                <a:ea typeface="宋体" charset="-122"/>
              </a:rPr>
              <a:t>发出查询请求，若</a:t>
            </a:r>
            <a:r>
              <a:rPr lang="en-US" altLang="zh-CN" dirty="0" smtClean="0">
                <a:ea typeface="宋体" charset="-122"/>
              </a:rPr>
              <a:t>X</a:t>
            </a:r>
            <a:r>
              <a:rPr lang="zh-CN" altLang="en-US" dirty="0" smtClean="0">
                <a:ea typeface="宋体" charset="-122"/>
              </a:rPr>
              <a:t>也不知道，</a:t>
            </a:r>
            <a:r>
              <a:rPr lang="en-US" altLang="zh-CN" dirty="0" smtClean="0">
                <a:ea typeface="宋体" charset="-122"/>
              </a:rPr>
              <a:t>X</a:t>
            </a:r>
            <a:r>
              <a:rPr lang="zh-CN" altLang="en-US" dirty="0" smtClean="0">
                <a:ea typeface="宋体" charset="-122"/>
              </a:rPr>
              <a:t>再把“有可能知道</a:t>
            </a:r>
            <a:r>
              <a:rPr lang="en-US" altLang="zh-CN" dirty="0" smtClean="0">
                <a:ea typeface="宋体" charset="-122"/>
              </a:rPr>
              <a:t>www.163.com</a:t>
            </a:r>
            <a:r>
              <a:rPr lang="zh-CN" altLang="en-US" dirty="0" smtClean="0">
                <a:ea typeface="宋体" charset="-122"/>
              </a:rPr>
              <a:t>地址的域名服务器”的地址</a:t>
            </a:r>
            <a:r>
              <a:rPr lang="en-US" altLang="zh-CN" dirty="0" smtClean="0">
                <a:ea typeface="宋体" charset="-122"/>
              </a:rPr>
              <a:t>Y</a:t>
            </a:r>
            <a:r>
              <a:rPr lang="zh-CN" altLang="en-US" dirty="0" smtClean="0">
                <a:ea typeface="宋体" charset="-122"/>
              </a:rPr>
              <a:t>告诉本地域名服务器，本地域名服务器再去向</a:t>
            </a:r>
            <a:r>
              <a:rPr lang="en-US" altLang="zh-CN" dirty="0" smtClean="0">
                <a:ea typeface="宋体" charset="-122"/>
              </a:rPr>
              <a:t>Y</a:t>
            </a:r>
            <a:r>
              <a:rPr lang="zh-CN" altLang="en-US" dirty="0" smtClean="0">
                <a:ea typeface="宋体" charset="-122"/>
              </a:rPr>
              <a:t>发出查询请求，以此类推，直到某一台域名服务器</a:t>
            </a:r>
            <a:r>
              <a:rPr lang="en-US" altLang="zh-CN" dirty="0" smtClean="0">
                <a:ea typeface="宋体" charset="-122"/>
              </a:rPr>
              <a:t>Z</a:t>
            </a:r>
            <a:r>
              <a:rPr lang="zh-CN" altLang="en-US" dirty="0" smtClean="0">
                <a:ea typeface="宋体" charset="-122"/>
              </a:rPr>
              <a:t>知道</a:t>
            </a:r>
            <a:r>
              <a:rPr lang="en-US" altLang="zh-CN" dirty="0" smtClean="0">
                <a:ea typeface="宋体" charset="-122"/>
              </a:rPr>
              <a:t>www.163.com</a:t>
            </a:r>
            <a:r>
              <a:rPr lang="zh-CN" altLang="en-US" dirty="0" smtClean="0">
                <a:ea typeface="宋体" charset="-122"/>
              </a:rPr>
              <a:t>地址”并将其传回给客户机。</a:t>
            </a:r>
          </a:p>
          <a:p>
            <a:endParaRPr lang="zh-CN" altLang="en-US" dirty="0"/>
          </a:p>
        </p:txBody>
      </p:sp>
      <p:sp>
        <p:nvSpPr>
          <p:cNvPr id="4" name="灯片编号占位符 3"/>
          <p:cNvSpPr>
            <a:spLocks noGrp="1"/>
          </p:cNvSpPr>
          <p:nvPr>
            <p:ph type="sldNum" sz="quarter" idx="10"/>
          </p:nvPr>
        </p:nvSpPr>
        <p:spPr/>
        <p:txBody>
          <a:bodyPr/>
          <a:lstStyle/>
          <a:p>
            <a:pPr>
              <a:defRPr/>
            </a:pPr>
            <a:fld id="{D489F82D-30B2-4AA7-8961-C67DD0F74966}" type="slidenum">
              <a:rPr lang="en-US" altLang="zh-CN" smtClean="0"/>
              <a:pPr>
                <a:defRPr/>
              </a:pPr>
              <a:t>32</a:t>
            </a:fld>
            <a:endParaRPr lang="en-US" altLang="zh-CN"/>
          </a:p>
        </p:txBody>
      </p:sp>
    </p:spTree>
    <p:extLst>
      <p:ext uri="{BB962C8B-B14F-4D97-AF65-F5344CB8AC3E}">
        <p14:creationId xmlns:p14="http://schemas.microsoft.com/office/powerpoint/2010/main" val="3042159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幻灯片图像占位符 1"/>
          <p:cNvSpPr>
            <a:spLocks noGrp="1" noRot="1" noChangeAspect="1"/>
          </p:cNvSpPr>
          <p:nvPr>
            <p:ph type="sldImg"/>
          </p:nvPr>
        </p:nvSpPr>
        <p:spPr>
          <a:ln/>
        </p:spPr>
      </p:sp>
      <p:sp>
        <p:nvSpPr>
          <p:cNvPr id="292866" name="备注占位符 2"/>
          <p:cNvSpPr>
            <a:spLocks noGrp="1"/>
          </p:cNvSpPr>
          <p:nvPr>
            <p:ph type="body" idx="1"/>
          </p:nvPr>
        </p:nvSpPr>
        <p:spPr>
          <a:noFill/>
          <a:ln/>
        </p:spPr>
        <p:txBody>
          <a:bodyPr/>
          <a:lstStyle/>
          <a:p>
            <a:r>
              <a:rPr lang="zh-CN" altLang="en-US" smtClean="0">
                <a:solidFill>
                  <a:srgbClr val="1A3868"/>
                </a:solidFill>
                <a:ea typeface="微软雅黑" pitchFamily="34" charset="-122"/>
                <a:cs typeface="Times New Roman" pitchFamily="18" charset="0"/>
              </a:rPr>
              <a:t>实际应用中，地理上最近的域名服务器响应最好。</a:t>
            </a:r>
          </a:p>
          <a:p>
            <a:endParaRPr lang="zh-CN" altLang="en-US" smtClean="0">
              <a:ea typeface="微软雅黑" pitchFamily="34" charset="-122"/>
              <a:cs typeface="Times New Roman" pitchFamily="18" charset="0"/>
            </a:endParaRPr>
          </a:p>
        </p:txBody>
      </p:sp>
      <p:sp>
        <p:nvSpPr>
          <p:cNvPr id="4" name="灯片编号占位符 3"/>
          <p:cNvSpPr>
            <a:spLocks noGrp="1"/>
          </p:cNvSpPr>
          <p:nvPr>
            <p:ph type="sldNum" sz="quarter" idx="5"/>
          </p:nvPr>
        </p:nvSpPr>
        <p:spPr/>
        <p:txBody>
          <a:bodyPr/>
          <a:lstStyle/>
          <a:p>
            <a:pPr>
              <a:defRPr/>
            </a:pPr>
            <a:fld id="{77BEA107-4185-4CAF-8EE7-C5576D2D1444}" type="slidenum">
              <a:rPr lang="en-US" altLang="zh-CN" smtClean="0"/>
              <a:pPr>
                <a:defRPr/>
              </a:pPr>
              <a:t>33</a:t>
            </a:fld>
            <a:endParaRPr lang="en-US" altLang="zh-CN"/>
          </a:p>
        </p:txBody>
      </p:sp>
    </p:spTree>
    <p:extLst>
      <p:ext uri="{BB962C8B-B14F-4D97-AF65-F5344CB8AC3E}">
        <p14:creationId xmlns:p14="http://schemas.microsoft.com/office/powerpoint/2010/main" val="3459332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幻灯片图像占位符 1"/>
          <p:cNvSpPr>
            <a:spLocks noGrp="1" noRot="1" noChangeAspect="1"/>
          </p:cNvSpPr>
          <p:nvPr>
            <p:ph type="sldImg"/>
          </p:nvPr>
        </p:nvSpPr>
        <p:spPr>
          <a:ln/>
        </p:spPr>
      </p:sp>
      <p:sp>
        <p:nvSpPr>
          <p:cNvPr id="294914" name="备注占位符 2"/>
          <p:cNvSpPr>
            <a:spLocks noGrp="1"/>
          </p:cNvSpPr>
          <p:nvPr>
            <p:ph type="body" idx="1"/>
          </p:nvPr>
        </p:nvSpPr>
        <p:spPr>
          <a:noFill/>
          <a:ln/>
        </p:spPr>
        <p:txBody>
          <a:bodyPr/>
          <a:lstStyle/>
          <a:p>
            <a:r>
              <a:rPr lang="en-US" altLang="zh-CN" smtClean="0">
                <a:solidFill>
                  <a:srgbClr val="1A3868"/>
                </a:solidFill>
                <a:ea typeface="微软雅黑" pitchFamily="34" charset="-122"/>
                <a:cs typeface="Times New Roman" pitchFamily="18" charset="0"/>
              </a:rPr>
              <a:t>DNS</a:t>
            </a:r>
            <a:r>
              <a:rPr lang="zh-CN" altLang="en-US" smtClean="0">
                <a:solidFill>
                  <a:srgbClr val="1A3868"/>
                </a:solidFill>
                <a:ea typeface="微软雅黑" pitchFamily="34" charset="-122"/>
                <a:cs typeface="Times New Roman" pitchFamily="18" charset="0"/>
              </a:rPr>
              <a:t>缓存比复制更为重要，使用</a:t>
            </a:r>
            <a:r>
              <a:rPr lang="zh-CN" altLang="en-US" smtClean="0">
                <a:solidFill>
                  <a:srgbClr val="C00000"/>
                </a:solidFill>
                <a:ea typeface="微软雅黑" pitchFamily="34" charset="-122"/>
                <a:cs typeface="Times New Roman" pitchFamily="18" charset="0"/>
              </a:rPr>
              <a:t>名字的高速缓存</a:t>
            </a:r>
            <a:r>
              <a:rPr lang="zh-CN" altLang="en-US" smtClean="0">
                <a:solidFill>
                  <a:srgbClr val="1A3868"/>
                </a:solidFill>
                <a:ea typeface="微软雅黑" pitchFamily="34" charset="-122"/>
                <a:cs typeface="Times New Roman" pitchFamily="18" charset="0"/>
              </a:rPr>
              <a:t>可优化查询的开销；</a:t>
            </a:r>
          </a:p>
          <a:p>
            <a:endParaRPr lang="zh-CN" altLang="en-US" smtClean="0">
              <a:ea typeface="微软雅黑" pitchFamily="34" charset="-122"/>
              <a:cs typeface="Times New Roman" pitchFamily="18" charset="0"/>
            </a:endParaRPr>
          </a:p>
        </p:txBody>
      </p:sp>
      <p:sp>
        <p:nvSpPr>
          <p:cNvPr id="4" name="灯片编号占位符 3"/>
          <p:cNvSpPr>
            <a:spLocks noGrp="1"/>
          </p:cNvSpPr>
          <p:nvPr>
            <p:ph type="sldNum" sz="quarter" idx="5"/>
          </p:nvPr>
        </p:nvSpPr>
        <p:spPr/>
        <p:txBody>
          <a:bodyPr/>
          <a:lstStyle/>
          <a:p>
            <a:pPr>
              <a:defRPr/>
            </a:pPr>
            <a:fld id="{2E1FF183-3BA4-4C95-8268-9117A1C8916E}" type="slidenum">
              <a:rPr lang="en-US" altLang="zh-CN" smtClean="0"/>
              <a:pPr>
                <a:defRPr/>
              </a:pPr>
              <a:t>34</a:t>
            </a:fld>
            <a:endParaRPr lang="en-US" altLang="zh-CN"/>
          </a:p>
        </p:txBody>
      </p:sp>
    </p:spTree>
    <p:extLst>
      <p:ext uri="{BB962C8B-B14F-4D97-AF65-F5344CB8AC3E}">
        <p14:creationId xmlns:p14="http://schemas.microsoft.com/office/powerpoint/2010/main" val="3382732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幻灯片图像占位符 1"/>
          <p:cNvSpPr>
            <a:spLocks noGrp="1" noRot="1" noChangeAspect="1"/>
          </p:cNvSpPr>
          <p:nvPr>
            <p:ph type="sldImg"/>
          </p:nvPr>
        </p:nvSpPr>
        <p:spPr>
          <a:ln/>
        </p:spPr>
      </p:sp>
      <p:sp>
        <p:nvSpPr>
          <p:cNvPr id="294914" name="备注占位符 2"/>
          <p:cNvSpPr>
            <a:spLocks noGrp="1"/>
          </p:cNvSpPr>
          <p:nvPr>
            <p:ph type="body" idx="1"/>
          </p:nvPr>
        </p:nvSpPr>
        <p:spPr>
          <a:noFill/>
          <a:ln/>
        </p:spPr>
        <p:txBody>
          <a:bodyPr/>
          <a:lstStyle/>
          <a:p>
            <a:r>
              <a:rPr lang="en-US" altLang="zh-CN" smtClean="0">
                <a:solidFill>
                  <a:srgbClr val="1A3868"/>
                </a:solidFill>
                <a:ea typeface="微软雅黑" pitchFamily="34" charset="-122"/>
                <a:cs typeface="Times New Roman" pitchFamily="18" charset="0"/>
              </a:rPr>
              <a:t>DNS</a:t>
            </a:r>
            <a:r>
              <a:rPr lang="zh-CN" altLang="en-US" smtClean="0">
                <a:solidFill>
                  <a:srgbClr val="1A3868"/>
                </a:solidFill>
                <a:ea typeface="微软雅黑" pitchFamily="34" charset="-122"/>
                <a:cs typeface="Times New Roman" pitchFamily="18" charset="0"/>
              </a:rPr>
              <a:t>缓存比复制更为重要，使用</a:t>
            </a:r>
            <a:r>
              <a:rPr lang="zh-CN" altLang="en-US" smtClean="0">
                <a:solidFill>
                  <a:srgbClr val="C00000"/>
                </a:solidFill>
                <a:ea typeface="微软雅黑" pitchFamily="34" charset="-122"/>
                <a:cs typeface="Times New Roman" pitchFamily="18" charset="0"/>
              </a:rPr>
              <a:t>名字的高速缓存</a:t>
            </a:r>
            <a:r>
              <a:rPr lang="zh-CN" altLang="en-US" smtClean="0">
                <a:solidFill>
                  <a:srgbClr val="1A3868"/>
                </a:solidFill>
                <a:ea typeface="微软雅黑" pitchFamily="34" charset="-122"/>
                <a:cs typeface="Times New Roman" pitchFamily="18" charset="0"/>
              </a:rPr>
              <a:t>可优化查询的开销；</a:t>
            </a:r>
          </a:p>
          <a:p>
            <a:endParaRPr lang="zh-CN" altLang="en-US" smtClean="0">
              <a:ea typeface="微软雅黑" pitchFamily="34" charset="-122"/>
              <a:cs typeface="Times New Roman" pitchFamily="18" charset="0"/>
            </a:endParaRPr>
          </a:p>
        </p:txBody>
      </p:sp>
      <p:sp>
        <p:nvSpPr>
          <p:cNvPr id="4" name="灯片编号占位符 3"/>
          <p:cNvSpPr>
            <a:spLocks noGrp="1"/>
          </p:cNvSpPr>
          <p:nvPr>
            <p:ph type="sldNum" sz="quarter" idx="5"/>
          </p:nvPr>
        </p:nvSpPr>
        <p:spPr/>
        <p:txBody>
          <a:bodyPr/>
          <a:lstStyle/>
          <a:p>
            <a:pPr>
              <a:defRPr/>
            </a:pPr>
            <a:fld id="{2E1FF183-3BA4-4C95-8268-9117A1C8916E}" type="slidenum">
              <a:rPr lang="en-US" altLang="zh-CN" smtClean="0"/>
              <a:pPr>
                <a:defRPr/>
              </a:pPr>
              <a:t>35</a:t>
            </a:fld>
            <a:endParaRPr lang="en-US" altLang="zh-CN"/>
          </a:p>
        </p:txBody>
      </p:sp>
    </p:spTree>
    <p:extLst>
      <p:ext uri="{BB962C8B-B14F-4D97-AF65-F5344CB8AC3E}">
        <p14:creationId xmlns:p14="http://schemas.microsoft.com/office/powerpoint/2010/main" val="153596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透明性</a:t>
            </a:r>
            <a:endParaRPr lang="zh-CN" altLang="en-US" dirty="0"/>
          </a:p>
        </p:txBody>
      </p:sp>
      <p:sp>
        <p:nvSpPr>
          <p:cNvPr id="4" name="灯片编号占位符 3"/>
          <p:cNvSpPr>
            <a:spLocks noGrp="1"/>
          </p:cNvSpPr>
          <p:nvPr>
            <p:ph type="sldNum" sz="quarter" idx="10"/>
          </p:nvPr>
        </p:nvSpPr>
        <p:spPr/>
        <p:txBody>
          <a:bodyPr/>
          <a:lstStyle/>
          <a:p>
            <a:pPr>
              <a:defRPr/>
            </a:pPr>
            <a:fld id="{D489F82D-30B2-4AA7-8961-C67DD0F74966}" type="slidenum">
              <a:rPr lang="en-US" altLang="zh-CN" smtClean="0"/>
              <a:pPr>
                <a:defRPr/>
              </a:pPr>
              <a:t>5</a:t>
            </a:fld>
            <a:endParaRPr lang="en-US" altLang="zh-CN"/>
          </a:p>
        </p:txBody>
      </p:sp>
    </p:spTree>
    <p:extLst>
      <p:ext uri="{BB962C8B-B14F-4D97-AF65-F5344CB8AC3E}">
        <p14:creationId xmlns:p14="http://schemas.microsoft.com/office/powerpoint/2010/main" val="182461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kumimoji="1" lang="en-US" altLang="zh-CN" sz="1200" b="0" i="0" kern="1200" dirty="0" smtClean="0">
                <a:solidFill>
                  <a:schemeClr val="tx1"/>
                </a:solidFill>
                <a:effectLst/>
                <a:latin typeface="Times New Roman" pitchFamily="18" charset="0"/>
                <a:ea typeface="宋体" pitchFamily="2" charset="-122"/>
                <a:cs typeface="+mn-cs"/>
              </a:rPr>
              <a:t>1</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err="1" smtClean="0">
                <a:solidFill>
                  <a:schemeClr val="tx1"/>
                </a:solidFill>
                <a:effectLst/>
                <a:latin typeface="Times New Roman" pitchFamily="18" charset="0"/>
                <a:ea typeface="宋体" pitchFamily="2" charset="-122"/>
                <a:cs typeface="+mn-cs"/>
              </a:rPr>
              <a:t>etc</a:t>
            </a:r>
            <a:r>
              <a:rPr kumimoji="1" lang="en-US" altLang="zh-CN" sz="1200" b="0" i="0" kern="1200" dirty="0" smtClean="0">
                <a:solidFill>
                  <a:schemeClr val="tx1"/>
                </a:solidFill>
                <a:effectLst/>
                <a:latin typeface="Times New Roman" pitchFamily="18" charset="0"/>
                <a:ea typeface="宋体" pitchFamily="2" charset="-122"/>
                <a:cs typeface="+mn-cs"/>
              </a:rPr>
              <a:t>/hosts</a:t>
            </a:r>
            <a:r>
              <a:rPr kumimoji="1" lang="zh-CN" altLang="en-US" sz="1200" b="0" i="0" kern="1200" dirty="0" smtClean="0">
                <a:solidFill>
                  <a:schemeClr val="tx1"/>
                </a:solidFill>
                <a:effectLst/>
                <a:latin typeface="Times New Roman" pitchFamily="18" charset="0"/>
                <a:ea typeface="宋体" pitchFamily="2" charset="-122"/>
                <a:cs typeface="+mn-cs"/>
              </a:rPr>
              <a:t>，主机名何</a:t>
            </a:r>
            <a:r>
              <a:rPr kumimoji="1" lang="en-US" altLang="zh-CN" sz="1200" b="0" i="0" kern="1200" dirty="0" err="1" smtClean="0">
                <a:solidFill>
                  <a:schemeClr val="tx1"/>
                </a:solidFill>
                <a:effectLst/>
                <a:latin typeface="Times New Roman" pitchFamily="18" charset="0"/>
                <a:ea typeface="宋体" pitchFamily="2" charset="-122"/>
                <a:cs typeface="+mn-cs"/>
              </a:rPr>
              <a:t>ip</a:t>
            </a:r>
            <a:r>
              <a:rPr kumimoji="1" lang="zh-CN" altLang="en-US" sz="1200" b="0" i="0" kern="1200" dirty="0" smtClean="0">
                <a:solidFill>
                  <a:schemeClr val="tx1"/>
                </a:solidFill>
                <a:effectLst/>
                <a:latin typeface="Times New Roman" pitchFamily="18" charset="0"/>
                <a:ea typeface="宋体" pitchFamily="2" charset="-122"/>
                <a:cs typeface="+mn-cs"/>
              </a:rPr>
              <a:t>配置文件。</a:t>
            </a:r>
            <a:br>
              <a:rPr kumimoji="1" lang="zh-CN" altLang="en-US" sz="1200" b="0" i="0" kern="1200" dirty="0" smtClean="0">
                <a:solidFill>
                  <a:schemeClr val="tx1"/>
                </a:solidFill>
                <a:effectLst/>
                <a:latin typeface="Times New Roman" pitchFamily="18" charset="0"/>
                <a:ea typeface="宋体" pitchFamily="2" charset="-122"/>
                <a:cs typeface="+mn-cs"/>
              </a:rPr>
            </a:br>
            <a:r>
              <a:rPr kumimoji="1" lang="en-US" altLang="zh-CN" sz="1200" b="0" i="0" kern="1200" dirty="0" smtClean="0">
                <a:solidFill>
                  <a:schemeClr val="tx1"/>
                </a:solidFill>
                <a:effectLst/>
                <a:latin typeface="Times New Roman" pitchFamily="18" charset="0"/>
                <a:ea typeface="宋体" pitchFamily="2" charset="-122"/>
                <a:cs typeface="+mn-cs"/>
              </a:rPr>
              <a:t>hosts---The static table lookup for host name(</a:t>
            </a:r>
            <a:r>
              <a:rPr kumimoji="1" lang="zh-CN" altLang="en-US" sz="1200" b="0" i="0" kern="1200" dirty="0" smtClean="0">
                <a:solidFill>
                  <a:schemeClr val="tx1"/>
                </a:solidFill>
                <a:effectLst/>
                <a:latin typeface="Times New Roman" pitchFamily="18" charset="0"/>
                <a:ea typeface="宋体" pitchFamily="2" charset="-122"/>
                <a:cs typeface="+mn-cs"/>
              </a:rPr>
              <a:t>主机名查询静态表</a:t>
            </a:r>
            <a:r>
              <a:rPr kumimoji="1" lang="en-US" altLang="zh-CN" sz="1200" b="0" i="0" kern="1200" dirty="0" smtClean="0">
                <a:solidFill>
                  <a:schemeClr val="tx1"/>
                </a:solidFill>
                <a:effectLst/>
                <a:latin typeface="Times New Roman" pitchFamily="18" charset="0"/>
                <a:ea typeface="宋体" pitchFamily="2" charset="-122"/>
                <a:cs typeface="+mn-cs"/>
              </a:rPr>
              <a:t>)</a:t>
            </a:r>
          </a:p>
          <a:p>
            <a:pPr latinLnBrk="0"/>
            <a:r>
              <a:rPr kumimoji="1" lang="en-US" altLang="zh-CN" sz="1200" b="0" i="0" kern="1200" dirty="0" err="1" smtClean="0">
                <a:solidFill>
                  <a:schemeClr val="tx1"/>
                </a:solidFill>
                <a:effectLst/>
                <a:latin typeface="Times New Roman" pitchFamily="18" charset="0"/>
                <a:ea typeface="宋体" pitchFamily="2" charset="-122"/>
                <a:cs typeface="+mn-cs"/>
              </a:rPr>
              <a:t>linux</a:t>
            </a:r>
            <a:r>
              <a:rPr kumimoji="1" lang="en-US" altLang="zh-CN" sz="1200" b="0" i="0" kern="1200" dirty="0" smtClean="0">
                <a:solidFill>
                  <a:schemeClr val="tx1"/>
                </a:solidFill>
                <a:effectLst/>
                <a:latin typeface="Times New Roman" pitchFamily="18" charset="0"/>
                <a:ea typeface="宋体" pitchFamily="2" charset="-122"/>
                <a:cs typeface="+mn-cs"/>
              </a:rPr>
              <a:t> </a:t>
            </a:r>
            <a:r>
              <a:rPr kumimoji="1" lang="zh-CN" altLang="en-US" sz="1200" b="0" i="0" kern="1200" dirty="0" smtClean="0">
                <a:solidFill>
                  <a:schemeClr val="tx1"/>
                </a:solidFill>
                <a:effectLst/>
                <a:latin typeface="Times New Roman" pitchFamily="18" charset="0"/>
                <a:ea typeface="宋体" pitchFamily="2" charset="-122"/>
                <a:cs typeface="+mn-cs"/>
              </a:rPr>
              <a:t>的</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err="1" smtClean="0">
                <a:solidFill>
                  <a:schemeClr val="tx1"/>
                </a:solidFill>
                <a:effectLst/>
                <a:latin typeface="Times New Roman" pitchFamily="18" charset="0"/>
                <a:ea typeface="宋体" pitchFamily="2" charset="-122"/>
                <a:cs typeface="+mn-cs"/>
              </a:rPr>
              <a:t>etc</a:t>
            </a:r>
            <a:r>
              <a:rPr kumimoji="1" lang="en-US" altLang="zh-CN" sz="1200" b="0" i="0" kern="1200" dirty="0" smtClean="0">
                <a:solidFill>
                  <a:schemeClr val="tx1"/>
                </a:solidFill>
                <a:effectLst/>
                <a:latin typeface="Times New Roman" pitchFamily="18" charset="0"/>
                <a:ea typeface="宋体" pitchFamily="2" charset="-122"/>
                <a:cs typeface="+mn-cs"/>
              </a:rPr>
              <a:t>/hosts</a:t>
            </a:r>
            <a:r>
              <a:rPr kumimoji="1" lang="zh-CN" altLang="en-US" sz="1200" b="0" i="0" kern="1200" dirty="0" smtClean="0">
                <a:solidFill>
                  <a:schemeClr val="tx1"/>
                </a:solidFill>
                <a:effectLst/>
                <a:latin typeface="Times New Roman" pitchFamily="18" charset="0"/>
                <a:ea typeface="宋体" pitchFamily="2" charset="-122"/>
                <a:cs typeface="+mn-cs"/>
              </a:rPr>
              <a:t>是配置</a:t>
            </a:r>
            <a:r>
              <a:rPr kumimoji="1" lang="en-US" altLang="zh-CN" sz="1200" b="0" i="0" kern="1200" dirty="0" err="1" smtClean="0">
                <a:solidFill>
                  <a:schemeClr val="tx1"/>
                </a:solidFill>
                <a:effectLst/>
                <a:latin typeface="Times New Roman" pitchFamily="18" charset="0"/>
                <a:ea typeface="宋体" pitchFamily="2" charset="-122"/>
                <a:cs typeface="+mn-cs"/>
              </a:rPr>
              <a:t>ip</a:t>
            </a:r>
            <a:r>
              <a:rPr kumimoji="1" lang="zh-CN" altLang="en-US" sz="1200" b="0" i="0" kern="1200" dirty="0" smtClean="0">
                <a:solidFill>
                  <a:schemeClr val="tx1"/>
                </a:solidFill>
                <a:effectLst/>
                <a:latin typeface="Times New Roman" pitchFamily="18" charset="0"/>
                <a:ea typeface="宋体" pitchFamily="2" charset="-122"/>
                <a:cs typeface="+mn-cs"/>
              </a:rPr>
              <a:t>地址和其对应主机名的文件，这里可以记录本机的或其他主机的</a:t>
            </a:r>
            <a:r>
              <a:rPr kumimoji="1" lang="en-US" altLang="zh-CN" sz="1200" b="0" i="0" kern="1200" dirty="0" err="1" smtClean="0">
                <a:solidFill>
                  <a:schemeClr val="tx1"/>
                </a:solidFill>
                <a:effectLst/>
                <a:latin typeface="Times New Roman" pitchFamily="18" charset="0"/>
                <a:ea typeface="宋体" pitchFamily="2" charset="-122"/>
                <a:cs typeface="+mn-cs"/>
              </a:rPr>
              <a:t>ip</a:t>
            </a:r>
            <a:r>
              <a:rPr kumimoji="1" lang="zh-CN" altLang="en-US" sz="1200" b="0" i="0" kern="1200" dirty="0" smtClean="0">
                <a:solidFill>
                  <a:schemeClr val="tx1"/>
                </a:solidFill>
                <a:effectLst/>
                <a:latin typeface="Times New Roman" pitchFamily="18" charset="0"/>
                <a:ea typeface="宋体" pitchFamily="2" charset="-122"/>
                <a:cs typeface="+mn-cs"/>
              </a:rPr>
              <a:t>及其对应主机名。</a:t>
            </a:r>
            <a:br>
              <a:rPr kumimoji="1" lang="zh-CN" altLang="en-US" sz="1200" b="0" i="0" kern="1200" dirty="0" smtClean="0">
                <a:solidFill>
                  <a:schemeClr val="tx1"/>
                </a:solidFill>
                <a:effectLst/>
                <a:latin typeface="Times New Roman" pitchFamily="18" charset="0"/>
                <a:ea typeface="宋体" pitchFamily="2" charset="-122"/>
                <a:cs typeface="+mn-cs"/>
              </a:rPr>
            </a:br>
            <a:r>
              <a:rPr kumimoji="1" lang="zh-CN" altLang="en-US" sz="1200" b="0" i="0" kern="1200" dirty="0" smtClean="0">
                <a:solidFill>
                  <a:schemeClr val="tx1"/>
                </a:solidFill>
                <a:effectLst/>
                <a:latin typeface="Times New Roman" pitchFamily="18" charset="0"/>
                <a:ea typeface="宋体" pitchFamily="2" charset="-122"/>
                <a:cs typeface="+mn-cs"/>
              </a:rPr>
              <a:t>不同的</a:t>
            </a:r>
            <a:r>
              <a:rPr kumimoji="1" lang="en-US" altLang="zh-CN" sz="1200" b="0" i="0" kern="1200" dirty="0" err="1" smtClean="0">
                <a:solidFill>
                  <a:schemeClr val="tx1"/>
                </a:solidFill>
                <a:effectLst/>
                <a:latin typeface="Times New Roman" pitchFamily="18" charset="0"/>
                <a:ea typeface="宋体" pitchFamily="2" charset="-122"/>
                <a:cs typeface="+mn-cs"/>
              </a:rPr>
              <a:t>linux</a:t>
            </a:r>
            <a:r>
              <a:rPr kumimoji="1" lang="zh-CN" altLang="en-US" sz="1200" b="0" i="0" kern="1200" dirty="0" smtClean="0">
                <a:solidFill>
                  <a:schemeClr val="tx1"/>
                </a:solidFill>
                <a:effectLst/>
                <a:latin typeface="Times New Roman" pitchFamily="18" charset="0"/>
                <a:ea typeface="宋体" pitchFamily="2" charset="-122"/>
                <a:cs typeface="+mn-cs"/>
              </a:rPr>
              <a:t>版本，这个配置文件也可能不同。比如</a:t>
            </a:r>
            <a:r>
              <a:rPr kumimoji="1" lang="en-US" altLang="zh-CN" sz="1200" b="0" i="0" kern="1200" dirty="0" err="1" smtClean="0">
                <a:solidFill>
                  <a:schemeClr val="tx1"/>
                </a:solidFill>
                <a:effectLst/>
                <a:latin typeface="Times New Roman" pitchFamily="18" charset="0"/>
                <a:ea typeface="宋体" pitchFamily="2" charset="-122"/>
                <a:cs typeface="+mn-cs"/>
              </a:rPr>
              <a:t>Debian</a:t>
            </a:r>
            <a:r>
              <a:rPr kumimoji="1" lang="zh-CN" altLang="en-US" sz="1200" b="0" i="0" kern="1200" dirty="0" smtClean="0">
                <a:solidFill>
                  <a:schemeClr val="tx1"/>
                </a:solidFill>
                <a:effectLst/>
                <a:latin typeface="Times New Roman" pitchFamily="18" charset="0"/>
                <a:ea typeface="宋体" pitchFamily="2" charset="-122"/>
                <a:cs typeface="+mn-cs"/>
              </a:rPr>
              <a:t>的对应文件时</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err="1" smtClean="0">
                <a:solidFill>
                  <a:schemeClr val="tx1"/>
                </a:solidFill>
                <a:effectLst/>
                <a:latin typeface="Times New Roman" pitchFamily="18" charset="0"/>
                <a:ea typeface="宋体" pitchFamily="2" charset="-122"/>
                <a:cs typeface="+mn-cs"/>
              </a:rPr>
              <a:t>etc</a:t>
            </a:r>
            <a:r>
              <a:rPr kumimoji="1" lang="en-US" altLang="zh-CN" sz="1200" b="0" i="0" kern="1200" dirty="0" smtClean="0">
                <a:solidFill>
                  <a:schemeClr val="tx1"/>
                </a:solidFill>
                <a:effectLst/>
                <a:latin typeface="Times New Roman" pitchFamily="18" charset="0"/>
                <a:ea typeface="宋体" pitchFamily="2" charset="-122"/>
                <a:cs typeface="+mn-cs"/>
              </a:rPr>
              <a:t>/hostname</a:t>
            </a:r>
            <a:r>
              <a:rPr kumimoji="1" lang="zh-CN" altLang="en-US" sz="1200" b="0" i="0" kern="1200" dirty="0" smtClean="0">
                <a:solidFill>
                  <a:schemeClr val="tx1"/>
                </a:solidFill>
                <a:effectLst/>
                <a:latin typeface="Times New Roman" pitchFamily="18"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D489F82D-30B2-4AA7-8961-C67DD0F74966}" type="slidenum">
              <a:rPr lang="en-US" altLang="zh-CN" smtClean="0"/>
              <a:pPr>
                <a:defRPr/>
              </a:pPr>
              <a:t>6</a:t>
            </a:fld>
            <a:endParaRPr lang="en-US" altLang="zh-CN"/>
          </a:p>
        </p:txBody>
      </p:sp>
    </p:spTree>
    <p:extLst>
      <p:ext uri="{BB962C8B-B14F-4D97-AF65-F5344CB8AC3E}">
        <p14:creationId xmlns:p14="http://schemas.microsoft.com/office/powerpoint/2010/main" val="93220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pPr/>
              <a:t>7</a:t>
            </a:fld>
            <a:endParaRPr lang="zh-CN" altLang="en-US"/>
          </a:p>
        </p:txBody>
      </p:sp>
    </p:spTree>
    <p:extLst>
      <p:ext uri="{BB962C8B-B14F-4D97-AF65-F5344CB8AC3E}">
        <p14:creationId xmlns:p14="http://schemas.microsoft.com/office/powerpoint/2010/main" val="121397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a:ln/>
        </p:spPr>
      </p:sp>
      <p:sp>
        <p:nvSpPr>
          <p:cNvPr id="24578" name="备注占位符 2"/>
          <p:cNvSpPr>
            <a:spLocks noGrp="1"/>
          </p:cNvSpPr>
          <p:nvPr>
            <p:ph type="body" idx="1"/>
          </p:nvPr>
        </p:nvSpPr>
        <p:spPr>
          <a:noFill/>
          <a:ln/>
        </p:spPr>
        <p:txBody>
          <a:bodyPr/>
          <a:lstStyle/>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79E9BB99-B588-491D-B852-34A879BDDCD2}" type="slidenum">
              <a:rPr lang="en-US" altLang="zh-CN" smtClean="0"/>
              <a:pPr>
                <a:defRPr/>
              </a:pPr>
              <a:t>9</a:t>
            </a:fld>
            <a:endParaRPr lang="en-US" altLang="zh-CN"/>
          </a:p>
        </p:txBody>
      </p:sp>
    </p:spTree>
    <p:extLst>
      <p:ext uri="{BB962C8B-B14F-4D97-AF65-F5344CB8AC3E}">
        <p14:creationId xmlns:p14="http://schemas.microsoft.com/office/powerpoint/2010/main" val="186834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a:ln/>
        </p:spPr>
      </p:sp>
      <p:sp>
        <p:nvSpPr>
          <p:cNvPr id="26626" name="备注占位符 2"/>
          <p:cNvSpPr>
            <a:spLocks noGrp="1"/>
          </p:cNvSpPr>
          <p:nvPr>
            <p:ph type="body" idx="1"/>
          </p:nvPr>
        </p:nvSpPr>
        <p:spPr>
          <a:noFill/>
          <a:ln/>
        </p:spPr>
        <p:txBody>
          <a:bodyPr/>
          <a:lstStyle/>
          <a:p>
            <a:r>
              <a:rPr lang="en-US" altLang="zh-CN" smtClean="0">
                <a:ea typeface="宋体" charset="-122"/>
              </a:rPr>
              <a:t>com</a:t>
            </a:r>
            <a:r>
              <a:rPr lang="zh-CN" altLang="en-US" smtClean="0">
                <a:ea typeface="宋体" charset="-122"/>
              </a:rPr>
              <a:t>、</a:t>
            </a:r>
            <a:r>
              <a:rPr lang="en-US" altLang="zh-CN" smtClean="0">
                <a:ea typeface="宋体" charset="-122"/>
              </a:rPr>
              <a:t>org</a:t>
            </a:r>
            <a:r>
              <a:rPr lang="zh-CN" altLang="en-US" smtClean="0">
                <a:ea typeface="宋体" charset="-122"/>
              </a:rPr>
              <a:t>、</a:t>
            </a:r>
            <a:r>
              <a:rPr lang="en-US" altLang="zh-CN" smtClean="0">
                <a:ea typeface="宋体" charset="-122"/>
              </a:rPr>
              <a:t>edu </a:t>
            </a:r>
            <a:r>
              <a:rPr lang="zh-CN" altLang="en-US" smtClean="0">
                <a:ea typeface="宋体" charset="-122"/>
              </a:rPr>
              <a:t>等</a:t>
            </a: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0B6736D7-0D6C-4FF3-AF3B-EF332FE72BC9}" type="slidenum">
              <a:rPr lang="en-US" altLang="zh-CN" smtClean="0"/>
              <a:pPr>
                <a:defRPr/>
              </a:pPr>
              <a:t>10</a:t>
            </a:fld>
            <a:endParaRPr lang="en-US" altLang="zh-CN"/>
          </a:p>
        </p:txBody>
      </p:sp>
    </p:spTree>
    <p:extLst>
      <p:ext uri="{BB962C8B-B14F-4D97-AF65-F5344CB8AC3E}">
        <p14:creationId xmlns:p14="http://schemas.microsoft.com/office/powerpoint/2010/main" val="740348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幻灯片图像占位符 1"/>
          <p:cNvSpPr>
            <a:spLocks noGrp="1" noRot="1" noChangeAspect="1"/>
          </p:cNvSpPr>
          <p:nvPr>
            <p:ph type="sldImg"/>
          </p:nvPr>
        </p:nvSpPr>
        <p:spPr>
          <a:ln/>
        </p:spPr>
      </p:sp>
      <p:sp>
        <p:nvSpPr>
          <p:cNvPr id="281602" name="备注占位符 2"/>
          <p:cNvSpPr>
            <a:spLocks noGrp="1"/>
          </p:cNvSpPr>
          <p:nvPr>
            <p:ph type="body" idx="1"/>
          </p:nvPr>
        </p:nvSpPr>
        <p:spPr>
          <a:noFill/>
          <a:ln/>
        </p:spPr>
        <p:txBody>
          <a:bodyPr/>
          <a:lstStyle/>
          <a:p>
            <a:r>
              <a:rPr lang="zh-CN" altLang="en-US" smtClean="0">
                <a:ea typeface="宋体" charset="-122"/>
              </a:rPr>
              <a:t>每个域名是由一连串被“</a:t>
            </a:r>
            <a:r>
              <a:rPr lang="en-US" altLang="zh-CN" smtClean="0">
                <a:ea typeface="宋体" charset="-122"/>
              </a:rPr>
              <a:t>.</a:t>
            </a:r>
            <a:r>
              <a:rPr lang="zh-CN" altLang="en-US" smtClean="0">
                <a:ea typeface="宋体" charset="-122"/>
              </a:rPr>
              <a:t>”分割的结点名表示</a:t>
            </a:r>
          </a:p>
        </p:txBody>
      </p:sp>
      <p:sp>
        <p:nvSpPr>
          <p:cNvPr id="4" name="灯片编号占位符 3"/>
          <p:cNvSpPr>
            <a:spLocks noGrp="1"/>
          </p:cNvSpPr>
          <p:nvPr>
            <p:ph type="sldNum" sz="quarter" idx="5"/>
          </p:nvPr>
        </p:nvSpPr>
        <p:spPr/>
        <p:txBody>
          <a:bodyPr/>
          <a:lstStyle/>
          <a:p>
            <a:pPr>
              <a:defRPr/>
            </a:pPr>
            <a:fld id="{04935FA3-0DD9-4749-B7C6-297C8D9C1DDB}" type="slidenum">
              <a:rPr lang="en-US" altLang="zh-CN" smtClean="0"/>
              <a:pPr>
                <a:defRPr/>
              </a:pPr>
              <a:t>12</a:t>
            </a:fld>
            <a:endParaRPr lang="en-US" altLang="zh-CN"/>
          </a:p>
        </p:txBody>
      </p:sp>
    </p:spTree>
    <p:extLst>
      <p:ext uri="{BB962C8B-B14F-4D97-AF65-F5344CB8AC3E}">
        <p14:creationId xmlns:p14="http://schemas.microsoft.com/office/powerpoint/2010/main" val="191832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a:ln/>
        </p:spPr>
      </p:sp>
      <p:sp>
        <p:nvSpPr>
          <p:cNvPr id="28674" name="备注占位符 2"/>
          <p:cNvSpPr>
            <a:spLocks noGrp="1"/>
          </p:cNvSpPr>
          <p:nvPr>
            <p:ph type="body" idx="1"/>
          </p:nvPr>
        </p:nvSpPr>
        <p:spPr>
          <a:noFill/>
          <a:ln/>
        </p:spPr>
        <p:txBody>
          <a:bodyPr/>
          <a:lstStyle/>
          <a:p>
            <a:r>
              <a:rPr lang="zh-CN" altLang="en-US" dirty="0" smtClean="0">
                <a:ea typeface="宋体" charset="-122"/>
              </a:rPr>
              <a:t>互联网使用域名标识主机，查询的目的是获取与之对应的</a:t>
            </a:r>
            <a:r>
              <a:rPr lang="en-US" altLang="zh-CN" dirty="0" smtClean="0">
                <a:ea typeface="宋体" charset="-122"/>
              </a:rPr>
              <a:t>IP</a:t>
            </a:r>
            <a:r>
              <a:rPr lang="zh-CN" altLang="en-US" dirty="0" smtClean="0">
                <a:ea typeface="宋体" charset="-122"/>
              </a:rPr>
              <a:t>地址资源。</a:t>
            </a:r>
            <a:endParaRPr lang="en-US" altLang="zh-CN" dirty="0" smtClean="0">
              <a:ea typeface="宋体" charset="-122"/>
            </a:endParaRPr>
          </a:p>
          <a:p>
            <a:r>
              <a:rPr lang="zh-CN" altLang="en-US" dirty="0" smtClean="0">
                <a:ea typeface="宋体" charset="-122"/>
              </a:rPr>
              <a:t>对域名的查询请求中包括了要查询的域名和对要查找的资源信息的说明。</a:t>
            </a:r>
            <a:endParaRPr lang="en-US" altLang="zh-CN" dirty="0" smtClean="0">
              <a:ea typeface="宋体" charset="-122"/>
            </a:endParaRPr>
          </a:p>
          <a:p>
            <a:r>
              <a:rPr lang="zh-CN" altLang="en-US" dirty="0" smtClean="0">
                <a:ea typeface="宋体" charset="-122"/>
              </a:rPr>
              <a:t>对域名的查询就是从某个域的域名集合中抽取某类特殊信息的过程。</a:t>
            </a:r>
          </a:p>
        </p:txBody>
      </p:sp>
      <p:sp>
        <p:nvSpPr>
          <p:cNvPr id="4" name="灯片编号占位符 3"/>
          <p:cNvSpPr>
            <a:spLocks noGrp="1"/>
          </p:cNvSpPr>
          <p:nvPr>
            <p:ph type="sldNum" sz="quarter" idx="5"/>
          </p:nvPr>
        </p:nvSpPr>
        <p:spPr/>
        <p:txBody>
          <a:bodyPr/>
          <a:lstStyle/>
          <a:p>
            <a:pPr>
              <a:defRPr/>
            </a:pPr>
            <a:fld id="{7CB39470-BBBC-4D7A-B157-ADE31FE9F87F}" type="slidenum">
              <a:rPr lang="en-US" altLang="zh-CN" smtClean="0"/>
              <a:pPr>
                <a:defRPr/>
              </a:pPr>
              <a:t>15</a:t>
            </a:fld>
            <a:endParaRPr lang="en-US" altLang="zh-CN"/>
          </a:p>
        </p:txBody>
      </p:sp>
    </p:spTree>
    <p:extLst>
      <p:ext uri="{BB962C8B-B14F-4D97-AF65-F5344CB8AC3E}">
        <p14:creationId xmlns:p14="http://schemas.microsoft.com/office/powerpoint/2010/main" val="4170386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598613"/>
            <a:ext cx="6243654" cy="1045369"/>
          </a:xfrm>
        </p:spPr>
        <p:txBody>
          <a:bodyPr/>
          <a:lstStyle>
            <a:lvl1pPr>
              <a:defRPr sz="4400">
                <a:solidFill>
                  <a:schemeClr val="accent1">
                    <a:lumMod val="50000"/>
                  </a:schemeClr>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85834" y="2916238"/>
            <a:ext cx="4914912" cy="1013628"/>
          </a:xfrm>
        </p:spPr>
        <p:txBody>
          <a:bodyPr/>
          <a:lstStyle>
            <a:lvl1pPr marL="0" indent="0" algn="ctr">
              <a:buNone/>
              <a:defRPr sz="3200" b="1">
                <a:solidFill>
                  <a:schemeClr val="accent1">
                    <a:lumMod val="7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A7FDD13A-6DB8-4113-9277-C2F165AA3238}" type="slidenum">
              <a:rPr lang="en-US" altLang="ko-KR"/>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4116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41163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E6AFBA0B-5B9E-4570-8C71-9707A12E426A}"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a:xfrm>
            <a:off x="2895600" y="4716463"/>
            <a:ext cx="2895600" cy="228600"/>
          </a:xfrm>
          <a:prstGeom prst="rect">
            <a:avLst/>
          </a:prstGeom>
        </p:spPr>
        <p:txBody>
          <a:bodyPr/>
          <a:lstStyle>
            <a:lvl1pPr algn="ctr" eaLnBrk="0" hangingPunct="0">
              <a:defRPr/>
            </a:lvl1pPr>
          </a:lstStyle>
          <a:p>
            <a:pPr>
              <a:defRPr/>
            </a:pPr>
            <a:fld id="{231B63A5-E681-4744-972C-07B2C388AF9B}" type="slidenum">
              <a:rPr lang="en-US" altLang="ko-KR"/>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5720" y="286528"/>
            <a:ext cx="6429420" cy="857250"/>
          </a:xfrm>
        </p:spPr>
        <p:txBody>
          <a:bodyPr/>
          <a:lstStyle>
            <a:lvl1pPr algn="l">
              <a:defRPr sz="3000">
                <a:solidFill>
                  <a:schemeClr val="accent1">
                    <a:lumMod val="50000"/>
                  </a:schemeClr>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85720" y="1286660"/>
            <a:ext cx="6429420" cy="3087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50E7CAB4-813A-4EBA-935D-D4205D744937}" type="slidenum">
              <a:rPr lang="en-US" altLang="ko-KR"/>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951"/>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067D1E5D-A0A2-4A09-9E1B-6BF6D8A5B977}" type="slidenum">
              <a:rPr lang="en-US" altLang="ko-KR"/>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B4F43D00-EC02-4E0D-9F9A-131A107857E7}" type="slidenum">
              <a:rPr lang="en-US" altLang="ko-KR"/>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EE5C49AB-DE28-45AC-AA0C-82B8AB2708FF}" type="slidenum">
              <a:rPr lang="en-US" altLang="ko-KR"/>
              <a:pPr>
                <a:defRPr/>
              </a:pPr>
              <a:t>‹#›</a:t>
            </a:fld>
            <a:endParaRPr lang="en-US" altLang="ko-KR"/>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90"/>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59EC536A-42B2-43D4-B3FE-08C4614D79A7}" type="slidenum">
              <a:rPr lang="en-US" altLang="ko-KR"/>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7489"/>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807CF3DC-C7B5-42CE-9FF1-CE153EE0C4B5}"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0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87"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5.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6.e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8.wmf"/></Relationships>
</file>

<file path=ppt/slides/_rels/slide32.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7.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emf"/><Relationship Id="rId26" Type="http://schemas.openxmlformats.org/officeDocument/2006/relationships/image" Target="../media/image26.emf"/><Relationship Id="rId39" Type="http://schemas.openxmlformats.org/officeDocument/2006/relationships/image" Target="../media/image39.emf"/><Relationship Id="rId21" Type="http://schemas.openxmlformats.org/officeDocument/2006/relationships/image" Target="../media/image21.emf"/><Relationship Id="rId34" Type="http://schemas.openxmlformats.org/officeDocument/2006/relationships/image" Target="../media/image34.emf"/><Relationship Id="rId7" Type="http://schemas.openxmlformats.org/officeDocument/2006/relationships/image" Target="../media/image7.emf"/><Relationship Id="rId12" Type="http://schemas.openxmlformats.org/officeDocument/2006/relationships/image" Target="../media/image12.emf"/><Relationship Id="rId17" Type="http://schemas.openxmlformats.org/officeDocument/2006/relationships/image" Target="../media/image17.emf"/><Relationship Id="rId25" Type="http://schemas.openxmlformats.org/officeDocument/2006/relationships/image" Target="../media/image25.emf"/><Relationship Id="rId33" Type="http://schemas.openxmlformats.org/officeDocument/2006/relationships/image" Target="../media/image33.png"/><Relationship Id="rId38" Type="http://schemas.openxmlformats.org/officeDocument/2006/relationships/image" Target="../media/image38.emf"/><Relationship Id="rId2" Type="http://schemas.openxmlformats.org/officeDocument/2006/relationships/notesSlide" Target="../notesSlides/notesSlide3.xml"/><Relationship Id="rId16" Type="http://schemas.openxmlformats.org/officeDocument/2006/relationships/image" Target="../media/image16.emf"/><Relationship Id="rId20" Type="http://schemas.openxmlformats.org/officeDocument/2006/relationships/image" Target="../media/image20.emf"/><Relationship Id="rId29" Type="http://schemas.openxmlformats.org/officeDocument/2006/relationships/image" Target="../media/image29.emf"/><Relationship Id="rId1" Type="http://schemas.openxmlformats.org/officeDocument/2006/relationships/slideLayout" Target="../slideLayouts/slideLayout7.xml"/><Relationship Id="rId6" Type="http://schemas.openxmlformats.org/officeDocument/2006/relationships/image" Target="../media/image6.emf"/><Relationship Id="rId11" Type="http://schemas.openxmlformats.org/officeDocument/2006/relationships/image" Target="../media/image11.emf"/><Relationship Id="rId24" Type="http://schemas.openxmlformats.org/officeDocument/2006/relationships/image" Target="../media/image24.emf"/><Relationship Id="rId32" Type="http://schemas.openxmlformats.org/officeDocument/2006/relationships/image" Target="../media/image32.emf"/><Relationship Id="rId37" Type="http://schemas.openxmlformats.org/officeDocument/2006/relationships/image" Target="../media/image37.emf"/><Relationship Id="rId40" Type="http://schemas.openxmlformats.org/officeDocument/2006/relationships/image" Target="../media/image40.png"/><Relationship Id="rId5" Type="http://schemas.openxmlformats.org/officeDocument/2006/relationships/image" Target="../media/image5.png"/><Relationship Id="rId15" Type="http://schemas.openxmlformats.org/officeDocument/2006/relationships/image" Target="../media/image15.emf"/><Relationship Id="rId23" Type="http://schemas.openxmlformats.org/officeDocument/2006/relationships/image" Target="../media/image23.emf"/><Relationship Id="rId28" Type="http://schemas.openxmlformats.org/officeDocument/2006/relationships/image" Target="../media/image28.png"/><Relationship Id="rId36" Type="http://schemas.openxmlformats.org/officeDocument/2006/relationships/image" Target="../media/image36.emf"/><Relationship Id="rId10" Type="http://schemas.openxmlformats.org/officeDocument/2006/relationships/image" Target="../media/image10.emf"/><Relationship Id="rId19" Type="http://schemas.openxmlformats.org/officeDocument/2006/relationships/image" Target="../media/image19.emf"/><Relationship Id="rId31" Type="http://schemas.openxmlformats.org/officeDocument/2006/relationships/image" Target="../media/image31.emf"/><Relationship Id="rId4" Type="http://schemas.openxmlformats.org/officeDocument/2006/relationships/image" Target="../media/image4.emf"/><Relationship Id="rId9" Type="http://schemas.openxmlformats.org/officeDocument/2006/relationships/image" Target="../media/image9.emf"/><Relationship Id="rId14" Type="http://schemas.openxmlformats.org/officeDocument/2006/relationships/image" Target="../media/image14.emf"/><Relationship Id="rId22" Type="http://schemas.openxmlformats.org/officeDocument/2006/relationships/image" Target="../media/image22.emf"/><Relationship Id="rId27" Type="http://schemas.openxmlformats.org/officeDocument/2006/relationships/image" Target="../media/image27.emf"/><Relationship Id="rId30" Type="http://schemas.openxmlformats.org/officeDocument/2006/relationships/image" Target="../media/image30.emf"/><Relationship Id="rId35" Type="http://schemas.openxmlformats.org/officeDocument/2006/relationships/image" Target="../media/image35.emf"/><Relationship Id="rId8" Type="http://schemas.openxmlformats.org/officeDocument/2006/relationships/image" Target="../media/image8.png"/><Relationship Id="rId3"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ctrTitle"/>
          </p:nvPr>
        </p:nvSpPr>
        <p:spPr>
          <a:xfrm>
            <a:off x="2571750" y="2027238"/>
            <a:ext cx="5448300" cy="1046162"/>
          </a:xfrm>
        </p:spPr>
        <p:txBody>
          <a:bodyPr/>
          <a:lstStyle/>
          <a:p>
            <a:pPr eaLnBrk="1" hangingPunct="1"/>
            <a:r>
              <a:rPr lang="zh-CN" altLang="en-US" sz="4000" dirty="0" smtClean="0">
                <a:solidFill>
                  <a:srgbClr val="003366"/>
                </a:solidFill>
                <a:latin typeface="华文新魏" pitchFamily="2" charset="-122"/>
              </a:rPr>
              <a:t>计算机网络</a:t>
            </a:r>
            <a:endParaRPr lang="zh-CN" altLang="en-US" sz="4000" dirty="0" smtClean="0">
              <a:solidFill>
                <a:srgbClr val="003366"/>
              </a:solidFill>
            </a:endParaRPr>
          </a:p>
        </p:txBody>
      </p:sp>
      <p:sp>
        <p:nvSpPr>
          <p:cNvPr id="15362" name="副标题 2"/>
          <p:cNvSpPr>
            <a:spLocks noGrp="1"/>
          </p:cNvSpPr>
          <p:nvPr>
            <p:ph type="subTitle" idx="1"/>
          </p:nvPr>
        </p:nvSpPr>
        <p:spPr>
          <a:xfrm>
            <a:off x="2428875" y="3630613"/>
            <a:ext cx="4914900" cy="1014412"/>
          </a:xfrm>
        </p:spPr>
        <p:txBody>
          <a:bodyPr/>
          <a:lstStyle/>
          <a:p>
            <a:pPr eaLnBrk="1" hangingPunct="1"/>
            <a:r>
              <a:rPr lang="zh-CN" altLang="en-US" sz="2800" smtClean="0">
                <a:solidFill>
                  <a:srgbClr val="003366"/>
                </a:solidFill>
                <a:latin typeface="微软雅黑" pitchFamily="34" charset="-122"/>
              </a:rPr>
              <a:t>王宇新</a:t>
            </a:r>
          </a:p>
          <a:p>
            <a:pPr eaLnBrk="1" hangingPunct="1"/>
            <a:r>
              <a:rPr lang="zh-CN" altLang="en-US" sz="2800" smtClean="0">
                <a:solidFill>
                  <a:srgbClr val="003366"/>
                </a:solidFill>
                <a:latin typeface="微软雅黑" pitchFamily="34" charset="-122"/>
              </a:rPr>
              <a:t>大连理工大学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idx="4294967295"/>
          </p:nvPr>
        </p:nvSpPr>
        <p:spPr>
          <a:xfrm>
            <a:off x="307971" y="733425"/>
            <a:ext cx="3621087" cy="614363"/>
          </a:xfrm>
        </p:spPr>
        <p:txBody>
          <a:bodyPr/>
          <a:lstStyle/>
          <a:p>
            <a:pPr algn="l" eaLnBrk="1" hangingPunct="1">
              <a:defRPr/>
            </a:pPr>
            <a:r>
              <a:rPr lang="zh-CN" altLang="en-US" sz="2400" kern="1200" dirty="0">
                <a:solidFill>
                  <a:srgbClr val="007D7A"/>
                </a:solidFill>
                <a:latin typeface="Times New Roman" pitchFamily="18" charset="0"/>
                <a:cs typeface="Times New Roman" pitchFamily="18" charset="0"/>
              </a:rPr>
              <a:t>域名系统的功能</a:t>
            </a:r>
          </a:p>
        </p:txBody>
      </p:sp>
      <p:pic>
        <p:nvPicPr>
          <p:cNvPr id="25602" name="Picture 1"/>
          <p:cNvPicPr>
            <a:picLocks noChangeAspect="1" noChangeArrowheads="1"/>
          </p:cNvPicPr>
          <p:nvPr/>
        </p:nvPicPr>
        <p:blipFill>
          <a:blip r:embed="rId3" cstate="print"/>
          <a:srcRect/>
          <a:stretch>
            <a:fillRect/>
          </a:stretch>
        </p:blipFill>
        <p:spPr bwMode="auto">
          <a:xfrm>
            <a:off x="341110" y="1321747"/>
            <a:ext cx="6552406" cy="3329467"/>
          </a:xfrm>
          <a:prstGeom prst="rect">
            <a:avLst/>
          </a:prstGeom>
          <a:noFill/>
          <a:ln w="9525">
            <a:noFill/>
            <a:miter lim="800000"/>
            <a:headEnd/>
            <a:tailEnd/>
          </a:ln>
        </p:spPr>
      </p:pic>
      <p:sp>
        <p:nvSpPr>
          <p:cNvPr id="6" name="AutoShape 6"/>
          <p:cNvSpPr>
            <a:spLocks noChangeArrowheads="1"/>
          </p:cNvSpPr>
          <p:nvPr/>
        </p:nvSpPr>
        <p:spPr bwMode="auto">
          <a:xfrm>
            <a:off x="809469" y="4183237"/>
            <a:ext cx="5692621" cy="935955"/>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eaLnBrk="0" hangingPunct="0">
              <a:lnSpc>
                <a:spcPct val="130000"/>
              </a:lnSpc>
              <a:spcBef>
                <a:spcPct val="20000"/>
              </a:spcBef>
              <a:spcAft>
                <a:spcPct val="20000"/>
              </a:spcAft>
              <a:defRPr/>
            </a:pPr>
            <a:r>
              <a:rPr lang="zh-CN" altLang="en-US" sz="2000" u="none" dirty="0">
                <a:solidFill>
                  <a:srgbClr val="FFFF00"/>
                </a:solidFill>
                <a:latin typeface="微软雅黑" pitchFamily="34" charset="-122"/>
              </a:rPr>
              <a:t>实现</a:t>
            </a:r>
            <a:r>
              <a:rPr lang="en-US" altLang="zh-CN" sz="2000" u="none" dirty="0">
                <a:solidFill>
                  <a:srgbClr val="FFFF00"/>
                </a:solidFill>
                <a:latin typeface="微软雅黑" pitchFamily="34" charset="-122"/>
              </a:rPr>
              <a:t>DNS</a:t>
            </a:r>
            <a:r>
              <a:rPr lang="zh-CN" altLang="en-US" sz="2000" u="none" dirty="0">
                <a:solidFill>
                  <a:srgbClr val="FFFF00"/>
                </a:solidFill>
                <a:latin typeface="微软雅黑" pitchFamily="34" charset="-122"/>
              </a:rPr>
              <a:t>的关键技术</a:t>
            </a:r>
            <a:r>
              <a:rPr lang="zh-CN" altLang="en-US" sz="2000" u="none" dirty="0" smtClean="0">
                <a:solidFill>
                  <a:srgbClr val="FFFF00"/>
                </a:solidFill>
                <a:latin typeface="微软雅黑" pitchFamily="34" charset="-122"/>
              </a:rPr>
              <a:t>是借助于</a:t>
            </a:r>
            <a:r>
              <a:rPr lang="zh-CN" altLang="en-US" sz="2000" u="none" dirty="0">
                <a:solidFill>
                  <a:srgbClr val="FFFF00"/>
                </a:solidFill>
                <a:latin typeface="微软雅黑" pitchFamily="34" charset="-122"/>
              </a:rPr>
              <a:t>分布在互联网各处的数量众多的域名服务器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0" y="342900"/>
            <a:ext cx="7772400" cy="742950"/>
          </a:xfrm>
        </p:spPr>
        <p:txBody>
          <a:bodyPr/>
          <a:lstStyle/>
          <a:p>
            <a:pPr eaLnBrk="1" hangingPunct="1"/>
            <a:r>
              <a:rPr lang="zh-CN" altLang="en-US" sz="1600" b="0" smtClean="0"/>
              <a:t>    </a:t>
            </a:r>
            <a:endParaRPr lang="zh-CN" altLang="en-US" sz="2400" b="0" smtClean="0"/>
          </a:p>
        </p:txBody>
      </p:sp>
      <p:sp>
        <p:nvSpPr>
          <p:cNvPr id="22530" name="Rectangle 3"/>
          <p:cNvSpPr>
            <a:spLocks noGrp="1" noChangeArrowheads="1"/>
          </p:cNvSpPr>
          <p:nvPr>
            <p:ph type="body" idx="4294967295"/>
          </p:nvPr>
        </p:nvSpPr>
        <p:spPr>
          <a:xfrm>
            <a:off x="323528" y="988368"/>
            <a:ext cx="6265961" cy="3442134"/>
          </a:xfrm>
        </p:spPr>
        <p:txBody>
          <a:bodyPr/>
          <a:lstStyle/>
          <a:p>
            <a:pPr eaLnBrk="1" hangingPunct="1">
              <a:spcBef>
                <a:spcPts val="600"/>
              </a:spcBef>
              <a:spcAft>
                <a:spcPts val="600"/>
              </a:spcAft>
              <a:buFontTx/>
              <a:buNone/>
              <a:defRPr/>
            </a:pPr>
            <a:r>
              <a:rPr lang="zh-CN" altLang="en-US" b="1" kern="1200" dirty="0" smtClean="0">
                <a:solidFill>
                  <a:srgbClr val="007D7A"/>
                </a:solidFill>
                <a:latin typeface="Times New Roman" pitchFamily="18" charset="0"/>
                <a:ea typeface="+mj-ea"/>
                <a:cs typeface="Times New Roman" pitchFamily="18" charset="0"/>
              </a:rPr>
              <a:t>二、</a:t>
            </a:r>
            <a:r>
              <a:rPr lang="en-US" altLang="zh-CN" b="1" kern="1200" dirty="0" smtClean="0">
                <a:solidFill>
                  <a:srgbClr val="007D7A"/>
                </a:solidFill>
                <a:latin typeface="Times New Roman" pitchFamily="18" charset="0"/>
                <a:ea typeface="+mj-ea"/>
                <a:cs typeface="Times New Roman" pitchFamily="18" charset="0"/>
              </a:rPr>
              <a:t>Internet</a:t>
            </a:r>
            <a:r>
              <a:rPr lang="zh-CN" altLang="en-US" b="1" kern="1200" dirty="0">
                <a:solidFill>
                  <a:srgbClr val="007D7A"/>
                </a:solidFill>
                <a:latin typeface="Times New Roman" pitchFamily="18" charset="0"/>
                <a:ea typeface="+mj-ea"/>
                <a:cs typeface="Times New Roman" pitchFamily="18" charset="0"/>
              </a:rPr>
              <a:t>域名结构</a:t>
            </a:r>
          </a:p>
          <a:p>
            <a:pPr marL="263525" indent="-263525">
              <a:spcBef>
                <a:spcPts val="600"/>
              </a:spcBef>
              <a:spcAft>
                <a:spcPts val="600"/>
              </a:spcAft>
              <a:defRPr/>
            </a:pPr>
            <a:r>
              <a:rPr lang="en-US" altLang="zh-CN" sz="2000" b="1" kern="1200" dirty="0" smtClean="0">
                <a:solidFill>
                  <a:srgbClr val="1A3868"/>
                </a:solidFill>
                <a:latin typeface="Times New Roman" pitchFamily="18" charset="0"/>
                <a:cs typeface="Times New Roman" pitchFamily="18" charset="0"/>
              </a:rPr>
              <a:t>TCP/IP</a:t>
            </a:r>
            <a:r>
              <a:rPr lang="zh-CN" altLang="en-US" sz="2000" b="1" kern="1200" dirty="0">
                <a:solidFill>
                  <a:srgbClr val="1A3868"/>
                </a:solidFill>
                <a:latin typeface="Times New Roman" pitchFamily="18" charset="0"/>
                <a:cs typeface="Times New Roman" pitchFamily="18" charset="0"/>
              </a:rPr>
              <a:t>协议中规定的</a:t>
            </a:r>
            <a:r>
              <a:rPr lang="zh-CN" altLang="en-US" sz="2000" b="1" kern="1200" dirty="0">
                <a:solidFill>
                  <a:srgbClr val="C00000"/>
                </a:solidFill>
                <a:latin typeface="Times New Roman" pitchFamily="18" charset="0"/>
                <a:cs typeface="Times New Roman" pitchFamily="18" charset="0"/>
              </a:rPr>
              <a:t>层次型名字管理机制</a:t>
            </a:r>
            <a:r>
              <a:rPr lang="zh-CN" altLang="en-US" sz="2000" b="1" kern="1200" dirty="0">
                <a:solidFill>
                  <a:srgbClr val="1A3868"/>
                </a:solidFill>
                <a:latin typeface="Times New Roman" pitchFamily="18" charset="0"/>
                <a:cs typeface="Times New Roman" pitchFamily="18" charset="0"/>
              </a:rPr>
              <a:t>叫做</a:t>
            </a:r>
            <a:r>
              <a:rPr lang="zh-CN" altLang="en-US" sz="2000" b="1" kern="1200" dirty="0">
                <a:solidFill>
                  <a:srgbClr val="00B050"/>
                </a:solidFill>
                <a:latin typeface="Times New Roman" pitchFamily="18" charset="0"/>
                <a:cs typeface="Times New Roman" pitchFamily="18" charset="0"/>
              </a:rPr>
              <a:t>域名系统</a:t>
            </a:r>
            <a:r>
              <a:rPr lang="zh-CN" altLang="en-US" sz="2000" b="1" kern="1200" dirty="0" smtClean="0">
                <a:solidFill>
                  <a:srgbClr val="1A3868"/>
                </a:solidFill>
                <a:latin typeface="Times New Roman" pitchFamily="18" charset="0"/>
                <a:cs typeface="Times New Roman" pitchFamily="18" charset="0"/>
              </a:rPr>
              <a:t>；将</a:t>
            </a:r>
            <a:r>
              <a:rPr lang="zh-CN" altLang="en-US" sz="2000" b="1" kern="1200" dirty="0">
                <a:solidFill>
                  <a:srgbClr val="1A3868"/>
                </a:solidFill>
                <a:latin typeface="Times New Roman" pitchFamily="18" charset="0"/>
                <a:cs typeface="Times New Roman" pitchFamily="18" charset="0"/>
              </a:rPr>
              <a:t>整个</a:t>
            </a:r>
            <a:r>
              <a:rPr lang="en-US" altLang="zh-CN" sz="2000" b="1" kern="1200" dirty="0">
                <a:solidFill>
                  <a:srgbClr val="1A3868"/>
                </a:solidFill>
                <a:latin typeface="Times New Roman" pitchFamily="18" charset="0"/>
                <a:cs typeface="Times New Roman" pitchFamily="18" charset="0"/>
              </a:rPr>
              <a:t>Internet</a:t>
            </a:r>
            <a:r>
              <a:rPr lang="zh-CN" altLang="en-US" sz="2000" b="1" kern="1200" dirty="0">
                <a:solidFill>
                  <a:srgbClr val="1A3868"/>
                </a:solidFill>
                <a:latin typeface="Times New Roman" pitchFamily="18" charset="0"/>
                <a:cs typeface="Times New Roman" pitchFamily="18" charset="0"/>
              </a:rPr>
              <a:t>划分为多个</a:t>
            </a:r>
            <a:r>
              <a:rPr lang="zh-CN" altLang="en-US" sz="2000" b="1" kern="1200" dirty="0">
                <a:solidFill>
                  <a:srgbClr val="C00000"/>
                </a:solidFill>
                <a:latin typeface="Times New Roman" pitchFamily="18" charset="0"/>
                <a:cs typeface="Times New Roman" pitchFamily="18" charset="0"/>
              </a:rPr>
              <a:t>顶级域</a:t>
            </a:r>
            <a:r>
              <a:rPr lang="zh-CN" altLang="en-US" sz="2000" b="1" kern="1200" dirty="0">
                <a:solidFill>
                  <a:srgbClr val="1A3868"/>
                </a:solidFill>
                <a:latin typeface="Times New Roman" pitchFamily="18" charset="0"/>
                <a:cs typeface="Times New Roman" pitchFamily="18" charset="0"/>
              </a:rPr>
              <a:t>，并为每个顶级域规定了通用的顶级域名；</a:t>
            </a:r>
          </a:p>
          <a:p>
            <a:pPr marL="342900" lvl="1" indent="-342900" eaLnBrk="1" hangingPunct="1">
              <a:spcAft>
                <a:spcPts val="600"/>
              </a:spcAft>
              <a:buFont typeface="Arial" pitchFamily="34" charset="0"/>
              <a:buChar char="•"/>
              <a:defRPr/>
            </a:pPr>
            <a:r>
              <a:rPr lang="zh-CN" altLang="en-US" b="1" kern="1200" dirty="0">
                <a:solidFill>
                  <a:srgbClr val="1A3868"/>
                </a:solidFill>
                <a:latin typeface="Times New Roman" pitchFamily="18" charset="0"/>
                <a:cs typeface="Times New Roman" pitchFamily="18" charset="0"/>
              </a:rPr>
              <a:t>顶级域下划分不同的</a:t>
            </a:r>
            <a:r>
              <a:rPr lang="zh-CN" altLang="en-US" b="1" kern="1200" dirty="0">
                <a:solidFill>
                  <a:srgbClr val="C00000"/>
                </a:solidFill>
                <a:latin typeface="Times New Roman" pitchFamily="18" charset="0"/>
                <a:cs typeface="Times New Roman" pitchFamily="18" charset="0"/>
              </a:rPr>
              <a:t>子域</a:t>
            </a:r>
            <a:r>
              <a:rPr lang="zh-CN" altLang="en-US" b="1" kern="1200" dirty="0">
                <a:solidFill>
                  <a:srgbClr val="1A3868"/>
                </a:solidFill>
                <a:latin typeface="Times New Roman" pitchFamily="18" charset="0"/>
                <a:cs typeface="Times New Roman" pitchFamily="18" charset="0"/>
              </a:rPr>
              <a:t>，子域下可再划分子域</a:t>
            </a:r>
            <a:r>
              <a:rPr lang="zh-CN" altLang="en-US" b="1" kern="1200" dirty="0" smtClean="0">
                <a:solidFill>
                  <a:srgbClr val="1A3868"/>
                </a:solidFill>
                <a:latin typeface="Times New Roman" pitchFamily="18" charset="0"/>
                <a:cs typeface="Times New Roman" pitchFamily="18" charset="0"/>
              </a:rPr>
              <a:t>。域名</a:t>
            </a:r>
            <a:r>
              <a:rPr lang="zh-CN" altLang="en-US" b="1" kern="1200" dirty="0">
                <a:solidFill>
                  <a:srgbClr val="1A3868"/>
                </a:solidFill>
                <a:latin typeface="Times New Roman" pitchFamily="18" charset="0"/>
                <a:cs typeface="Times New Roman" pitchFamily="18" charset="0"/>
              </a:rPr>
              <a:t>系统不规定域名级数，仅规定每一级域名不超过</a:t>
            </a:r>
            <a:r>
              <a:rPr lang="en-US" altLang="zh-CN" b="1" kern="1200" dirty="0">
                <a:solidFill>
                  <a:srgbClr val="1A3868"/>
                </a:solidFill>
                <a:latin typeface="Times New Roman" pitchFamily="18" charset="0"/>
                <a:cs typeface="Times New Roman" pitchFamily="18" charset="0"/>
              </a:rPr>
              <a:t>63</a:t>
            </a:r>
            <a:r>
              <a:rPr lang="zh-CN" altLang="en-US" b="1" kern="1200" dirty="0">
                <a:solidFill>
                  <a:srgbClr val="1A3868"/>
                </a:solidFill>
                <a:latin typeface="Times New Roman" pitchFamily="18" charset="0"/>
                <a:cs typeface="Times New Roman" pitchFamily="18" charset="0"/>
              </a:rPr>
              <a:t>个字符，完整域名长度不超过</a:t>
            </a:r>
            <a:r>
              <a:rPr lang="en-US" altLang="zh-CN" b="1" kern="1200" dirty="0">
                <a:solidFill>
                  <a:srgbClr val="1A3868"/>
                </a:solidFill>
                <a:latin typeface="Times New Roman" pitchFamily="18" charset="0"/>
                <a:cs typeface="Times New Roman" pitchFamily="18" charset="0"/>
              </a:rPr>
              <a:t>255</a:t>
            </a:r>
            <a:r>
              <a:rPr lang="zh-CN" altLang="en-US" b="1" kern="1200" dirty="0">
                <a:solidFill>
                  <a:srgbClr val="1A3868"/>
                </a:solidFill>
                <a:latin typeface="Times New Roman" pitchFamily="18" charset="0"/>
                <a:cs typeface="Times New Roman" pitchFamily="18" charset="0"/>
              </a:rPr>
              <a:t>个字符。</a:t>
            </a:r>
          </a:p>
          <a:p>
            <a:pPr marL="342900" lvl="1" indent="-342900" eaLnBrk="1" hangingPunct="1">
              <a:spcAft>
                <a:spcPts val="600"/>
              </a:spcAft>
              <a:buFont typeface="Arial" pitchFamily="34" charset="0"/>
              <a:buChar char="•"/>
              <a:defRPr/>
            </a:pPr>
            <a:r>
              <a:rPr lang="zh-CN" altLang="en-US" b="1" kern="1200" dirty="0">
                <a:solidFill>
                  <a:srgbClr val="00B050"/>
                </a:solidFill>
                <a:latin typeface="Times New Roman" pitchFamily="18" charset="0"/>
                <a:cs typeface="Times New Roman" pitchFamily="18" charset="0"/>
              </a:rPr>
              <a:t>各级域名由上一级域名管理机构管理，顶级域名由</a:t>
            </a:r>
            <a:r>
              <a:rPr lang="en-US" altLang="zh-CN" b="1" kern="1200" dirty="0">
                <a:solidFill>
                  <a:srgbClr val="00B050"/>
                </a:solidFill>
                <a:latin typeface="Times New Roman" pitchFamily="18" charset="0"/>
                <a:cs typeface="Times New Roman" pitchFamily="18" charset="0"/>
              </a:rPr>
              <a:t>ICANN</a:t>
            </a:r>
            <a:r>
              <a:rPr lang="zh-CN" altLang="en-US" b="1" kern="1200" dirty="0">
                <a:solidFill>
                  <a:srgbClr val="00B050"/>
                </a:solidFill>
                <a:latin typeface="Times New Roman" pitchFamily="18" charset="0"/>
                <a:cs typeface="Times New Roman" pitchFamily="18" charset="0"/>
              </a:rPr>
              <a:t>管理</a:t>
            </a:r>
            <a:r>
              <a:rPr lang="zh-CN" altLang="en-US" b="1" kern="1200" dirty="0">
                <a:solidFill>
                  <a:srgbClr val="1A3868"/>
                </a:solidFill>
                <a:latin typeface="Times New Roman" pitchFamily="18" charset="0"/>
                <a:cs typeface="Times New Roman" pitchFamily="18" charset="0"/>
              </a:rPr>
              <a:t>。</a:t>
            </a:r>
            <a:endParaRPr lang="en-US" altLang="zh-CN" b="1" kern="1200" dirty="0">
              <a:solidFill>
                <a:srgbClr val="1A3868"/>
              </a:solidFill>
              <a:latin typeface="Times New Roman" pitchFamily="18" charset="0"/>
              <a:cs typeface="Times New Roman" pitchFamily="18" charset="0"/>
            </a:endParaRPr>
          </a:p>
        </p:txBody>
      </p:sp>
    </p:spTree>
    <p:extLst>
      <p:ext uri="{BB962C8B-B14F-4D97-AF65-F5344CB8AC3E}">
        <p14:creationId xmlns:p14="http://schemas.microsoft.com/office/powerpoint/2010/main" val="3575636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426" name="Rectangle 107"/>
          <p:cNvSpPr>
            <a:spLocks noGrp="1" noChangeArrowheads="1"/>
          </p:cNvSpPr>
          <p:nvPr>
            <p:ph type="body" idx="4294967295"/>
          </p:nvPr>
        </p:nvSpPr>
        <p:spPr>
          <a:xfrm>
            <a:off x="428596" y="786595"/>
            <a:ext cx="4500594" cy="500066"/>
          </a:xfrm>
        </p:spPr>
        <p:txBody>
          <a:bodyPr/>
          <a:lstStyle/>
          <a:p>
            <a:pPr eaLnBrk="1" hangingPunct="1">
              <a:spcBef>
                <a:spcPct val="0"/>
              </a:spcBef>
              <a:buNone/>
              <a:defRPr/>
            </a:pPr>
            <a:r>
              <a:rPr lang="en-US" altLang="zh-CN" b="1" kern="1200" dirty="0">
                <a:solidFill>
                  <a:srgbClr val="007D7A"/>
                </a:solidFill>
                <a:latin typeface="Times New Roman" pitchFamily="18" charset="0"/>
                <a:ea typeface="+mj-ea"/>
                <a:cs typeface="Times New Roman" pitchFamily="18" charset="0"/>
              </a:rPr>
              <a:t>Internet </a:t>
            </a:r>
            <a:r>
              <a:rPr lang="zh-CN" altLang="en-US" b="1" kern="1200" dirty="0">
                <a:solidFill>
                  <a:srgbClr val="007D7A"/>
                </a:solidFill>
                <a:latin typeface="Times New Roman" pitchFamily="18" charset="0"/>
                <a:ea typeface="+mj-ea"/>
                <a:cs typeface="Times New Roman" pitchFamily="18" charset="0"/>
              </a:rPr>
              <a:t>域名空间的树状结构 </a:t>
            </a:r>
          </a:p>
        </p:txBody>
      </p:sp>
      <p:grpSp>
        <p:nvGrpSpPr>
          <p:cNvPr id="280578" name="组合 1"/>
          <p:cNvGrpSpPr>
            <a:grpSpLocks/>
          </p:cNvGrpSpPr>
          <p:nvPr/>
        </p:nvGrpSpPr>
        <p:grpSpPr bwMode="auto">
          <a:xfrm>
            <a:off x="357158" y="1286660"/>
            <a:ext cx="6246199" cy="3272254"/>
            <a:chOff x="974460" y="1204913"/>
            <a:chExt cx="8011097" cy="3272254"/>
          </a:xfrm>
        </p:grpSpPr>
        <p:sp>
          <p:nvSpPr>
            <p:cNvPr id="280586" name="Rectangle 212"/>
            <p:cNvSpPr>
              <a:spLocks noChangeArrowheads="1"/>
            </p:cNvSpPr>
            <p:nvPr/>
          </p:nvSpPr>
          <p:spPr bwMode="auto">
            <a:xfrm>
              <a:off x="1690688" y="3335338"/>
              <a:ext cx="7202487" cy="335989"/>
            </a:xfrm>
            <a:prstGeom prst="rect">
              <a:avLst/>
            </a:prstGeom>
            <a:solidFill>
              <a:srgbClr val="CCFF99"/>
            </a:solidFill>
            <a:ln w="19050" algn="ctr">
              <a:noFill/>
              <a:miter lim="800000"/>
              <a:headEnd/>
              <a:tailEnd/>
            </a:ln>
          </p:spPr>
          <p:txBody>
            <a:bodyPr lIns="90488" tIns="44450" rIns="90488" bIns="44450">
              <a:spAutoFit/>
            </a:bodyPr>
            <a:lstStyle/>
            <a:p>
              <a:endParaRPr lang="zh-CN" altLang="en-US" sz="1600" u="none">
                <a:solidFill>
                  <a:schemeClr val="tx1"/>
                </a:solidFill>
                <a:latin typeface="+mn-ea"/>
                <a:ea typeface="+mn-ea"/>
              </a:endParaRPr>
            </a:p>
          </p:txBody>
        </p:sp>
        <p:sp>
          <p:nvSpPr>
            <p:cNvPr id="280587" name="Rectangle 209"/>
            <p:cNvSpPr>
              <a:spLocks noChangeArrowheads="1"/>
            </p:cNvSpPr>
            <p:nvPr/>
          </p:nvSpPr>
          <p:spPr bwMode="auto">
            <a:xfrm>
              <a:off x="1690688" y="1930400"/>
              <a:ext cx="7202487" cy="335989"/>
            </a:xfrm>
            <a:prstGeom prst="rect">
              <a:avLst/>
            </a:prstGeom>
            <a:solidFill>
              <a:srgbClr val="CCECFF"/>
            </a:solidFill>
            <a:ln w="19050" algn="ctr">
              <a:noFill/>
              <a:miter lim="800000"/>
              <a:headEnd/>
              <a:tailEnd/>
            </a:ln>
          </p:spPr>
          <p:txBody>
            <a:bodyPr lIns="90488" tIns="44450" rIns="90488" bIns="44450">
              <a:spAutoFit/>
            </a:bodyPr>
            <a:lstStyle/>
            <a:p>
              <a:endParaRPr lang="zh-CN" altLang="en-US" sz="1600" u="none">
                <a:solidFill>
                  <a:schemeClr val="tx1"/>
                </a:solidFill>
                <a:latin typeface="+mn-ea"/>
                <a:ea typeface="+mn-ea"/>
              </a:endParaRPr>
            </a:p>
          </p:txBody>
        </p:sp>
        <p:sp>
          <p:nvSpPr>
            <p:cNvPr id="280588" name="Rectangle 122"/>
            <p:cNvSpPr>
              <a:spLocks noChangeArrowheads="1"/>
            </p:cNvSpPr>
            <p:nvPr/>
          </p:nvSpPr>
          <p:spPr bwMode="auto">
            <a:xfrm>
              <a:off x="4986338" y="1204913"/>
              <a:ext cx="511175" cy="328612"/>
            </a:xfrm>
            <a:prstGeom prst="rect">
              <a:avLst/>
            </a:prstGeom>
            <a:noFill/>
            <a:ln w="19050">
              <a:noFill/>
              <a:miter lim="800000"/>
              <a:headEnd/>
              <a:tailEnd/>
            </a:ln>
          </p:spPr>
          <p:txBody>
            <a:bodyPr wrap="none" anchor="ctr"/>
            <a:lstStyle/>
            <a:p>
              <a:pPr algn="ctr"/>
              <a:r>
                <a:rPr kumimoji="1" lang="zh-CN" altLang="en-US" sz="1600" u="none">
                  <a:solidFill>
                    <a:schemeClr val="hlink"/>
                  </a:solidFill>
                  <a:latin typeface="+mn-ea"/>
                  <a:ea typeface="+mn-ea"/>
                </a:rPr>
                <a:t>根</a:t>
              </a:r>
            </a:p>
          </p:txBody>
        </p:sp>
        <p:sp>
          <p:nvSpPr>
            <p:cNvPr id="280589" name="Rectangle 211"/>
            <p:cNvSpPr>
              <a:spLocks noChangeArrowheads="1"/>
            </p:cNvSpPr>
            <p:nvPr/>
          </p:nvSpPr>
          <p:spPr bwMode="auto">
            <a:xfrm>
              <a:off x="1690688" y="4070350"/>
              <a:ext cx="7202487" cy="335989"/>
            </a:xfrm>
            <a:prstGeom prst="rect">
              <a:avLst/>
            </a:prstGeom>
            <a:solidFill>
              <a:srgbClr val="CCCC00"/>
            </a:solidFill>
            <a:ln w="19050" algn="ctr">
              <a:noFill/>
              <a:miter lim="800000"/>
              <a:headEnd/>
              <a:tailEnd/>
            </a:ln>
          </p:spPr>
          <p:txBody>
            <a:bodyPr lIns="90488" tIns="44450" rIns="90488" bIns="44450">
              <a:spAutoFit/>
            </a:bodyPr>
            <a:lstStyle/>
            <a:p>
              <a:endParaRPr lang="zh-CN" altLang="en-US" sz="1600" u="none">
                <a:solidFill>
                  <a:schemeClr val="tx1"/>
                </a:solidFill>
                <a:latin typeface="+mn-ea"/>
                <a:ea typeface="+mn-ea"/>
              </a:endParaRPr>
            </a:p>
          </p:txBody>
        </p:sp>
        <p:sp>
          <p:nvSpPr>
            <p:cNvPr id="280590" name="Rectangle 130"/>
            <p:cNvSpPr>
              <a:spLocks noChangeArrowheads="1"/>
            </p:cNvSpPr>
            <p:nvPr/>
          </p:nvSpPr>
          <p:spPr bwMode="auto">
            <a:xfrm>
              <a:off x="974460" y="3876299"/>
              <a:ext cx="760699" cy="582211"/>
            </a:xfrm>
            <a:prstGeom prst="rect">
              <a:avLst/>
            </a:prstGeom>
            <a:solidFill>
              <a:srgbClr val="CCCC00"/>
            </a:solidFill>
            <a:ln w="19050" algn="ctr">
              <a:noFill/>
              <a:miter lim="800000"/>
              <a:headEnd/>
              <a:tailEnd/>
            </a:ln>
          </p:spPr>
          <p:txBody>
            <a:bodyPr wrap="none" lIns="90488" tIns="44450" rIns="90488" bIns="44450">
              <a:spAutoFit/>
            </a:bodyPr>
            <a:lstStyle/>
            <a:p>
              <a:pPr defTabSz="762000" eaLnBrk="0" hangingPunct="0"/>
              <a:r>
                <a:rPr kumimoji="1" lang="zh-CN" altLang="en-US" sz="1600" u="none" dirty="0">
                  <a:solidFill>
                    <a:schemeClr val="accent2"/>
                  </a:solidFill>
                  <a:latin typeface="+mn-ea"/>
                  <a:ea typeface="+mn-ea"/>
                </a:rPr>
                <a:t>四</a:t>
              </a:r>
              <a:r>
                <a:rPr kumimoji="1" lang="zh-CN" altLang="en-US" sz="1600" u="none" dirty="0" smtClean="0">
                  <a:solidFill>
                    <a:schemeClr val="accent2"/>
                  </a:solidFill>
                  <a:latin typeface="+mn-ea"/>
                  <a:ea typeface="+mn-ea"/>
                </a:rPr>
                <a:t>级</a:t>
              </a:r>
              <a:endParaRPr kumimoji="1" lang="en-US" altLang="zh-CN" sz="1600" u="none" dirty="0" smtClean="0">
                <a:solidFill>
                  <a:schemeClr val="accent2"/>
                </a:solidFill>
                <a:latin typeface="+mn-ea"/>
                <a:ea typeface="+mn-ea"/>
              </a:endParaRPr>
            </a:p>
            <a:p>
              <a:pPr defTabSz="762000" eaLnBrk="0" hangingPunct="0"/>
              <a:r>
                <a:rPr kumimoji="1" lang="zh-CN" altLang="en-US" sz="1600" u="none" dirty="0" smtClean="0">
                  <a:solidFill>
                    <a:schemeClr val="accent2"/>
                  </a:solidFill>
                  <a:latin typeface="+mn-ea"/>
                  <a:ea typeface="+mn-ea"/>
                </a:rPr>
                <a:t>域名</a:t>
              </a:r>
              <a:endParaRPr kumimoji="1" lang="zh-CN" altLang="en-US" sz="1600" u="none" dirty="0">
                <a:solidFill>
                  <a:schemeClr val="accent2"/>
                </a:solidFill>
                <a:latin typeface="+mn-ea"/>
                <a:ea typeface="+mn-ea"/>
              </a:endParaRPr>
            </a:p>
          </p:txBody>
        </p:sp>
        <p:sp>
          <p:nvSpPr>
            <p:cNvPr id="280591" name="Text Box 131"/>
            <p:cNvSpPr txBox="1">
              <a:spLocks noChangeArrowheads="1"/>
            </p:cNvSpPr>
            <p:nvPr/>
          </p:nvSpPr>
          <p:spPr bwMode="auto">
            <a:xfrm>
              <a:off x="5724525" y="4138613"/>
              <a:ext cx="804284"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mail</a:t>
              </a:r>
            </a:p>
          </p:txBody>
        </p:sp>
        <p:sp>
          <p:nvSpPr>
            <p:cNvPr id="280592" name="Text Box 151"/>
            <p:cNvSpPr txBox="1">
              <a:spLocks noChangeArrowheads="1"/>
            </p:cNvSpPr>
            <p:nvPr/>
          </p:nvSpPr>
          <p:spPr bwMode="auto">
            <a:xfrm>
              <a:off x="7451725" y="4138613"/>
              <a:ext cx="545235"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ee</a:t>
              </a:r>
            </a:p>
          </p:txBody>
        </p:sp>
        <p:sp>
          <p:nvSpPr>
            <p:cNvPr id="280593" name="Line 155"/>
            <p:cNvSpPr>
              <a:spLocks noChangeShapeType="1"/>
            </p:cNvSpPr>
            <p:nvPr/>
          </p:nvSpPr>
          <p:spPr bwMode="auto">
            <a:xfrm>
              <a:off x="7026275" y="3608388"/>
              <a:ext cx="693738" cy="560387"/>
            </a:xfrm>
            <a:prstGeom prst="line">
              <a:avLst/>
            </a:prstGeom>
            <a:noFill/>
            <a:ln w="9525">
              <a:solidFill>
                <a:schemeClr val="tx1"/>
              </a:solidFill>
              <a:round/>
              <a:headEnd/>
              <a:tailEnd/>
            </a:ln>
          </p:spPr>
          <p:txBody>
            <a:bodyPr/>
            <a:lstStyle/>
            <a:p>
              <a:endParaRPr lang="zh-CN" altLang="en-US" sz="1600">
                <a:latin typeface="+mn-ea"/>
                <a:ea typeface="+mn-ea"/>
              </a:endParaRPr>
            </a:p>
          </p:txBody>
        </p:sp>
        <p:sp>
          <p:nvSpPr>
            <p:cNvPr id="280594" name="Line 156"/>
            <p:cNvSpPr>
              <a:spLocks noChangeShapeType="1"/>
            </p:cNvSpPr>
            <p:nvPr/>
          </p:nvSpPr>
          <p:spPr bwMode="auto">
            <a:xfrm flipH="1">
              <a:off x="6134100" y="3614738"/>
              <a:ext cx="889000" cy="534987"/>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595" name="Rectangle 210"/>
            <p:cNvSpPr>
              <a:spLocks noChangeArrowheads="1"/>
            </p:cNvSpPr>
            <p:nvPr/>
          </p:nvSpPr>
          <p:spPr bwMode="auto">
            <a:xfrm>
              <a:off x="1690688" y="2633663"/>
              <a:ext cx="7202487" cy="335989"/>
            </a:xfrm>
            <a:prstGeom prst="rect">
              <a:avLst/>
            </a:prstGeom>
            <a:solidFill>
              <a:srgbClr val="FFCCFF"/>
            </a:solidFill>
            <a:ln w="19050" algn="ctr">
              <a:noFill/>
              <a:miter lim="800000"/>
              <a:headEnd/>
              <a:tailEnd/>
            </a:ln>
          </p:spPr>
          <p:txBody>
            <a:bodyPr lIns="90488" tIns="44450" rIns="90488" bIns="44450">
              <a:spAutoFit/>
            </a:bodyPr>
            <a:lstStyle/>
            <a:p>
              <a:endParaRPr lang="zh-CN" altLang="en-US" sz="1600" u="none">
                <a:solidFill>
                  <a:schemeClr val="tx1"/>
                </a:solidFill>
                <a:latin typeface="+mn-ea"/>
                <a:ea typeface="+mn-ea"/>
              </a:endParaRPr>
            </a:p>
          </p:txBody>
        </p:sp>
        <p:sp>
          <p:nvSpPr>
            <p:cNvPr id="280596" name="Text Box 115"/>
            <p:cNvSpPr txBox="1">
              <a:spLocks noChangeArrowheads="1"/>
            </p:cNvSpPr>
            <p:nvPr/>
          </p:nvSpPr>
          <p:spPr bwMode="auto">
            <a:xfrm>
              <a:off x="6351588" y="2606675"/>
              <a:ext cx="491780"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bj</a:t>
              </a:r>
            </a:p>
          </p:txBody>
        </p:sp>
        <p:sp>
          <p:nvSpPr>
            <p:cNvPr id="280597" name="Text Box 116"/>
            <p:cNvSpPr txBox="1">
              <a:spLocks noChangeArrowheads="1"/>
            </p:cNvSpPr>
            <p:nvPr/>
          </p:nvSpPr>
          <p:spPr bwMode="auto">
            <a:xfrm>
              <a:off x="7300913" y="2605088"/>
              <a:ext cx="736438"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edu</a:t>
              </a:r>
            </a:p>
          </p:txBody>
        </p:sp>
        <p:sp>
          <p:nvSpPr>
            <p:cNvPr id="280598" name="Text Box 117"/>
            <p:cNvSpPr txBox="1">
              <a:spLocks noChangeArrowheads="1"/>
            </p:cNvSpPr>
            <p:nvPr/>
          </p:nvSpPr>
          <p:spPr bwMode="auto">
            <a:xfrm>
              <a:off x="8162925" y="2605088"/>
              <a:ext cx="804284"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com</a:t>
              </a:r>
            </a:p>
          </p:txBody>
        </p:sp>
        <p:sp>
          <p:nvSpPr>
            <p:cNvPr id="280599" name="Text Box 123"/>
            <p:cNvSpPr txBox="1">
              <a:spLocks noChangeArrowheads="1"/>
            </p:cNvSpPr>
            <p:nvPr/>
          </p:nvSpPr>
          <p:spPr bwMode="auto">
            <a:xfrm>
              <a:off x="2352675" y="2605088"/>
              <a:ext cx="769333"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cctv</a:t>
              </a:r>
            </a:p>
          </p:txBody>
        </p:sp>
        <p:sp>
          <p:nvSpPr>
            <p:cNvPr id="280600" name="Text Box 124"/>
            <p:cNvSpPr txBox="1">
              <a:spLocks noChangeArrowheads="1"/>
            </p:cNvSpPr>
            <p:nvPr/>
          </p:nvSpPr>
          <p:spPr bwMode="auto">
            <a:xfrm>
              <a:off x="3540125" y="2603500"/>
              <a:ext cx="748774"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ibm</a:t>
              </a:r>
            </a:p>
          </p:txBody>
        </p:sp>
        <p:sp>
          <p:nvSpPr>
            <p:cNvPr id="280601" name="Text Box 125"/>
            <p:cNvSpPr txBox="1">
              <a:spLocks noChangeArrowheads="1"/>
            </p:cNvSpPr>
            <p:nvPr/>
          </p:nvSpPr>
          <p:spPr bwMode="auto">
            <a:xfrm>
              <a:off x="4191000" y="2605088"/>
              <a:ext cx="582242"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hp</a:t>
              </a:r>
            </a:p>
          </p:txBody>
        </p:sp>
        <p:sp>
          <p:nvSpPr>
            <p:cNvPr id="280602" name="Rectangle 127"/>
            <p:cNvSpPr>
              <a:spLocks noChangeArrowheads="1"/>
            </p:cNvSpPr>
            <p:nvPr/>
          </p:nvSpPr>
          <p:spPr bwMode="auto">
            <a:xfrm>
              <a:off x="974461" y="2458246"/>
              <a:ext cx="760699" cy="582211"/>
            </a:xfrm>
            <a:prstGeom prst="rect">
              <a:avLst/>
            </a:prstGeom>
            <a:solidFill>
              <a:srgbClr val="FFCCFF"/>
            </a:solidFill>
            <a:ln w="19050" algn="ctr">
              <a:noFill/>
              <a:miter lim="800000"/>
              <a:headEnd/>
              <a:tailEnd/>
            </a:ln>
          </p:spPr>
          <p:txBody>
            <a:bodyPr wrap="none" lIns="90488" tIns="44450" rIns="90488" bIns="44450">
              <a:spAutoFit/>
            </a:bodyPr>
            <a:lstStyle/>
            <a:p>
              <a:pPr defTabSz="762000" eaLnBrk="0" hangingPunct="0"/>
              <a:r>
                <a:rPr kumimoji="1" lang="zh-CN" altLang="en-US" sz="1600" u="none" dirty="0">
                  <a:solidFill>
                    <a:schemeClr val="accent2"/>
                  </a:solidFill>
                  <a:latin typeface="+mn-ea"/>
                  <a:ea typeface="+mn-ea"/>
                </a:rPr>
                <a:t>二</a:t>
              </a:r>
              <a:r>
                <a:rPr kumimoji="1" lang="zh-CN" altLang="en-US" sz="1600" u="none" dirty="0" smtClean="0">
                  <a:solidFill>
                    <a:schemeClr val="accent2"/>
                  </a:solidFill>
                  <a:latin typeface="+mn-ea"/>
                  <a:ea typeface="+mn-ea"/>
                </a:rPr>
                <a:t>级</a:t>
              </a:r>
              <a:endParaRPr kumimoji="1" lang="en-US" altLang="zh-CN" sz="1600" u="none" dirty="0" smtClean="0">
                <a:solidFill>
                  <a:schemeClr val="accent2"/>
                </a:solidFill>
                <a:latin typeface="+mn-ea"/>
                <a:ea typeface="+mn-ea"/>
              </a:endParaRPr>
            </a:p>
            <a:p>
              <a:pPr defTabSz="762000" eaLnBrk="0" hangingPunct="0"/>
              <a:r>
                <a:rPr kumimoji="1" lang="zh-CN" altLang="en-US" sz="1600" u="none" dirty="0" smtClean="0">
                  <a:solidFill>
                    <a:schemeClr val="accent2"/>
                  </a:solidFill>
                  <a:latin typeface="+mn-ea"/>
                  <a:ea typeface="+mn-ea"/>
                </a:rPr>
                <a:t>域名</a:t>
              </a:r>
              <a:endParaRPr kumimoji="1" lang="zh-CN" altLang="en-US" sz="1600" u="none" dirty="0">
                <a:solidFill>
                  <a:schemeClr val="accent2"/>
                </a:solidFill>
                <a:latin typeface="+mn-ea"/>
                <a:ea typeface="+mn-ea"/>
              </a:endParaRPr>
            </a:p>
          </p:txBody>
        </p:sp>
        <p:sp>
          <p:nvSpPr>
            <p:cNvPr id="280603" name="Line 142"/>
            <p:cNvSpPr>
              <a:spLocks noChangeShapeType="1"/>
            </p:cNvSpPr>
            <p:nvPr/>
          </p:nvSpPr>
          <p:spPr bwMode="auto">
            <a:xfrm>
              <a:off x="3521075" y="2206625"/>
              <a:ext cx="338138" cy="444500"/>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04" name="Line 143"/>
            <p:cNvSpPr>
              <a:spLocks noChangeShapeType="1"/>
            </p:cNvSpPr>
            <p:nvPr/>
          </p:nvSpPr>
          <p:spPr bwMode="auto">
            <a:xfrm>
              <a:off x="3521075" y="2219325"/>
              <a:ext cx="866775" cy="415925"/>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05" name="Line 144"/>
            <p:cNvSpPr>
              <a:spLocks noChangeShapeType="1"/>
            </p:cNvSpPr>
            <p:nvPr/>
          </p:nvSpPr>
          <p:spPr bwMode="auto">
            <a:xfrm flipV="1">
              <a:off x="2725738" y="2232025"/>
              <a:ext cx="795337" cy="414338"/>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06" name="Line 145"/>
            <p:cNvSpPr>
              <a:spLocks noChangeShapeType="1"/>
            </p:cNvSpPr>
            <p:nvPr/>
          </p:nvSpPr>
          <p:spPr bwMode="auto">
            <a:xfrm>
              <a:off x="7472363" y="2157413"/>
              <a:ext cx="176212" cy="51276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07" name="Line 146"/>
            <p:cNvSpPr>
              <a:spLocks noChangeShapeType="1"/>
            </p:cNvSpPr>
            <p:nvPr/>
          </p:nvSpPr>
          <p:spPr bwMode="auto">
            <a:xfrm>
              <a:off x="7477125" y="2166938"/>
              <a:ext cx="993775" cy="477837"/>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08" name="Line 147"/>
            <p:cNvSpPr>
              <a:spLocks noChangeShapeType="1"/>
            </p:cNvSpPr>
            <p:nvPr/>
          </p:nvSpPr>
          <p:spPr bwMode="auto">
            <a:xfrm flipH="1">
              <a:off x="6564313" y="2166938"/>
              <a:ext cx="908050" cy="474662"/>
            </a:xfrm>
            <a:prstGeom prst="line">
              <a:avLst/>
            </a:prstGeom>
            <a:noFill/>
            <a:ln w="19050">
              <a:solidFill>
                <a:schemeClr val="tx2"/>
              </a:solidFill>
              <a:round/>
              <a:headEnd/>
              <a:tailEnd/>
            </a:ln>
          </p:spPr>
          <p:txBody>
            <a:bodyPr/>
            <a:lstStyle/>
            <a:p>
              <a:endParaRPr lang="zh-CN" altLang="en-US" sz="1600">
                <a:latin typeface="+mn-ea"/>
                <a:ea typeface="+mn-ea"/>
              </a:endParaRPr>
            </a:p>
          </p:txBody>
        </p:sp>
        <p:grpSp>
          <p:nvGrpSpPr>
            <p:cNvPr id="280609" name="Group 157"/>
            <p:cNvGrpSpPr>
              <a:grpSpLocks/>
            </p:cNvGrpSpPr>
            <p:nvPr/>
          </p:nvGrpSpPr>
          <p:grpSpPr bwMode="auto">
            <a:xfrm>
              <a:off x="1925638" y="2190750"/>
              <a:ext cx="425450" cy="119063"/>
              <a:chOff x="2875" y="1143"/>
              <a:chExt cx="330" cy="132"/>
            </a:xfrm>
          </p:grpSpPr>
          <p:sp>
            <p:nvSpPr>
              <p:cNvPr id="280682" name="Line 158"/>
              <p:cNvSpPr>
                <a:spLocks noChangeShapeType="1"/>
              </p:cNvSpPr>
              <p:nvPr/>
            </p:nvSpPr>
            <p:spPr bwMode="auto">
              <a:xfrm>
                <a:off x="3061"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83" name="Line 159"/>
              <p:cNvSpPr>
                <a:spLocks noChangeShapeType="1"/>
              </p:cNvSpPr>
              <p:nvPr/>
            </p:nvSpPr>
            <p:spPr bwMode="auto">
              <a:xfrm>
                <a:off x="3050" y="1143"/>
                <a:ext cx="37" cy="129"/>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84" name="Line 160"/>
              <p:cNvSpPr>
                <a:spLocks noChangeShapeType="1"/>
              </p:cNvSpPr>
              <p:nvPr/>
            </p:nvSpPr>
            <p:spPr bwMode="auto">
              <a:xfrm flipH="1">
                <a:off x="2875"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85" name="Line 161"/>
              <p:cNvSpPr>
                <a:spLocks noChangeShapeType="1"/>
              </p:cNvSpPr>
              <p:nvPr/>
            </p:nvSpPr>
            <p:spPr bwMode="auto">
              <a:xfrm flipH="1">
                <a:off x="2980" y="1143"/>
                <a:ext cx="54" cy="126"/>
              </a:xfrm>
              <a:prstGeom prst="line">
                <a:avLst/>
              </a:prstGeom>
              <a:noFill/>
              <a:ln w="19050">
                <a:solidFill>
                  <a:schemeClr val="tx2"/>
                </a:solidFill>
                <a:round/>
                <a:headEnd/>
                <a:tailEnd/>
              </a:ln>
            </p:spPr>
            <p:txBody>
              <a:bodyPr/>
              <a:lstStyle/>
              <a:p>
                <a:endParaRPr lang="zh-CN" altLang="en-US" sz="1600">
                  <a:latin typeface="+mn-ea"/>
                  <a:ea typeface="+mn-ea"/>
                </a:endParaRPr>
              </a:p>
            </p:txBody>
          </p:sp>
        </p:grpSp>
        <p:grpSp>
          <p:nvGrpSpPr>
            <p:cNvPr id="280610" name="Group 162"/>
            <p:cNvGrpSpPr>
              <a:grpSpLocks/>
            </p:cNvGrpSpPr>
            <p:nvPr/>
          </p:nvGrpSpPr>
          <p:grpSpPr bwMode="auto">
            <a:xfrm>
              <a:off x="4051300" y="2190750"/>
              <a:ext cx="425450" cy="119063"/>
              <a:chOff x="2875" y="1143"/>
              <a:chExt cx="330" cy="132"/>
            </a:xfrm>
          </p:grpSpPr>
          <p:sp>
            <p:nvSpPr>
              <p:cNvPr id="280678" name="Line 163"/>
              <p:cNvSpPr>
                <a:spLocks noChangeShapeType="1"/>
              </p:cNvSpPr>
              <p:nvPr/>
            </p:nvSpPr>
            <p:spPr bwMode="auto">
              <a:xfrm>
                <a:off x="3061"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79" name="Line 164"/>
              <p:cNvSpPr>
                <a:spLocks noChangeShapeType="1"/>
              </p:cNvSpPr>
              <p:nvPr/>
            </p:nvSpPr>
            <p:spPr bwMode="auto">
              <a:xfrm>
                <a:off x="3050" y="1143"/>
                <a:ext cx="37" cy="129"/>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80" name="Line 165"/>
              <p:cNvSpPr>
                <a:spLocks noChangeShapeType="1"/>
              </p:cNvSpPr>
              <p:nvPr/>
            </p:nvSpPr>
            <p:spPr bwMode="auto">
              <a:xfrm flipH="1">
                <a:off x="2875"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81" name="Line 166"/>
              <p:cNvSpPr>
                <a:spLocks noChangeShapeType="1"/>
              </p:cNvSpPr>
              <p:nvPr/>
            </p:nvSpPr>
            <p:spPr bwMode="auto">
              <a:xfrm flipH="1">
                <a:off x="2980" y="1143"/>
                <a:ext cx="54" cy="126"/>
              </a:xfrm>
              <a:prstGeom prst="line">
                <a:avLst/>
              </a:prstGeom>
              <a:noFill/>
              <a:ln w="19050">
                <a:solidFill>
                  <a:schemeClr val="tx2"/>
                </a:solidFill>
                <a:round/>
                <a:headEnd/>
                <a:tailEnd/>
              </a:ln>
            </p:spPr>
            <p:txBody>
              <a:bodyPr/>
              <a:lstStyle/>
              <a:p>
                <a:endParaRPr lang="zh-CN" altLang="en-US" sz="1600">
                  <a:latin typeface="+mn-ea"/>
                  <a:ea typeface="+mn-ea"/>
                </a:endParaRPr>
              </a:p>
            </p:txBody>
          </p:sp>
        </p:grpSp>
        <p:grpSp>
          <p:nvGrpSpPr>
            <p:cNvPr id="280611" name="Group 167"/>
            <p:cNvGrpSpPr>
              <a:grpSpLocks/>
            </p:cNvGrpSpPr>
            <p:nvPr/>
          </p:nvGrpSpPr>
          <p:grpSpPr bwMode="auto">
            <a:xfrm>
              <a:off x="4732338" y="2190750"/>
              <a:ext cx="425450" cy="119063"/>
              <a:chOff x="2875" y="1143"/>
              <a:chExt cx="330" cy="132"/>
            </a:xfrm>
          </p:grpSpPr>
          <p:sp>
            <p:nvSpPr>
              <p:cNvPr id="280674" name="Line 168"/>
              <p:cNvSpPr>
                <a:spLocks noChangeShapeType="1"/>
              </p:cNvSpPr>
              <p:nvPr/>
            </p:nvSpPr>
            <p:spPr bwMode="auto">
              <a:xfrm>
                <a:off x="3061"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75" name="Line 169"/>
              <p:cNvSpPr>
                <a:spLocks noChangeShapeType="1"/>
              </p:cNvSpPr>
              <p:nvPr/>
            </p:nvSpPr>
            <p:spPr bwMode="auto">
              <a:xfrm>
                <a:off x="3050" y="1143"/>
                <a:ext cx="37" cy="129"/>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76" name="Line 170"/>
              <p:cNvSpPr>
                <a:spLocks noChangeShapeType="1"/>
              </p:cNvSpPr>
              <p:nvPr/>
            </p:nvSpPr>
            <p:spPr bwMode="auto">
              <a:xfrm flipH="1">
                <a:off x="2875"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77" name="Line 171"/>
              <p:cNvSpPr>
                <a:spLocks noChangeShapeType="1"/>
              </p:cNvSpPr>
              <p:nvPr/>
            </p:nvSpPr>
            <p:spPr bwMode="auto">
              <a:xfrm flipH="1">
                <a:off x="2980" y="1143"/>
                <a:ext cx="54" cy="126"/>
              </a:xfrm>
              <a:prstGeom prst="line">
                <a:avLst/>
              </a:prstGeom>
              <a:noFill/>
              <a:ln w="19050">
                <a:solidFill>
                  <a:schemeClr val="tx2"/>
                </a:solidFill>
                <a:round/>
                <a:headEnd/>
                <a:tailEnd/>
              </a:ln>
            </p:spPr>
            <p:txBody>
              <a:bodyPr/>
              <a:lstStyle/>
              <a:p>
                <a:endParaRPr lang="zh-CN" altLang="en-US" sz="1600">
                  <a:latin typeface="+mn-ea"/>
                  <a:ea typeface="+mn-ea"/>
                </a:endParaRPr>
              </a:p>
            </p:txBody>
          </p:sp>
        </p:grpSp>
        <p:grpSp>
          <p:nvGrpSpPr>
            <p:cNvPr id="280612" name="Group 172"/>
            <p:cNvGrpSpPr>
              <a:grpSpLocks/>
            </p:cNvGrpSpPr>
            <p:nvPr/>
          </p:nvGrpSpPr>
          <p:grpSpPr bwMode="auto">
            <a:xfrm>
              <a:off x="5410200" y="2190750"/>
              <a:ext cx="425450" cy="119063"/>
              <a:chOff x="2875" y="1143"/>
              <a:chExt cx="330" cy="132"/>
            </a:xfrm>
          </p:grpSpPr>
          <p:sp>
            <p:nvSpPr>
              <p:cNvPr id="280670" name="Line 173"/>
              <p:cNvSpPr>
                <a:spLocks noChangeShapeType="1"/>
              </p:cNvSpPr>
              <p:nvPr/>
            </p:nvSpPr>
            <p:spPr bwMode="auto">
              <a:xfrm>
                <a:off x="3061"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71" name="Line 174"/>
              <p:cNvSpPr>
                <a:spLocks noChangeShapeType="1"/>
              </p:cNvSpPr>
              <p:nvPr/>
            </p:nvSpPr>
            <p:spPr bwMode="auto">
              <a:xfrm>
                <a:off x="3050" y="1143"/>
                <a:ext cx="37" cy="129"/>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72" name="Line 175"/>
              <p:cNvSpPr>
                <a:spLocks noChangeShapeType="1"/>
              </p:cNvSpPr>
              <p:nvPr/>
            </p:nvSpPr>
            <p:spPr bwMode="auto">
              <a:xfrm flipH="1">
                <a:off x="2875"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73" name="Line 176"/>
              <p:cNvSpPr>
                <a:spLocks noChangeShapeType="1"/>
              </p:cNvSpPr>
              <p:nvPr/>
            </p:nvSpPr>
            <p:spPr bwMode="auto">
              <a:xfrm flipH="1">
                <a:off x="2980" y="1143"/>
                <a:ext cx="54" cy="126"/>
              </a:xfrm>
              <a:prstGeom prst="line">
                <a:avLst/>
              </a:prstGeom>
              <a:noFill/>
              <a:ln w="19050">
                <a:solidFill>
                  <a:schemeClr val="tx2"/>
                </a:solidFill>
                <a:round/>
                <a:headEnd/>
                <a:tailEnd/>
              </a:ln>
            </p:spPr>
            <p:txBody>
              <a:bodyPr/>
              <a:lstStyle/>
              <a:p>
                <a:endParaRPr lang="zh-CN" altLang="en-US" sz="1600">
                  <a:latin typeface="+mn-ea"/>
                  <a:ea typeface="+mn-ea"/>
                </a:endParaRPr>
              </a:p>
            </p:txBody>
          </p:sp>
        </p:grpSp>
        <p:grpSp>
          <p:nvGrpSpPr>
            <p:cNvPr id="280613" name="Group 177"/>
            <p:cNvGrpSpPr>
              <a:grpSpLocks/>
            </p:cNvGrpSpPr>
            <p:nvPr/>
          </p:nvGrpSpPr>
          <p:grpSpPr bwMode="auto">
            <a:xfrm>
              <a:off x="6091238" y="2190750"/>
              <a:ext cx="425450" cy="119063"/>
              <a:chOff x="2875" y="1143"/>
              <a:chExt cx="330" cy="132"/>
            </a:xfrm>
          </p:grpSpPr>
          <p:sp>
            <p:nvSpPr>
              <p:cNvPr id="280666" name="Line 178"/>
              <p:cNvSpPr>
                <a:spLocks noChangeShapeType="1"/>
              </p:cNvSpPr>
              <p:nvPr/>
            </p:nvSpPr>
            <p:spPr bwMode="auto">
              <a:xfrm>
                <a:off x="3061"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67" name="Line 179"/>
              <p:cNvSpPr>
                <a:spLocks noChangeShapeType="1"/>
              </p:cNvSpPr>
              <p:nvPr/>
            </p:nvSpPr>
            <p:spPr bwMode="auto">
              <a:xfrm>
                <a:off x="3050" y="1143"/>
                <a:ext cx="37" cy="129"/>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68" name="Line 180"/>
              <p:cNvSpPr>
                <a:spLocks noChangeShapeType="1"/>
              </p:cNvSpPr>
              <p:nvPr/>
            </p:nvSpPr>
            <p:spPr bwMode="auto">
              <a:xfrm flipH="1">
                <a:off x="2875"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69" name="Line 181"/>
              <p:cNvSpPr>
                <a:spLocks noChangeShapeType="1"/>
              </p:cNvSpPr>
              <p:nvPr/>
            </p:nvSpPr>
            <p:spPr bwMode="auto">
              <a:xfrm flipH="1">
                <a:off x="2980" y="1143"/>
                <a:ext cx="54" cy="126"/>
              </a:xfrm>
              <a:prstGeom prst="line">
                <a:avLst/>
              </a:prstGeom>
              <a:noFill/>
              <a:ln w="19050">
                <a:solidFill>
                  <a:schemeClr val="tx2"/>
                </a:solidFill>
                <a:round/>
                <a:headEnd/>
                <a:tailEnd/>
              </a:ln>
            </p:spPr>
            <p:txBody>
              <a:bodyPr/>
              <a:lstStyle/>
              <a:p>
                <a:endParaRPr lang="zh-CN" altLang="en-US" sz="1600">
                  <a:latin typeface="+mn-ea"/>
                  <a:ea typeface="+mn-ea"/>
                </a:endParaRPr>
              </a:p>
            </p:txBody>
          </p:sp>
        </p:grpSp>
        <p:grpSp>
          <p:nvGrpSpPr>
            <p:cNvPr id="280614" name="Group 182"/>
            <p:cNvGrpSpPr>
              <a:grpSpLocks/>
            </p:cNvGrpSpPr>
            <p:nvPr/>
          </p:nvGrpSpPr>
          <p:grpSpPr bwMode="auto">
            <a:xfrm>
              <a:off x="7905750" y="2190750"/>
              <a:ext cx="425450" cy="119063"/>
              <a:chOff x="2875" y="1143"/>
              <a:chExt cx="330" cy="132"/>
            </a:xfrm>
          </p:grpSpPr>
          <p:sp>
            <p:nvSpPr>
              <p:cNvPr id="280662" name="Line 183"/>
              <p:cNvSpPr>
                <a:spLocks noChangeShapeType="1"/>
              </p:cNvSpPr>
              <p:nvPr/>
            </p:nvSpPr>
            <p:spPr bwMode="auto">
              <a:xfrm>
                <a:off x="3061"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63" name="Line 184"/>
              <p:cNvSpPr>
                <a:spLocks noChangeShapeType="1"/>
              </p:cNvSpPr>
              <p:nvPr/>
            </p:nvSpPr>
            <p:spPr bwMode="auto">
              <a:xfrm>
                <a:off x="3050" y="1143"/>
                <a:ext cx="37" cy="129"/>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64" name="Line 185"/>
              <p:cNvSpPr>
                <a:spLocks noChangeShapeType="1"/>
              </p:cNvSpPr>
              <p:nvPr/>
            </p:nvSpPr>
            <p:spPr bwMode="auto">
              <a:xfrm flipH="1">
                <a:off x="2875"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65" name="Line 186"/>
              <p:cNvSpPr>
                <a:spLocks noChangeShapeType="1"/>
              </p:cNvSpPr>
              <p:nvPr/>
            </p:nvSpPr>
            <p:spPr bwMode="auto">
              <a:xfrm flipH="1">
                <a:off x="2980" y="1143"/>
                <a:ext cx="54" cy="126"/>
              </a:xfrm>
              <a:prstGeom prst="line">
                <a:avLst/>
              </a:prstGeom>
              <a:noFill/>
              <a:ln w="19050">
                <a:solidFill>
                  <a:schemeClr val="tx2"/>
                </a:solidFill>
                <a:round/>
                <a:headEnd/>
                <a:tailEnd/>
              </a:ln>
            </p:spPr>
            <p:txBody>
              <a:bodyPr/>
              <a:lstStyle/>
              <a:p>
                <a:endParaRPr lang="zh-CN" altLang="en-US" sz="1600">
                  <a:latin typeface="+mn-ea"/>
                  <a:ea typeface="+mn-ea"/>
                </a:endParaRPr>
              </a:p>
            </p:txBody>
          </p:sp>
        </p:grpSp>
        <p:sp>
          <p:nvSpPr>
            <p:cNvPr id="280615" name="Text Box 119"/>
            <p:cNvSpPr txBox="1">
              <a:spLocks noChangeArrowheads="1"/>
            </p:cNvSpPr>
            <p:nvPr/>
          </p:nvSpPr>
          <p:spPr bwMode="auto">
            <a:xfrm>
              <a:off x="8247063" y="3335338"/>
              <a:ext cx="738494"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pku</a:t>
              </a:r>
            </a:p>
          </p:txBody>
        </p:sp>
        <p:sp>
          <p:nvSpPr>
            <p:cNvPr id="280616" name="Text Box 120"/>
            <p:cNvSpPr txBox="1">
              <a:spLocks noChangeArrowheads="1"/>
            </p:cNvSpPr>
            <p:nvPr/>
          </p:nvSpPr>
          <p:spPr bwMode="auto">
            <a:xfrm>
              <a:off x="6516688" y="3335338"/>
              <a:ext cx="1008061" cy="338554"/>
            </a:xfrm>
            <a:prstGeom prst="rect">
              <a:avLst/>
            </a:prstGeom>
            <a:noFill/>
            <a:ln w="9525">
              <a:noFill/>
              <a:miter lim="800000"/>
              <a:headEnd/>
              <a:tailEnd/>
            </a:ln>
          </p:spPr>
          <p:txBody>
            <a:bodyPr>
              <a:spAutoFit/>
            </a:bodyPr>
            <a:lstStyle/>
            <a:p>
              <a:pPr algn="ctr"/>
              <a:r>
                <a:rPr kumimoji="1" lang="en-US" altLang="zh-CN" sz="1600" u="none">
                  <a:solidFill>
                    <a:srgbClr val="CC0000"/>
                  </a:solidFill>
                  <a:latin typeface="+mn-ea"/>
                  <a:ea typeface="+mn-ea"/>
                </a:rPr>
                <a:t>dlut</a:t>
              </a:r>
            </a:p>
          </p:txBody>
        </p:sp>
        <p:sp>
          <p:nvSpPr>
            <p:cNvPr id="280617" name="Rectangle 128"/>
            <p:cNvSpPr>
              <a:spLocks noChangeArrowheads="1"/>
            </p:cNvSpPr>
            <p:nvPr/>
          </p:nvSpPr>
          <p:spPr bwMode="auto">
            <a:xfrm>
              <a:off x="974461" y="3172626"/>
              <a:ext cx="760699" cy="582211"/>
            </a:xfrm>
            <a:prstGeom prst="rect">
              <a:avLst/>
            </a:prstGeom>
            <a:solidFill>
              <a:srgbClr val="CCFF99"/>
            </a:solidFill>
            <a:ln w="19050" algn="ctr">
              <a:noFill/>
              <a:miter lim="800000"/>
              <a:headEnd/>
              <a:tailEnd/>
            </a:ln>
          </p:spPr>
          <p:txBody>
            <a:bodyPr wrap="none" lIns="90488" tIns="44450" rIns="90488" bIns="44450">
              <a:spAutoFit/>
            </a:bodyPr>
            <a:lstStyle/>
            <a:p>
              <a:pPr defTabSz="762000" eaLnBrk="0" hangingPunct="0"/>
              <a:r>
                <a:rPr kumimoji="1" lang="zh-CN" altLang="en-US" sz="1600" u="none" dirty="0">
                  <a:solidFill>
                    <a:schemeClr val="accent2"/>
                  </a:solidFill>
                  <a:latin typeface="+mn-ea"/>
                  <a:ea typeface="+mn-ea"/>
                </a:rPr>
                <a:t>三</a:t>
              </a:r>
              <a:r>
                <a:rPr kumimoji="1" lang="zh-CN" altLang="en-US" sz="1600" u="none" dirty="0" smtClean="0">
                  <a:solidFill>
                    <a:schemeClr val="accent2"/>
                  </a:solidFill>
                  <a:latin typeface="+mn-ea"/>
                  <a:ea typeface="+mn-ea"/>
                </a:rPr>
                <a:t>级</a:t>
              </a:r>
              <a:endParaRPr kumimoji="1" lang="en-US" altLang="zh-CN" sz="1600" u="none" dirty="0" smtClean="0">
                <a:solidFill>
                  <a:schemeClr val="accent2"/>
                </a:solidFill>
                <a:latin typeface="+mn-ea"/>
                <a:ea typeface="+mn-ea"/>
              </a:endParaRPr>
            </a:p>
            <a:p>
              <a:pPr defTabSz="762000" eaLnBrk="0" hangingPunct="0"/>
              <a:r>
                <a:rPr kumimoji="1" lang="zh-CN" altLang="en-US" sz="1600" u="none" dirty="0" smtClean="0">
                  <a:solidFill>
                    <a:schemeClr val="accent2"/>
                  </a:solidFill>
                  <a:latin typeface="+mn-ea"/>
                  <a:ea typeface="+mn-ea"/>
                </a:rPr>
                <a:t>域名</a:t>
              </a:r>
              <a:endParaRPr kumimoji="1" lang="zh-CN" altLang="en-US" sz="1600" u="none" dirty="0">
                <a:solidFill>
                  <a:schemeClr val="accent2"/>
                </a:solidFill>
                <a:latin typeface="+mn-ea"/>
                <a:ea typeface="+mn-ea"/>
              </a:endParaRPr>
            </a:p>
          </p:txBody>
        </p:sp>
        <p:sp>
          <p:nvSpPr>
            <p:cNvPr id="280618" name="Text Box 129"/>
            <p:cNvSpPr txBox="1">
              <a:spLocks noChangeArrowheads="1"/>
            </p:cNvSpPr>
            <p:nvPr/>
          </p:nvSpPr>
          <p:spPr bwMode="auto">
            <a:xfrm>
              <a:off x="1760538" y="3335338"/>
              <a:ext cx="804284"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mail</a:t>
              </a:r>
            </a:p>
          </p:txBody>
        </p:sp>
        <p:sp>
          <p:nvSpPr>
            <p:cNvPr id="280619" name="Text Box 150"/>
            <p:cNvSpPr txBox="1">
              <a:spLocks noChangeArrowheads="1"/>
            </p:cNvSpPr>
            <p:nvPr/>
          </p:nvSpPr>
          <p:spPr bwMode="auto">
            <a:xfrm>
              <a:off x="2970213" y="3335338"/>
              <a:ext cx="909137"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www</a:t>
              </a:r>
            </a:p>
          </p:txBody>
        </p:sp>
        <p:sp>
          <p:nvSpPr>
            <p:cNvPr id="280620" name="Line 153"/>
            <p:cNvSpPr>
              <a:spLocks noChangeShapeType="1"/>
            </p:cNvSpPr>
            <p:nvPr/>
          </p:nvSpPr>
          <p:spPr bwMode="auto">
            <a:xfrm flipV="1">
              <a:off x="2093913" y="2844800"/>
              <a:ext cx="608012" cy="534988"/>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21" name="Line 154"/>
            <p:cNvSpPr>
              <a:spLocks noChangeShapeType="1"/>
            </p:cNvSpPr>
            <p:nvPr/>
          </p:nvSpPr>
          <p:spPr bwMode="auto">
            <a:xfrm>
              <a:off x="2701925" y="2844800"/>
              <a:ext cx="573088" cy="563563"/>
            </a:xfrm>
            <a:prstGeom prst="line">
              <a:avLst/>
            </a:prstGeom>
            <a:noFill/>
            <a:ln w="19050">
              <a:solidFill>
                <a:schemeClr val="tx2"/>
              </a:solidFill>
              <a:round/>
              <a:headEnd/>
              <a:tailEnd/>
            </a:ln>
          </p:spPr>
          <p:txBody>
            <a:bodyPr/>
            <a:lstStyle/>
            <a:p>
              <a:endParaRPr lang="zh-CN" altLang="en-US" sz="1600">
                <a:latin typeface="+mn-ea"/>
                <a:ea typeface="+mn-ea"/>
              </a:endParaRPr>
            </a:p>
          </p:txBody>
        </p:sp>
        <p:grpSp>
          <p:nvGrpSpPr>
            <p:cNvPr id="280622" name="Group 187"/>
            <p:cNvGrpSpPr>
              <a:grpSpLocks/>
            </p:cNvGrpSpPr>
            <p:nvPr/>
          </p:nvGrpSpPr>
          <p:grpSpPr bwMode="auto">
            <a:xfrm>
              <a:off x="4219575" y="2849563"/>
              <a:ext cx="427038" cy="119062"/>
              <a:chOff x="2875" y="1143"/>
              <a:chExt cx="330" cy="132"/>
            </a:xfrm>
          </p:grpSpPr>
          <p:sp>
            <p:nvSpPr>
              <p:cNvPr id="280658" name="Line 188"/>
              <p:cNvSpPr>
                <a:spLocks noChangeShapeType="1"/>
              </p:cNvSpPr>
              <p:nvPr/>
            </p:nvSpPr>
            <p:spPr bwMode="auto">
              <a:xfrm>
                <a:off x="3061"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59" name="Line 189"/>
              <p:cNvSpPr>
                <a:spLocks noChangeShapeType="1"/>
              </p:cNvSpPr>
              <p:nvPr/>
            </p:nvSpPr>
            <p:spPr bwMode="auto">
              <a:xfrm>
                <a:off x="3050" y="1143"/>
                <a:ext cx="37" cy="129"/>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60" name="Line 190"/>
              <p:cNvSpPr>
                <a:spLocks noChangeShapeType="1"/>
              </p:cNvSpPr>
              <p:nvPr/>
            </p:nvSpPr>
            <p:spPr bwMode="auto">
              <a:xfrm flipH="1">
                <a:off x="2875"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61" name="Line 191"/>
              <p:cNvSpPr>
                <a:spLocks noChangeShapeType="1"/>
              </p:cNvSpPr>
              <p:nvPr/>
            </p:nvSpPr>
            <p:spPr bwMode="auto">
              <a:xfrm flipH="1">
                <a:off x="2980" y="1143"/>
                <a:ext cx="54" cy="126"/>
              </a:xfrm>
              <a:prstGeom prst="line">
                <a:avLst/>
              </a:prstGeom>
              <a:noFill/>
              <a:ln w="19050">
                <a:solidFill>
                  <a:schemeClr val="tx2"/>
                </a:solidFill>
                <a:round/>
                <a:headEnd/>
                <a:tailEnd/>
              </a:ln>
            </p:spPr>
            <p:txBody>
              <a:bodyPr/>
              <a:lstStyle/>
              <a:p>
                <a:endParaRPr lang="zh-CN" altLang="en-US" sz="1600">
                  <a:latin typeface="+mn-ea"/>
                  <a:ea typeface="+mn-ea"/>
                </a:endParaRPr>
              </a:p>
            </p:txBody>
          </p:sp>
        </p:grpSp>
        <p:grpSp>
          <p:nvGrpSpPr>
            <p:cNvPr id="280623" name="Group 192"/>
            <p:cNvGrpSpPr>
              <a:grpSpLocks/>
            </p:cNvGrpSpPr>
            <p:nvPr/>
          </p:nvGrpSpPr>
          <p:grpSpPr bwMode="auto">
            <a:xfrm>
              <a:off x="8216900" y="2849563"/>
              <a:ext cx="425450" cy="119062"/>
              <a:chOff x="2875" y="1143"/>
              <a:chExt cx="330" cy="132"/>
            </a:xfrm>
          </p:grpSpPr>
          <p:sp>
            <p:nvSpPr>
              <p:cNvPr id="280654" name="Line 193"/>
              <p:cNvSpPr>
                <a:spLocks noChangeShapeType="1"/>
              </p:cNvSpPr>
              <p:nvPr/>
            </p:nvSpPr>
            <p:spPr bwMode="auto">
              <a:xfrm>
                <a:off x="3061"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55" name="Line 194"/>
              <p:cNvSpPr>
                <a:spLocks noChangeShapeType="1"/>
              </p:cNvSpPr>
              <p:nvPr/>
            </p:nvSpPr>
            <p:spPr bwMode="auto">
              <a:xfrm>
                <a:off x="3050" y="1143"/>
                <a:ext cx="37" cy="129"/>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56" name="Line 195"/>
              <p:cNvSpPr>
                <a:spLocks noChangeShapeType="1"/>
              </p:cNvSpPr>
              <p:nvPr/>
            </p:nvSpPr>
            <p:spPr bwMode="auto">
              <a:xfrm flipH="1">
                <a:off x="2875"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57" name="Line 196"/>
              <p:cNvSpPr>
                <a:spLocks noChangeShapeType="1"/>
              </p:cNvSpPr>
              <p:nvPr/>
            </p:nvSpPr>
            <p:spPr bwMode="auto">
              <a:xfrm flipH="1">
                <a:off x="2980" y="1143"/>
                <a:ext cx="54" cy="126"/>
              </a:xfrm>
              <a:prstGeom prst="line">
                <a:avLst/>
              </a:prstGeom>
              <a:noFill/>
              <a:ln w="19050">
                <a:solidFill>
                  <a:schemeClr val="tx2"/>
                </a:solidFill>
                <a:round/>
                <a:headEnd/>
                <a:tailEnd/>
              </a:ln>
            </p:spPr>
            <p:txBody>
              <a:bodyPr/>
              <a:lstStyle/>
              <a:p>
                <a:endParaRPr lang="zh-CN" altLang="en-US" sz="1600">
                  <a:latin typeface="+mn-ea"/>
                  <a:ea typeface="+mn-ea"/>
                </a:endParaRPr>
              </a:p>
            </p:txBody>
          </p:sp>
        </p:grpSp>
        <p:grpSp>
          <p:nvGrpSpPr>
            <p:cNvPr id="280624" name="Group 197"/>
            <p:cNvGrpSpPr>
              <a:grpSpLocks/>
            </p:cNvGrpSpPr>
            <p:nvPr/>
          </p:nvGrpSpPr>
          <p:grpSpPr bwMode="auto">
            <a:xfrm>
              <a:off x="3625850" y="2849563"/>
              <a:ext cx="425450" cy="119062"/>
              <a:chOff x="2875" y="1143"/>
              <a:chExt cx="330" cy="132"/>
            </a:xfrm>
          </p:grpSpPr>
          <p:sp>
            <p:nvSpPr>
              <p:cNvPr id="280650" name="Line 198"/>
              <p:cNvSpPr>
                <a:spLocks noChangeShapeType="1"/>
              </p:cNvSpPr>
              <p:nvPr/>
            </p:nvSpPr>
            <p:spPr bwMode="auto">
              <a:xfrm>
                <a:off x="3061"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51" name="Line 199"/>
              <p:cNvSpPr>
                <a:spLocks noChangeShapeType="1"/>
              </p:cNvSpPr>
              <p:nvPr/>
            </p:nvSpPr>
            <p:spPr bwMode="auto">
              <a:xfrm>
                <a:off x="3050" y="1143"/>
                <a:ext cx="37" cy="129"/>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52" name="Line 200"/>
              <p:cNvSpPr>
                <a:spLocks noChangeShapeType="1"/>
              </p:cNvSpPr>
              <p:nvPr/>
            </p:nvSpPr>
            <p:spPr bwMode="auto">
              <a:xfrm flipH="1">
                <a:off x="2875"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53" name="Line 201"/>
              <p:cNvSpPr>
                <a:spLocks noChangeShapeType="1"/>
              </p:cNvSpPr>
              <p:nvPr/>
            </p:nvSpPr>
            <p:spPr bwMode="auto">
              <a:xfrm flipH="1">
                <a:off x="2980" y="1143"/>
                <a:ext cx="54" cy="126"/>
              </a:xfrm>
              <a:prstGeom prst="line">
                <a:avLst/>
              </a:prstGeom>
              <a:noFill/>
              <a:ln w="19050">
                <a:solidFill>
                  <a:schemeClr val="tx2"/>
                </a:solidFill>
                <a:round/>
                <a:headEnd/>
                <a:tailEnd/>
              </a:ln>
            </p:spPr>
            <p:txBody>
              <a:bodyPr/>
              <a:lstStyle/>
              <a:p>
                <a:endParaRPr lang="zh-CN" altLang="en-US" sz="1600">
                  <a:latin typeface="+mn-ea"/>
                  <a:ea typeface="+mn-ea"/>
                </a:endParaRPr>
              </a:p>
            </p:txBody>
          </p:sp>
        </p:grpSp>
        <p:grpSp>
          <p:nvGrpSpPr>
            <p:cNvPr id="280625" name="Group 202"/>
            <p:cNvGrpSpPr>
              <a:grpSpLocks/>
            </p:cNvGrpSpPr>
            <p:nvPr/>
          </p:nvGrpSpPr>
          <p:grpSpPr bwMode="auto">
            <a:xfrm>
              <a:off x="6346825" y="2849563"/>
              <a:ext cx="425450" cy="119062"/>
              <a:chOff x="2875" y="1143"/>
              <a:chExt cx="330" cy="132"/>
            </a:xfrm>
          </p:grpSpPr>
          <p:sp>
            <p:nvSpPr>
              <p:cNvPr id="280646" name="Line 203"/>
              <p:cNvSpPr>
                <a:spLocks noChangeShapeType="1"/>
              </p:cNvSpPr>
              <p:nvPr/>
            </p:nvSpPr>
            <p:spPr bwMode="auto">
              <a:xfrm>
                <a:off x="3061"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47" name="Line 204"/>
              <p:cNvSpPr>
                <a:spLocks noChangeShapeType="1"/>
              </p:cNvSpPr>
              <p:nvPr/>
            </p:nvSpPr>
            <p:spPr bwMode="auto">
              <a:xfrm>
                <a:off x="3050" y="1143"/>
                <a:ext cx="37" cy="129"/>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48" name="Line 205"/>
              <p:cNvSpPr>
                <a:spLocks noChangeShapeType="1"/>
              </p:cNvSpPr>
              <p:nvPr/>
            </p:nvSpPr>
            <p:spPr bwMode="auto">
              <a:xfrm flipH="1">
                <a:off x="2875" y="1143"/>
                <a:ext cx="144" cy="13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49" name="Line 206"/>
              <p:cNvSpPr>
                <a:spLocks noChangeShapeType="1"/>
              </p:cNvSpPr>
              <p:nvPr/>
            </p:nvSpPr>
            <p:spPr bwMode="auto">
              <a:xfrm flipH="1">
                <a:off x="2980" y="1143"/>
                <a:ext cx="54" cy="126"/>
              </a:xfrm>
              <a:prstGeom prst="line">
                <a:avLst/>
              </a:prstGeom>
              <a:noFill/>
              <a:ln w="19050">
                <a:solidFill>
                  <a:schemeClr val="tx2"/>
                </a:solidFill>
                <a:round/>
                <a:headEnd/>
                <a:tailEnd/>
              </a:ln>
            </p:spPr>
            <p:txBody>
              <a:bodyPr/>
              <a:lstStyle/>
              <a:p>
                <a:endParaRPr lang="zh-CN" altLang="en-US" sz="1600">
                  <a:latin typeface="+mn-ea"/>
                  <a:ea typeface="+mn-ea"/>
                </a:endParaRPr>
              </a:p>
            </p:txBody>
          </p:sp>
        </p:grpSp>
        <p:sp>
          <p:nvSpPr>
            <p:cNvPr id="280626" name="Text Box 106"/>
            <p:cNvSpPr txBox="1">
              <a:spLocks noChangeArrowheads="1"/>
            </p:cNvSpPr>
            <p:nvPr/>
          </p:nvSpPr>
          <p:spPr bwMode="auto">
            <a:xfrm>
              <a:off x="3206749" y="1930400"/>
              <a:ext cx="804284"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com</a:t>
              </a:r>
            </a:p>
          </p:txBody>
        </p:sp>
        <p:sp>
          <p:nvSpPr>
            <p:cNvPr id="280627" name="Text Box 107"/>
            <p:cNvSpPr txBox="1">
              <a:spLocks noChangeArrowheads="1"/>
            </p:cNvSpPr>
            <p:nvPr/>
          </p:nvSpPr>
          <p:spPr bwMode="auto">
            <a:xfrm>
              <a:off x="3995738" y="1930400"/>
              <a:ext cx="670648"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net</a:t>
              </a:r>
            </a:p>
          </p:txBody>
        </p:sp>
        <p:sp>
          <p:nvSpPr>
            <p:cNvPr id="280628" name="Text Box 108"/>
            <p:cNvSpPr txBox="1">
              <a:spLocks noChangeArrowheads="1"/>
            </p:cNvSpPr>
            <p:nvPr/>
          </p:nvSpPr>
          <p:spPr bwMode="auto">
            <a:xfrm>
              <a:off x="4675188" y="1930400"/>
              <a:ext cx="694003"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org</a:t>
              </a:r>
            </a:p>
          </p:txBody>
        </p:sp>
        <p:sp>
          <p:nvSpPr>
            <p:cNvPr id="280629" name="Text Box 109"/>
            <p:cNvSpPr txBox="1">
              <a:spLocks noChangeArrowheads="1"/>
            </p:cNvSpPr>
            <p:nvPr/>
          </p:nvSpPr>
          <p:spPr bwMode="auto">
            <a:xfrm>
              <a:off x="5356225" y="1930400"/>
              <a:ext cx="736438"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edu</a:t>
              </a:r>
            </a:p>
          </p:txBody>
        </p:sp>
        <p:sp>
          <p:nvSpPr>
            <p:cNvPr id="280630" name="Text Box 110"/>
            <p:cNvSpPr txBox="1">
              <a:spLocks noChangeArrowheads="1"/>
            </p:cNvSpPr>
            <p:nvPr/>
          </p:nvSpPr>
          <p:spPr bwMode="auto">
            <a:xfrm>
              <a:off x="6037263" y="1930400"/>
              <a:ext cx="736438"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gov</a:t>
              </a:r>
            </a:p>
          </p:txBody>
        </p:sp>
        <p:sp>
          <p:nvSpPr>
            <p:cNvPr id="280631" name="Text Box 111"/>
            <p:cNvSpPr txBox="1">
              <a:spLocks noChangeArrowheads="1"/>
            </p:cNvSpPr>
            <p:nvPr/>
          </p:nvSpPr>
          <p:spPr bwMode="auto">
            <a:xfrm>
              <a:off x="1839912" y="1930400"/>
              <a:ext cx="825583"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aero</a:t>
              </a:r>
            </a:p>
          </p:txBody>
        </p:sp>
        <p:sp>
          <p:nvSpPr>
            <p:cNvPr id="280632" name="Text Box 112"/>
            <p:cNvSpPr txBox="1">
              <a:spLocks noChangeArrowheads="1"/>
            </p:cNvSpPr>
            <p:nvPr/>
          </p:nvSpPr>
          <p:spPr bwMode="auto">
            <a:xfrm>
              <a:off x="7197725" y="1930400"/>
              <a:ext cx="543180"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cn</a:t>
              </a:r>
            </a:p>
          </p:txBody>
        </p:sp>
        <p:sp>
          <p:nvSpPr>
            <p:cNvPr id="280633" name="Text Box 113"/>
            <p:cNvSpPr txBox="1">
              <a:spLocks noChangeArrowheads="1"/>
            </p:cNvSpPr>
            <p:nvPr/>
          </p:nvSpPr>
          <p:spPr bwMode="auto">
            <a:xfrm>
              <a:off x="7878763" y="1930400"/>
              <a:ext cx="563739"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uk</a:t>
              </a:r>
            </a:p>
          </p:txBody>
        </p:sp>
        <p:sp>
          <p:nvSpPr>
            <p:cNvPr id="280634" name="Rectangle 126"/>
            <p:cNvSpPr>
              <a:spLocks noChangeArrowheads="1"/>
            </p:cNvSpPr>
            <p:nvPr/>
          </p:nvSpPr>
          <p:spPr bwMode="auto">
            <a:xfrm>
              <a:off x="974461" y="1743866"/>
              <a:ext cx="760699" cy="582211"/>
            </a:xfrm>
            <a:prstGeom prst="rect">
              <a:avLst/>
            </a:prstGeom>
            <a:solidFill>
              <a:srgbClr val="CCECFF"/>
            </a:solidFill>
            <a:ln w="19050">
              <a:noFill/>
              <a:miter lim="800000"/>
              <a:headEnd/>
              <a:tailEnd/>
            </a:ln>
          </p:spPr>
          <p:txBody>
            <a:bodyPr wrap="none" lIns="90488" tIns="44450" rIns="90488" bIns="44450">
              <a:spAutoFit/>
            </a:bodyPr>
            <a:lstStyle/>
            <a:p>
              <a:pPr defTabSz="762000" eaLnBrk="0" hangingPunct="0"/>
              <a:r>
                <a:rPr kumimoji="1" lang="zh-CN" altLang="en-US" sz="1600" u="none" dirty="0" smtClean="0">
                  <a:solidFill>
                    <a:schemeClr val="hlink"/>
                  </a:solidFill>
                  <a:latin typeface="+mn-ea"/>
                  <a:ea typeface="+mn-ea"/>
                </a:rPr>
                <a:t>顶级</a:t>
              </a:r>
              <a:endParaRPr kumimoji="1" lang="en-US" altLang="zh-CN" sz="1600" u="none" dirty="0" smtClean="0">
                <a:solidFill>
                  <a:schemeClr val="hlink"/>
                </a:solidFill>
                <a:latin typeface="+mn-ea"/>
                <a:ea typeface="+mn-ea"/>
              </a:endParaRPr>
            </a:p>
            <a:p>
              <a:pPr defTabSz="762000" eaLnBrk="0" hangingPunct="0"/>
              <a:r>
                <a:rPr kumimoji="1" lang="zh-CN" altLang="en-US" sz="1600" u="none" dirty="0" smtClean="0">
                  <a:solidFill>
                    <a:schemeClr val="hlink"/>
                  </a:solidFill>
                  <a:latin typeface="+mn-ea"/>
                  <a:ea typeface="+mn-ea"/>
                </a:rPr>
                <a:t>域名</a:t>
              </a:r>
              <a:endParaRPr kumimoji="1" lang="zh-CN" altLang="en-US" sz="1600" u="none" dirty="0">
                <a:solidFill>
                  <a:schemeClr val="hlink"/>
                </a:solidFill>
                <a:latin typeface="+mn-ea"/>
                <a:ea typeface="+mn-ea"/>
              </a:endParaRPr>
            </a:p>
          </p:txBody>
        </p:sp>
        <p:sp>
          <p:nvSpPr>
            <p:cNvPr id="280635" name="Line 133"/>
            <p:cNvSpPr>
              <a:spLocks noChangeShapeType="1"/>
            </p:cNvSpPr>
            <p:nvPr/>
          </p:nvSpPr>
          <p:spPr bwMode="auto">
            <a:xfrm flipH="1">
              <a:off x="3565525" y="1557338"/>
              <a:ext cx="1695450" cy="46196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36" name="Line 134"/>
            <p:cNvSpPr>
              <a:spLocks noChangeShapeType="1"/>
            </p:cNvSpPr>
            <p:nvPr/>
          </p:nvSpPr>
          <p:spPr bwMode="auto">
            <a:xfrm flipH="1">
              <a:off x="4327525" y="1577975"/>
              <a:ext cx="912813" cy="419100"/>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37" name="Line 135"/>
            <p:cNvSpPr>
              <a:spLocks noChangeShapeType="1"/>
            </p:cNvSpPr>
            <p:nvPr/>
          </p:nvSpPr>
          <p:spPr bwMode="auto">
            <a:xfrm flipH="1">
              <a:off x="5046663" y="1577975"/>
              <a:ext cx="207962" cy="409575"/>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38" name="Line 136"/>
            <p:cNvSpPr>
              <a:spLocks noChangeShapeType="1"/>
            </p:cNvSpPr>
            <p:nvPr/>
          </p:nvSpPr>
          <p:spPr bwMode="auto">
            <a:xfrm>
              <a:off x="5273675" y="1570038"/>
              <a:ext cx="395288" cy="434975"/>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39" name="Line 137"/>
            <p:cNvSpPr>
              <a:spLocks noChangeShapeType="1"/>
            </p:cNvSpPr>
            <p:nvPr/>
          </p:nvSpPr>
          <p:spPr bwMode="auto">
            <a:xfrm>
              <a:off x="5270500" y="1560513"/>
              <a:ext cx="1081088" cy="446087"/>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40" name="Line 138"/>
            <p:cNvSpPr>
              <a:spLocks noChangeShapeType="1"/>
            </p:cNvSpPr>
            <p:nvPr/>
          </p:nvSpPr>
          <p:spPr bwMode="auto">
            <a:xfrm>
              <a:off x="5291138" y="1552575"/>
              <a:ext cx="2147887" cy="447675"/>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41" name="Line 139"/>
            <p:cNvSpPr>
              <a:spLocks noChangeShapeType="1"/>
            </p:cNvSpPr>
            <p:nvPr/>
          </p:nvSpPr>
          <p:spPr bwMode="auto">
            <a:xfrm flipH="1">
              <a:off x="2227263" y="1550988"/>
              <a:ext cx="3068637" cy="439737"/>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42" name="Line 140"/>
            <p:cNvSpPr>
              <a:spLocks noChangeShapeType="1"/>
            </p:cNvSpPr>
            <p:nvPr/>
          </p:nvSpPr>
          <p:spPr bwMode="auto">
            <a:xfrm>
              <a:off x="5230813" y="1552575"/>
              <a:ext cx="2820987" cy="419100"/>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43" name="Text Box 207"/>
            <p:cNvSpPr txBox="1">
              <a:spLocks noChangeArrowheads="1"/>
            </p:cNvSpPr>
            <p:nvPr/>
          </p:nvSpPr>
          <p:spPr bwMode="auto">
            <a:xfrm>
              <a:off x="6730503" y="1848587"/>
              <a:ext cx="489726"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a:t>
              </a:r>
            </a:p>
          </p:txBody>
        </p:sp>
        <p:sp>
          <p:nvSpPr>
            <p:cNvPr id="280644" name="Line 148"/>
            <p:cNvSpPr>
              <a:spLocks noChangeShapeType="1"/>
            </p:cNvSpPr>
            <p:nvPr/>
          </p:nvSpPr>
          <p:spPr bwMode="auto">
            <a:xfrm flipH="1">
              <a:off x="7034213" y="2820988"/>
              <a:ext cx="614362" cy="500062"/>
            </a:xfrm>
            <a:prstGeom prst="line">
              <a:avLst/>
            </a:prstGeom>
            <a:noFill/>
            <a:ln w="19050">
              <a:solidFill>
                <a:schemeClr val="tx2"/>
              </a:solidFill>
              <a:round/>
              <a:headEnd/>
              <a:tailEnd/>
            </a:ln>
          </p:spPr>
          <p:txBody>
            <a:bodyPr/>
            <a:lstStyle/>
            <a:p>
              <a:endParaRPr lang="zh-CN" altLang="en-US" sz="1600">
                <a:latin typeface="+mn-ea"/>
                <a:ea typeface="+mn-ea"/>
              </a:endParaRPr>
            </a:p>
          </p:txBody>
        </p:sp>
        <p:sp>
          <p:nvSpPr>
            <p:cNvPr id="280645" name="Line 149"/>
            <p:cNvSpPr>
              <a:spLocks noChangeShapeType="1"/>
            </p:cNvSpPr>
            <p:nvPr/>
          </p:nvSpPr>
          <p:spPr bwMode="auto">
            <a:xfrm>
              <a:off x="7678738" y="2833688"/>
              <a:ext cx="869950" cy="511175"/>
            </a:xfrm>
            <a:prstGeom prst="line">
              <a:avLst/>
            </a:prstGeom>
            <a:noFill/>
            <a:ln w="19050">
              <a:solidFill>
                <a:schemeClr val="tx2"/>
              </a:solidFill>
              <a:round/>
              <a:headEnd/>
              <a:tailEnd/>
            </a:ln>
          </p:spPr>
          <p:txBody>
            <a:bodyPr/>
            <a:lstStyle/>
            <a:p>
              <a:endParaRPr lang="zh-CN" altLang="en-US" sz="1600">
                <a:latin typeface="+mn-ea"/>
                <a:ea typeface="+mn-ea"/>
              </a:endParaRPr>
            </a:p>
          </p:txBody>
        </p:sp>
      </p:grpSp>
      <p:sp>
        <p:nvSpPr>
          <p:cNvPr id="280579" name="Text Box 207"/>
          <p:cNvSpPr txBox="1">
            <a:spLocks noChangeArrowheads="1"/>
          </p:cNvSpPr>
          <p:nvPr/>
        </p:nvSpPr>
        <p:spPr bwMode="auto">
          <a:xfrm>
            <a:off x="1665640" y="1923248"/>
            <a:ext cx="381836"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a:t>
            </a:r>
          </a:p>
        </p:txBody>
      </p:sp>
      <p:sp>
        <p:nvSpPr>
          <p:cNvPr id="280580" name="Text Box 207"/>
          <p:cNvSpPr txBox="1">
            <a:spLocks noChangeArrowheads="1"/>
          </p:cNvSpPr>
          <p:nvPr/>
        </p:nvSpPr>
        <p:spPr bwMode="auto">
          <a:xfrm>
            <a:off x="1978377" y="2588410"/>
            <a:ext cx="381836"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a:t>
            </a:r>
          </a:p>
        </p:txBody>
      </p:sp>
      <p:sp>
        <p:nvSpPr>
          <p:cNvPr id="280581" name="Text Box 207"/>
          <p:cNvSpPr txBox="1">
            <a:spLocks noChangeArrowheads="1"/>
          </p:cNvSpPr>
          <p:nvPr/>
        </p:nvSpPr>
        <p:spPr bwMode="auto">
          <a:xfrm>
            <a:off x="1486252" y="3320248"/>
            <a:ext cx="381836"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a:t>
            </a:r>
          </a:p>
        </p:txBody>
      </p:sp>
      <p:sp>
        <p:nvSpPr>
          <p:cNvPr id="280582" name="Text Box 207"/>
          <p:cNvSpPr txBox="1">
            <a:spLocks noChangeArrowheads="1"/>
          </p:cNvSpPr>
          <p:nvPr/>
        </p:nvSpPr>
        <p:spPr bwMode="auto">
          <a:xfrm>
            <a:off x="4773965" y="4112410"/>
            <a:ext cx="381836"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a:t>
            </a:r>
          </a:p>
        </p:txBody>
      </p:sp>
      <p:sp>
        <p:nvSpPr>
          <p:cNvPr id="280583" name="Text Box 207"/>
          <p:cNvSpPr txBox="1">
            <a:spLocks noChangeArrowheads="1"/>
          </p:cNvSpPr>
          <p:nvPr/>
        </p:nvSpPr>
        <p:spPr bwMode="auto">
          <a:xfrm>
            <a:off x="5437540" y="3291673"/>
            <a:ext cx="381836"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a:t>
            </a:r>
          </a:p>
        </p:txBody>
      </p:sp>
      <p:sp>
        <p:nvSpPr>
          <p:cNvPr id="280584" name="Text Box 207"/>
          <p:cNvSpPr txBox="1">
            <a:spLocks noChangeArrowheads="1"/>
          </p:cNvSpPr>
          <p:nvPr/>
        </p:nvSpPr>
        <p:spPr bwMode="auto">
          <a:xfrm>
            <a:off x="4875565" y="2701123"/>
            <a:ext cx="381836"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a:t>
            </a:r>
          </a:p>
        </p:txBody>
      </p:sp>
      <p:sp>
        <p:nvSpPr>
          <p:cNvPr id="280585" name="Text Box 207"/>
          <p:cNvSpPr txBox="1">
            <a:spLocks noChangeArrowheads="1"/>
          </p:cNvSpPr>
          <p:nvPr/>
        </p:nvSpPr>
        <p:spPr bwMode="auto">
          <a:xfrm>
            <a:off x="5986815" y="1923248"/>
            <a:ext cx="381836" cy="338554"/>
          </a:xfrm>
          <a:prstGeom prst="rect">
            <a:avLst/>
          </a:prstGeom>
          <a:noFill/>
          <a:ln w="9525">
            <a:noFill/>
            <a:miter lim="800000"/>
            <a:headEnd/>
            <a:tailEnd/>
          </a:ln>
        </p:spPr>
        <p:txBody>
          <a:bodyPr wrap="none">
            <a:spAutoFit/>
          </a:bodyPr>
          <a:lstStyle/>
          <a:p>
            <a:r>
              <a:rPr kumimoji="1" lang="en-US" altLang="zh-CN" sz="1600" u="none">
                <a:solidFill>
                  <a:schemeClr val="accent2"/>
                </a:solidFill>
                <a:latin typeface="+mn-ea"/>
                <a:ea typeface="+mn-ea"/>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2"/>
          <p:cNvSpPr>
            <a:spLocks noGrp="1" noChangeArrowheads="1"/>
          </p:cNvSpPr>
          <p:nvPr>
            <p:ph type="title" idx="4294967295"/>
          </p:nvPr>
        </p:nvSpPr>
        <p:spPr>
          <a:xfrm>
            <a:off x="73025" y="643724"/>
            <a:ext cx="5284793" cy="857250"/>
          </a:xfrm>
        </p:spPr>
        <p:txBody>
          <a:bodyPr/>
          <a:lstStyle/>
          <a:p>
            <a:pPr eaLnBrk="1" hangingPunct="1">
              <a:defRPr/>
            </a:pPr>
            <a:r>
              <a:rPr lang="zh-CN" altLang="en-US" sz="2400" kern="1200" dirty="0">
                <a:solidFill>
                  <a:srgbClr val="007D7A"/>
                </a:solidFill>
                <a:latin typeface="Times New Roman" pitchFamily="18" charset="0"/>
                <a:cs typeface="Times New Roman" pitchFamily="18" charset="0"/>
              </a:rPr>
              <a:t>顶层</a:t>
            </a:r>
            <a:r>
              <a:rPr lang="zh-CN" altLang="en-US" sz="2400" kern="1200" dirty="0" smtClean="0">
                <a:solidFill>
                  <a:srgbClr val="007D7A"/>
                </a:solidFill>
                <a:latin typeface="Times New Roman" pitchFamily="18" charset="0"/>
                <a:cs typeface="Times New Roman" pitchFamily="18" charset="0"/>
              </a:rPr>
              <a:t>域（</a:t>
            </a:r>
            <a:r>
              <a:rPr lang="en-US" altLang="zh-CN" sz="2400" kern="1200" dirty="0" smtClean="0">
                <a:solidFill>
                  <a:srgbClr val="007D7A"/>
                </a:solidFill>
                <a:latin typeface="Times New Roman" pitchFamily="18" charset="0"/>
                <a:cs typeface="Times New Roman" pitchFamily="18" charset="0"/>
              </a:rPr>
              <a:t>top level domain, TLD</a:t>
            </a:r>
            <a:r>
              <a:rPr lang="zh-CN" altLang="en-US" sz="2400" kern="1200" dirty="0" smtClean="0">
                <a:solidFill>
                  <a:srgbClr val="007D7A"/>
                </a:solidFill>
                <a:latin typeface="Times New Roman" pitchFamily="18" charset="0"/>
                <a:cs typeface="Times New Roman" pitchFamily="18" charset="0"/>
              </a:rPr>
              <a:t>）</a:t>
            </a:r>
            <a:endParaRPr lang="zh-CN" altLang="en-US" sz="2400" kern="1200" dirty="0">
              <a:solidFill>
                <a:srgbClr val="007D7A"/>
              </a:solidFill>
              <a:latin typeface="Times New Roman" pitchFamily="18" charset="0"/>
              <a:cs typeface="Times New Roman" pitchFamily="18" charset="0"/>
            </a:endParaRPr>
          </a:p>
        </p:txBody>
      </p:sp>
      <p:sp>
        <p:nvSpPr>
          <p:cNvPr id="272386" name="Rectangle 3"/>
          <p:cNvSpPr>
            <a:spLocks noGrp="1" noChangeArrowheads="1"/>
          </p:cNvSpPr>
          <p:nvPr>
            <p:ph type="body" idx="4294967295"/>
          </p:nvPr>
        </p:nvSpPr>
        <p:spPr>
          <a:xfrm>
            <a:off x="500034" y="1470837"/>
            <a:ext cx="4173536" cy="3101971"/>
          </a:xfrm>
        </p:spPr>
        <p:txBody>
          <a:bodyPr/>
          <a:lstStyle/>
          <a:p>
            <a:pPr marL="342900" lvl="1" indent="-342900" eaLnBrk="1" hangingPunct="1">
              <a:spcAft>
                <a:spcPts val="600"/>
              </a:spcAft>
              <a:buFont typeface="Arial" pitchFamily="34" charset="0"/>
              <a:buChar char="•"/>
              <a:defRPr/>
            </a:pPr>
            <a:r>
              <a:rPr lang="en-US" altLang="zh-CN" b="1" kern="1200" dirty="0" smtClean="0">
                <a:solidFill>
                  <a:srgbClr val="1A3868"/>
                </a:solidFill>
                <a:latin typeface="Times New Roman" pitchFamily="18" charset="0"/>
                <a:cs typeface="Times New Roman" pitchFamily="18" charset="0"/>
              </a:rPr>
              <a:t>.</a:t>
            </a:r>
            <a:r>
              <a:rPr lang="en-US" altLang="zh-CN" b="1" kern="1200" dirty="0">
                <a:solidFill>
                  <a:srgbClr val="1A3868"/>
                </a:solidFill>
                <a:latin typeface="Times New Roman" pitchFamily="18" charset="0"/>
                <a:cs typeface="Times New Roman" pitchFamily="18" charset="0"/>
              </a:rPr>
              <a:t>com </a:t>
            </a:r>
            <a:r>
              <a:rPr lang="zh-CN" altLang="en-US" b="1" kern="1200" dirty="0">
                <a:solidFill>
                  <a:srgbClr val="1A3868"/>
                </a:solidFill>
                <a:latin typeface="Times New Roman" pitchFamily="18" charset="0"/>
                <a:cs typeface="Times New Roman" pitchFamily="18" charset="0"/>
              </a:rPr>
              <a:t>商业实体</a:t>
            </a:r>
          </a:p>
          <a:p>
            <a:pPr marL="342900" lvl="1" indent="-342900" eaLnBrk="1" hangingPunct="1">
              <a:spcAft>
                <a:spcPts val="600"/>
              </a:spcAft>
              <a:buFont typeface="Arial" pitchFamily="34" charset="0"/>
              <a:buChar char="•"/>
              <a:defRPr/>
            </a:pPr>
            <a:r>
              <a:rPr lang="en-US" altLang="zh-CN" b="1" kern="1200" dirty="0">
                <a:solidFill>
                  <a:srgbClr val="1A3868"/>
                </a:solidFill>
                <a:latin typeface="Times New Roman" pitchFamily="18" charset="0"/>
                <a:cs typeface="Times New Roman" pitchFamily="18" charset="0"/>
              </a:rPr>
              <a:t>.</a:t>
            </a:r>
            <a:r>
              <a:rPr lang="en-US" altLang="zh-CN" b="1" kern="1200" dirty="0" err="1">
                <a:solidFill>
                  <a:srgbClr val="1A3868"/>
                </a:solidFill>
                <a:latin typeface="Times New Roman" pitchFamily="18" charset="0"/>
                <a:cs typeface="Times New Roman" pitchFamily="18" charset="0"/>
              </a:rPr>
              <a:t>edu</a:t>
            </a:r>
            <a:r>
              <a:rPr lang="en-US" altLang="zh-CN" b="1" kern="1200" dirty="0">
                <a:solidFill>
                  <a:srgbClr val="1A3868"/>
                </a:solidFill>
                <a:latin typeface="Times New Roman" pitchFamily="18" charset="0"/>
                <a:cs typeface="Times New Roman" pitchFamily="18" charset="0"/>
              </a:rPr>
              <a:t> </a:t>
            </a:r>
            <a:r>
              <a:rPr lang="zh-CN" altLang="en-US" b="1" kern="1200" dirty="0">
                <a:solidFill>
                  <a:srgbClr val="1A3868"/>
                </a:solidFill>
                <a:latin typeface="Times New Roman" pitchFamily="18" charset="0"/>
                <a:cs typeface="Times New Roman" pitchFamily="18" charset="0"/>
              </a:rPr>
              <a:t>教育机构</a:t>
            </a:r>
          </a:p>
          <a:p>
            <a:pPr marL="342900" lvl="1" indent="-342900" eaLnBrk="1" hangingPunct="1">
              <a:spcAft>
                <a:spcPts val="600"/>
              </a:spcAft>
              <a:buFont typeface="Arial" pitchFamily="34" charset="0"/>
              <a:buChar char="•"/>
              <a:defRPr/>
            </a:pPr>
            <a:r>
              <a:rPr lang="en-US" altLang="zh-CN" b="1" kern="1200" dirty="0" err="1">
                <a:solidFill>
                  <a:srgbClr val="1A3868"/>
                </a:solidFill>
                <a:latin typeface="Times New Roman" pitchFamily="18" charset="0"/>
                <a:cs typeface="Times New Roman" pitchFamily="18" charset="0"/>
              </a:rPr>
              <a:t>.net</a:t>
            </a:r>
            <a:r>
              <a:rPr lang="en-US" altLang="zh-CN" b="1" kern="1200" dirty="0">
                <a:solidFill>
                  <a:srgbClr val="1A3868"/>
                </a:solidFill>
                <a:latin typeface="Times New Roman" pitchFamily="18" charset="0"/>
                <a:cs typeface="Times New Roman" pitchFamily="18" charset="0"/>
              </a:rPr>
              <a:t> </a:t>
            </a:r>
            <a:r>
              <a:rPr lang="zh-CN" altLang="en-US" b="1" kern="1200" dirty="0">
                <a:solidFill>
                  <a:srgbClr val="1A3868"/>
                </a:solidFill>
                <a:latin typeface="Times New Roman" pitchFamily="18" charset="0"/>
                <a:cs typeface="Times New Roman" pitchFamily="18" charset="0"/>
              </a:rPr>
              <a:t>网络供应商</a:t>
            </a:r>
          </a:p>
          <a:p>
            <a:pPr marL="342900" lvl="1" indent="-342900" eaLnBrk="1" hangingPunct="1">
              <a:spcAft>
                <a:spcPts val="600"/>
              </a:spcAft>
              <a:buFont typeface="Arial" pitchFamily="34" charset="0"/>
              <a:buChar char="•"/>
              <a:defRPr/>
            </a:pPr>
            <a:r>
              <a:rPr lang="en-US" altLang="zh-CN" b="1" kern="1200" dirty="0">
                <a:solidFill>
                  <a:srgbClr val="1A3868"/>
                </a:solidFill>
                <a:latin typeface="Times New Roman" pitchFamily="18" charset="0"/>
                <a:cs typeface="Times New Roman" pitchFamily="18" charset="0"/>
              </a:rPr>
              <a:t>.org </a:t>
            </a:r>
            <a:r>
              <a:rPr lang="zh-CN" altLang="en-US" b="1" kern="1200" dirty="0">
                <a:solidFill>
                  <a:srgbClr val="1A3868"/>
                </a:solidFill>
                <a:latin typeface="Times New Roman" pitchFamily="18" charset="0"/>
                <a:cs typeface="Times New Roman" pitchFamily="18" charset="0"/>
              </a:rPr>
              <a:t>非政府机构</a:t>
            </a:r>
          </a:p>
          <a:p>
            <a:pPr marL="342900" lvl="1" indent="-342900" eaLnBrk="1" hangingPunct="1">
              <a:spcAft>
                <a:spcPts val="600"/>
              </a:spcAft>
              <a:buFont typeface="Arial" pitchFamily="34" charset="0"/>
              <a:buChar char="•"/>
              <a:defRPr/>
            </a:pPr>
            <a:r>
              <a:rPr lang="en-US" altLang="zh-CN" b="1" kern="1200" dirty="0">
                <a:solidFill>
                  <a:srgbClr val="1A3868"/>
                </a:solidFill>
                <a:latin typeface="Times New Roman" pitchFamily="18" charset="0"/>
                <a:cs typeface="Times New Roman" pitchFamily="18" charset="0"/>
              </a:rPr>
              <a:t>.</a:t>
            </a:r>
            <a:r>
              <a:rPr lang="en-US" altLang="zh-CN" b="1" kern="1200" dirty="0" err="1">
                <a:solidFill>
                  <a:srgbClr val="1A3868"/>
                </a:solidFill>
                <a:latin typeface="Times New Roman" pitchFamily="18" charset="0"/>
                <a:cs typeface="Times New Roman" pitchFamily="18" charset="0"/>
              </a:rPr>
              <a:t>int</a:t>
            </a:r>
            <a:r>
              <a:rPr lang="en-US" altLang="zh-CN" b="1" kern="1200" dirty="0">
                <a:solidFill>
                  <a:srgbClr val="1A3868"/>
                </a:solidFill>
                <a:latin typeface="Times New Roman" pitchFamily="18" charset="0"/>
                <a:cs typeface="Times New Roman" pitchFamily="18" charset="0"/>
              </a:rPr>
              <a:t> </a:t>
            </a:r>
            <a:r>
              <a:rPr lang="zh-CN" altLang="en-US" b="1" kern="1200" dirty="0">
                <a:solidFill>
                  <a:srgbClr val="1A3868"/>
                </a:solidFill>
                <a:latin typeface="Times New Roman" pitchFamily="18" charset="0"/>
                <a:cs typeface="Times New Roman" pitchFamily="18" charset="0"/>
              </a:rPr>
              <a:t>国际组织</a:t>
            </a:r>
          </a:p>
          <a:p>
            <a:pPr marL="342900" lvl="1" indent="-342900" eaLnBrk="1" hangingPunct="1">
              <a:spcAft>
                <a:spcPts val="600"/>
              </a:spcAft>
              <a:buFont typeface="Arial" pitchFamily="34" charset="0"/>
              <a:buChar char="•"/>
              <a:defRPr/>
            </a:pPr>
            <a:r>
              <a:rPr lang="en-US" altLang="zh-CN" b="1" kern="1200" dirty="0">
                <a:solidFill>
                  <a:srgbClr val="1A3868"/>
                </a:solidFill>
                <a:latin typeface="Times New Roman" pitchFamily="18" charset="0"/>
                <a:cs typeface="Times New Roman" pitchFamily="18" charset="0"/>
              </a:rPr>
              <a:t>.</a:t>
            </a:r>
            <a:r>
              <a:rPr lang="en-US" altLang="zh-CN" b="1" kern="1200" dirty="0" err="1">
                <a:solidFill>
                  <a:srgbClr val="1A3868"/>
                </a:solidFill>
                <a:latin typeface="Times New Roman" pitchFamily="18" charset="0"/>
                <a:cs typeface="Times New Roman" pitchFamily="18" charset="0"/>
              </a:rPr>
              <a:t>gov</a:t>
            </a:r>
            <a:r>
              <a:rPr lang="en-US" altLang="zh-CN" b="1" kern="1200" dirty="0">
                <a:solidFill>
                  <a:srgbClr val="1A3868"/>
                </a:solidFill>
                <a:latin typeface="Times New Roman" pitchFamily="18" charset="0"/>
                <a:cs typeface="Times New Roman" pitchFamily="18" charset="0"/>
              </a:rPr>
              <a:t> </a:t>
            </a:r>
            <a:r>
              <a:rPr lang="zh-CN" altLang="en-US" b="1" kern="1200" dirty="0">
                <a:solidFill>
                  <a:srgbClr val="1A3868"/>
                </a:solidFill>
                <a:latin typeface="Times New Roman" pitchFamily="18" charset="0"/>
                <a:cs typeface="Times New Roman" pitchFamily="18" charset="0"/>
              </a:rPr>
              <a:t>政府</a:t>
            </a:r>
          </a:p>
          <a:p>
            <a:pPr marL="342900" lvl="1" indent="-342900" eaLnBrk="1" hangingPunct="1">
              <a:spcAft>
                <a:spcPts val="600"/>
              </a:spcAft>
              <a:buFont typeface="Arial" pitchFamily="34" charset="0"/>
              <a:buChar char="•"/>
              <a:defRPr/>
            </a:pPr>
            <a:r>
              <a:rPr lang="en-US" altLang="zh-CN" b="1" kern="1200" dirty="0">
                <a:solidFill>
                  <a:srgbClr val="1A3868"/>
                </a:solidFill>
                <a:latin typeface="Times New Roman" pitchFamily="18" charset="0"/>
                <a:cs typeface="Times New Roman" pitchFamily="18" charset="0"/>
              </a:rPr>
              <a:t>.mil </a:t>
            </a:r>
            <a:r>
              <a:rPr lang="zh-CN" altLang="en-US" b="1" kern="1200" dirty="0">
                <a:solidFill>
                  <a:srgbClr val="1A3868"/>
                </a:solidFill>
                <a:latin typeface="Times New Roman" pitchFamily="18" charset="0"/>
                <a:cs typeface="Times New Roman" pitchFamily="18" charset="0"/>
              </a:rPr>
              <a:t>军事</a:t>
            </a:r>
            <a:endParaRPr lang="en-US" altLang="zh-CN" b="1" kern="1200" dirty="0">
              <a:solidFill>
                <a:srgbClr val="1A3868"/>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0" y="342900"/>
            <a:ext cx="7772400" cy="742950"/>
          </a:xfrm>
        </p:spPr>
        <p:txBody>
          <a:bodyPr/>
          <a:lstStyle/>
          <a:p>
            <a:pPr eaLnBrk="1" hangingPunct="1"/>
            <a:r>
              <a:rPr lang="zh-CN" altLang="en-US" sz="1600" b="0" smtClean="0"/>
              <a:t>    </a:t>
            </a:r>
            <a:endParaRPr lang="zh-CN" altLang="en-US" sz="2400" b="0" smtClean="0"/>
          </a:p>
        </p:txBody>
      </p:sp>
      <p:sp>
        <p:nvSpPr>
          <p:cNvPr id="22530" name="Rectangle 3"/>
          <p:cNvSpPr>
            <a:spLocks noGrp="1" noChangeArrowheads="1"/>
          </p:cNvSpPr>
          <p:nvPr>
            <p:ph type="body" idx="4294967295"/>
          </p:nvPr>
        </p:nvSpPr>
        <p:spPr>
          <a:xfrm>
            <a:off x="322263" y="786594"/>
            <a:ext cx="6265961" cy="3886200"/>
          </a:xfrm>
        </p:spPr>
        <p:txBody>
          <a:bodyPr/>
          <a:lstStyle/>
          <a:p>
            <a:pPr eaLnBrk="1" hangingPunct="1">
              <a:spcBef>
                <a:spcPts val="600"/>
              </a:spcBef>
              <a:spcAft>
                <a:spcPts val="600"/>
              </a:spcAft>
              <a:buFontTx/>
              <a:buNone/>
              <a:defRPr/>
            </a:pPr>
            <a:r>
              <a:rPr lang="en-US" altLang="zh-CN" b="1" kern="1200" dirty="0" smtClean="0">
                <a:solidFill>
                  <a:srgbClr val="007D7A"/>
                </a:solidFill>
                <a:latin typeface="Times New Roman" pitchFamily="18" charset="0"/>
                <a:ea typeface="+mj-ea"/>
                <a:cs typeface="Times New Roman" pitchFamily="18" charset="0"/>
              </a:rPr>
              <a:t>Internet</a:t>
            </a:r>
            <a:r>
              <a:rPr lang="zh-CN" altLang="en-US" b="1" kern="1200" dirty="0" smtClean="0">
                <a:solidFill>
                  <a:srgbClr val="007D7A"/>
                </a:solidFill>
                <a:latin typeface="Times New Roman" pitchFamily="18" charset="0"/>
                <a:ea typeface="+mj-ea"/>
                <a:cs typeface="Times New Roman" pitchFamily="18" charset="0"/>
              </a:rPr>
              <a:t>域名格式</a:t>
            </a:r>
            <a:endParaRPr lang="en-US" altLang="zh-CN" b="1" kern="1200" dirty="0" smtClean="0">
              <a:solidFill>
                <a:srgbClr val="007D7A"/>
              </a:solidFill>
              <a:latin typeface="Times New Roman" pitchFamily="18" charset="0"/>
              <a:ea typeface="+mj-ea"/>
              <a:cs typeface="Times New Roman" pitchFamily="18" charset="0"/>
            </a:endParaRPr>
          </a:p>
          <a:p>
            <a:pPr marL="263525" indent="-263525">
              <a:spcBef>
                <a:spcPts val="600"/>
              </a:spcBef>
              <a:spcAft>
                <a:spcPts val="600"/>
              </a:spcAft>
              <a:defRPr/>
            </a:pPr>
            <a:r>
              <a:rPr lang="en-US" altLang="zh-CN" sz="2000" b="1" kern="1200" dirty="0" smtClean="0">
                <a:solidFill>
                  <a:srgbClr val="1A3868"/>
                </a:solidFill>
                <a:latin typeface="Times New Roman" pitchFamily="18" charset="0"/>
                <a:cs typeface="Times New Roman" pitchFamily="18" charset="0"/>
              </a:rPr>
              <a:t>Internet</a:t>
            </a:r>
            <a:r>
              <a:rPr lang="zh-CN" altLang="en-US" sz="2000" b="1" kern="1200" dirty="0">
                <a:solidFill>
                  <a:srgbClr val="1A3868"/>
                </a:solidFill>
                <a:latin typeface="Times New Roman" pitchFamily="18" charset="0"/>
                <a:cs typeface="Times New Roman" pitchFamily="18" charset="0"/>
              </a:rPr>
              <a:t>主机域名的一般格式为：</a:t>
            </a:r>
          </a:p>
        </p:txBody>
      </p:sp>
      <p:pic>
        <p:nvPicPr>
          <p:cNvPr id="22531" name="Picture 4"/>
          <p:cNvPicPr>
            <a:picLocks noChangeAspect="1" noChangeArrowheads="1"/>
          </p:cNvPicPr>
          <p:nvPr/>
        </p:nvPicPr>
        <p:blipFill>
          <a:blip r:embed="rId2" cstate="print"/>
          <a:srcRect/>
          <a:stretch>
            <a:fillRect/>
          </a:stretch>
        </p:blipFill>
        <p:spPr bwMode="auto">
          <a:xfrm>
            <a:off x="1331640" y="1780456"/>
            <a:ext cx="4392613" cy="1543050"/>
          </a:xfrm>
          <a:prstGeom prst="rect">
            <a:avLst/>
          </a:prstGeom>
          <a:noFill/>
          <a:ln w="9525">
            <a:noFill/>
            <a:miter lim="800000"/>
            <a:headEnd/>
            <a:tailEnd/>
          </a:ln>
        </p:spPr>
      </p:pic>
      <p:sp>
        <p:nvSpPr>
          <p:cNvPr id="22532" name="Text Box 5"/>
          <p:cNvSpPr txBox="1">
            <a:spLocks noChangeArrowheads="1"/>
          </p:cNvSpPr>
          <p:nvPr/>
        </p:nvSpPr>
        <p:spPr bwMode="auto">
          <a:xfrm>
            <a:off x="1453878" y="3283819"/>
            <a:ext cx="3910012" cy="400050"/>
          </a:xfrm>
          <a:prstGeom prst="rect">
            <a:avLst/>
          </a:prstGeom>
          <a:noFill/>
          <a:ln w="9525">
            <a:noFill/>
            <a:miter lim="800000"/>
            <a:headEnd/>
            <a:tailEnd/>
          </a:ln>
        </p:spPr>
        <p:txBody>
          <a:bodyPr>
            <a:spAutoFit/>
          </a:bodyPr>
          <a:lstStyle/>
          <a:p>
            <a:pPr algn="dist"/>
            <a:r>
              <a:rPr lang="en-US" altLang="zh-CN" sz="2000" u="none" dirty="0">
                <a:solidFill>
                  <a:srgbClr val="C00000"/>
                </a:solidFill>
              </a:rPr>
              <a:t>mail.dlut.edu.cn</a:t>
            </a:r>
          </a:p>
        </p:txBody>
      </p:sp>
      <p:sp>
        <p:nvSpPr>
          <p:cNvPr id="7" name="AutoShape 6"/>
          <p:cNvSpPr>
            <a:spLocks noChangeArrowheads="1"/>
          </p:cNvSpPr>
          <p:nvPr/>
        </p:nvSpPr>
        <p:spPr bwMode="auto">
          <a:xfrm>
            <a:off x="573783" y="3716909"/>
            <a:ext cx="6336704" cy="124221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eaLnBrk="0" hangingPunct="0">
              <a:lnSpc>
                <a:spcPct val="120000"/>
              </a:lnSpc>
              <a:defRPr/>
            </a:pPr>
            <a:r>
              <a:rPr lang="zh-CN" altLang="en-US" sz="2000" b="0" u="none" dirty="0">
                <a:solidFill>
                  <a:srgbClr val="FFFF00"/>
                </a:solidFill>
              </a:rPr>
              <a:t>按照地理域或机构域进行分层。</a:t>
            </a:r>
          </a:p>
          <a:p>
            <a:pPr algn="ctr" eaLnBrk="0" hangingPunct="0">
              <a:lnSpc>
                <a:spcPct val="120000"/>
              </a:lnSpc>
              <a:defRPr/>
            </a:pPr>
            <a:r>
              <a:rPr lang="zh-CN" altLang="en-US" sz="2000" b="0" u="none" dirty="0">
                <a:solidFill>
                  <a:srgbClr val="FFFF00"/>
                </a:solidFill>
              </a:rPr>
              <a:t>在机器的地址表示中，从右到左依次为最高域名段</a:t>
            </a:r>
            <a:r>
              <a:rPr lang="zh-CN" altLang="en-US" sz="2000" b="0" u="none" dirty="0" smtClean="0">
                <a:solidFill>
                  <a:srgbClr val="FFFF00"/>
                </a:solidFill>
              </a:rPr>
              <a:t>、次</a:t>
            </a:r>
            <a:r>
              <a:rPr lang="zh-CN" altLang="en-US" sz="2000" b="0" u="none" dirty="0">
                <a:solidFill>
                  <a:srgbClr val="FFFF00"/>
                </a:solidFill>
              </a:rPr>
              <a:t>高域名段等</a:t>
            </a:r>
            <a:r>
              <a:rPr lang="zh-CN" altLang="en-US" sz="2000" b="0" u="none" dirty="0" smtClean="0">
                <a:solidFill>
                  <a:srgbClr val="FFFF00"/>
                </a:solidFill>
              </a:rPr>
              <a:t>，最</a:t>
            </a:r>
            <a:r>
              <a:rPr lang="zh-CN" altLang="en-US" sz="2000" b="0" u="none" dirty="0">
                <a:solidFill>
                  <a:srgbClr val="FFFF00"/>
                </a:solidFill>
              </a:rPr>
              <a:t>左面的一个标号为主机名。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idx="4294967295"/>
          </p:nvPr>
        </p:nvSpPr>
        <p:spPr>
          <a:xfrm>
            <a:off x="395288" y="635000"/>
            <a:ext cx="4268787" cy="857250"/>
          </a:xfrm>
        </p:spPr>
        <p:txBody>
          <a:bodyPr/>
          <a:lstStyle/>
          <a:p>
            <a:pPr algn="l" eaLnBrk="1" hangingPunct="1">
              <a:defRPr/>
            </a:pPr>
            <a:r>
              <a:rPr lang="zh-CN" altLang="en-US" sz="2400" kern="1200" dirty="0" smtClean="0">
                <a:solidFill>
                  <a:srgbClr val="007D7A"/>
                </a:solidFill>
                <a:latin typeface="Times New Roman" pitchFamily="18" charset="0"/>
                <a:cs typeface="Times New Roman" pitchFamily="18" charset="0"/>
              </a:rPr>
              <a:t>三、</a:t>
            </a:r>
            <a:r>
              <a:rPr lang="en-US" altLang="zh-CN" sz="2400" kern="1200" dirty="0" smtClean="0">
                <a:solidFill>
                  <a:srgbClr val="007D7A"/>
                </a:solidFill>
                <a:latin typeface="Times New Roman" pitchFamily="18" charset="0"/>
                <a:cs typeface="Times New Roman" pitchFamily="18" charset="0"/>
              </a:rPr>
              <a:t>DNS</a:t>
            </a:r>
            <a:r>
              <a:rPr lang="zh-CN" altLang="en-US" sz="2400" kern="1200" dirty="0">
                <a:solidFill>
                  <a:srgbClr val="007D7A"/>
                </a:solidFill>
                <a:latin typeface="Times New Roman" pitchFamily="18" charset="0"/>
                <a:cs typeface="Times New Roman" pitchFamily="18" charset="0"/>
              </a:rPr>
              <a:t>的实现</a:t>
            </a:r>
          </a:p>
        </p:txBody>
      </p:sp>
      <p:sp>
        <p:nvSpPr>
          <p:cNvPr id="25602" name="内容占位符 2"/>
          <p:cNvSpPr>
            <a:spLocks noGrp="1"/>
          </p:cNvSpPr>
          <p:nvPr>
            <p:ph idx="4294967295"/>
          </p:nvPr>
        </p:nvSpPr>
        <p:spPr>
          <a:xfrm>
            <a:off x="428596" y="1358098"/>
            <a:ext cx="5715039" cy="3233738"/>
          </a:xfrm>
        </p:spPr>
        <p:txBody>
          <a:bodyPr/>
          <a:lstStyle/>
          <a:p>
            <a:pPr eaLnBrk="1" hangingPunct="1">
              <a:spcBef>
                <a:spcPct val="0"/>
              </a:spcBef>
              <a:buFontTx/>
              <a:buNone/>
              <a:defRPr/>
            </a:pPr>
            <a:r>
              <a:rPr lang="en-US" altLang="zh-CN" b="1" kern="1200" dirty="0" smtClean="0">
                <a:solidFill>
                  <a:srgbClr val="007D7A"/>
                </a:solidFill>
                <a:latin typeface="Times New Roman" pitchFamily="18" charset="0"/>
                <a:ea typeface="+mj-ea"/>
                <a:cs typeface="Times New Roman" pitchFamily="18" charset="0"/>
              </a:rPr>
              <a:t>1. </a:t>
            </a:r>
            <a:r>
              <a:rPr lang="zh-CN" altLang="en-US" b="1" kern="1200" dirty="0" smtClean="0">
                <a:solidFill>
                  <a:srgbClr val="007D7A"/>
                </a:solidFill>
                <a:latin typeface="Times New Roman" pitchFamily="18" charset="0"/>
                <a:ea typeface="+mj-ea"/>
                <a:cs typeface="Times New Roman" pitchFamily="18" charset="0"/>
              </a:rPr>
              <a:t>域名</a:t>
            </a:r>
            <a:r>
              <a:rPr lang="zh-CN" altLang="en-US" b="1" kern="1200" dirty="0">
                <a:solidFill>
                  <a:srgbClr val="007D7A"/>
                </a:solidFill>
                <a:latin typeface="Times New Roman" pitchFamily="18" charset="0"/>
                <a:ea typeface="+mj-ea"/>
                <a:cs typeface="Times New Roman" pitchFamily="18" charset="0"/>
              </a:rPr>
              <a:t>空间和资源记录</a:t>
            </a:r>
            <a:endParaRPr lang="en-US" altLang="zh-CN" b="1" kern="1200" dirty="0">
              <a:solidFill>
                <a:srgbClr val="007D7A"/>
              </a:solidFill>
              <a:latin typeface="Times New Roman" pitchFamily="18" charset="0"/>
              <a:ea typeface="+mj-ea"/>
              <a:cs typeface="Times New Roman" pitchFamily="18" charset="0"/>
            </a:endParaRPr>
          </a:p>
          <a:p>
            <a:pPr eaLnBrk="1" hangingPunct="1">
              <a:buFontTx/>
              <a:buNone/>
              <a:defRPr/>
            </a:pPr>
            <a:endParaRPr lang="zh-CN" altLang="en-US" sz="500" b="1" u="sng" dirty="0" smtClean="0">
              <a:solidFill>
                <a:srgbClr val="2D2DB9"/>
              </a:solidFill>
              <a:latin typeface="Times New Roman" pitchFamily="18" charset="0"/>
              <a:cs typeface="Times New Roman" pitchFamily="18" charset="0"/>
            </a:endParaRPr>
          </a:p>
          <a:p>
            <a:pPr marL="263525" indent="-263525">
              <a:spcBef>
                <a:spcPts val="600"/>
              </a:spcBef>
              <a:spcAft>
                <a:spcPts val="600"/>
              </a:spcAft>
              <a:defRPr/>
            </a:pPr>
            <a:r>
              <a:rPr lang="en-US" altLang="zh-CN" sz="2000" b="1" kern="1200" dirty="0">
                <a:solidFill>
                  <a:srgbClr val="1A3868"/>
                </a:solidFill>
                <a:latin typeface="Times New Roman" pitchFamily="18" charset="0"/>
                <a:cs typeface="Times New Roman" pitchFamily="18" charset="0"/>
              </a:rPr>
              <a:t>DNS</a:t>
            </a:r>
            <a:r>
              <a:rPr lang="zh-CN" altLang="en-US" sz="2000" b="1" kern="1200" dirty="0">
                <a:solidFill>
                  <a:srgbClr val="1A3868"/>
                </a:solidFill>
                <a:latin typeface="Times New Roman" pitchFamily="18" charset="0"/>
                <a:cs typeface="Times New Roman" pitchFamily="18" charset="0"/>
              </a:rPr>
              <a:t>名字空间被组织成</a:t>
            </a:r>
            <a:r>
              <a:rPr lang="zh-CN" altLang="en-US" sz="2000" b="1" kern="1200" dirty="0">
                <a:solidFill>
                  <a:srgbClr val="C00000"/>
                </a:solidFill>
                <a:latin typeface="Times New Roman" pitchFamily="18" charset="0"/>
                <a:cs typeface="Times New Roman" pitchFamily="18" charset="0"/>
              </a:rPr>
              <a:t>“域”与“子域”</a:t>
            </a:r>
            <a:r>
              <a:rPr lang="zh-CN" altLang="en-US" sz="2000" b="1" kern="1200" dirty="0">
                <a:solidFill>
                  <a:srgbClr val="1A3868"/>
                </a:solidFill>
                <a:latin typeface="Times New Roman" pitchFamily="18" charset="0"/>
                <a:cs typeface="Times New Roman" pitchFamily="18" charset="0"/>
              </a:rPr>
              <a:t>的层次结构</a:t>
            </a:r>
            <a:r>
              <a:rPr lang="zh-CN" altLang="en-US" sz="2000" b="1" kern="1200" dirty="0" smtClean="0">
                <a:solidFill>
                  <a:srgbClr val="1A3868"/>
                </a:solidFill>
                <a:latin typeface="Times New Roman" pitchFamily="18" charset="0"/>
                <a:cs typeface="Times New Roman" pitchFamily="18" charset="0"/>
              </a:rPr>
              <a:t>，在</a:t>
            </a:r>
            <a:r>
              <a:rPr lang="zh-CN" altLang="en-US" sz="2000" b="1" kern="1200" dirty="0">
                <a:solidFill>
                  <a:srgbClr val="1A3868"/>
                </a:solidFill>
                <a:latin typeface="Times New Roman" pitchFamily="18" charset="0"/>
                <a:cs typeface="Times New Roman" pitchFamily="18" charset="0"/>
              </a:rPr>
              <a:t>结构上像计算机中的树状文件目录结构；</a:t>
            </a:r>
            <a:endParaRPr lang="en-US" altLang="zh-CN" sz="2000" b="1" kern="1200" dirty="0">
              <a:solidFill>
                <a:srgbClr val="1A3868"/>
              </a:solidFill>
              <a:latin typeface="Times New Roman" pitchFamily="18" charset="0"/>
              <a:cs typeface="Times New Roman" pitchFamily="18" charset="0"/>
            </a:endParaRPr>
          </a:p>
          <a:p>
            <a:pPr marL="263525" indent="-263525">
              <a:spcBef>
                <a:spcPts val="600"/>
              </a:spcBef>
              <a:spcAft>
                <a:spcPts val="600"/>
              </a:spcAft>
              <a:defRPr/>
            </a:pPr>
            <a:r>
              <a:rPr lang="zh-CN" altLang="en-US" sz="2000" b="1" kern="1200" dirty="0">
                <a:solidFill>
                  <a:srgbClr val="C00000"/>
                </a:solidFill>
                <a:latin typeface="Times New Roman" pitchFamily="18" charset="0"/>
                <a:cs typeface="Times New Roman" pitchFamily="18" charset="0"/>
              </a:rPr>
              <a:t>域名空间和资源记录</a:t>
            </a:r>
            <a:r>
              <a:rPr lang="zh-CN" altLang="en-US" sz="2000" b="1" kern="1200" dirty="0">
                <a:solidFill>
                  <a:srgbClr val="1A3868"/>
                </a:solidFill>
                <a:latin typeface="Times New Roman" pitchFamily="18" charset="0"/>
                <a:cs typeface="Times New Roman" pitchFamily="18" charset="0"/>
              </a:rPr>
              <a:t>按照树型命名空间结构和与域名相关数据的技术规范建立的。</a:t>
            </a:r>
          </a:p>
          <a:p>
            <a:pPr marL="263525" indent="-263525">
              <a:spcBef>
                <a:spcPts val="600"/>
              </a:spcBef>
              <a:spcAft>
                <a:spcPts val="600"/>
              </a:spcAft>
              <a:defRPr/>
            </a:pPr>
            <a:r>
              <a:rPr lang="zh-CN" altLang="en-US" sz="2000" b="1" kern="1200" dirty="0">
                <a:solidFill>
                  <a:srgbClr val="1A3868"/>
                </a:solidFill>
                <a:latin typeface="Times New Roman" pitchFamily="18" charset="0"/>
                <a:cs typeface="Times New Roman" pitchFamily="18" charset="0"/>
              </a:rPr>
              <a:t>域名空间树上的每个结点和叶子都用一组信息命名。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idx="4294967295"/>
          </p:nvPr>
        </p:nvSpPr>
        <p:spPr>
          <a:xfrm>
            <a:off x="344501" y="832654"/>
            <a:ext cx="5595651" cy="3168650"/>
          </a:xfrm>
        </p:spPr>
        <p:txBody>
          <a:bodyPr/>
          <a:lstStyle/>
          <a:p>
            <a:pPr eaLnBrk="1" hangingPunct="1">
              <a:lnSpc>
                <a:spcPct val="150000"/>
              </a:lnSpc>
              <a:spcBef>
                <a:spcPct val="0"/>
              </a:spcBef>
              <a:buFontTx/>
              <a:buNone/>
              <a:defRPr/>
            </a:pPr>
            <a:r>
              <a:rPr lang="en-US" altLang="zh-CN" b="1" kern="1200" dirty="0" smtClean="0">
                <a:solidFill>
                  <a:srgbClr val="007D7A"/>
                </a:solidFill>
                <a:latin typeface="Times New Roman" pitchFamily="18" charset="0"/>
                <a:ea typeface="+mj-ea"/>
                <a:cs typeface="Times New Roman" pitchFamily="18" charset="0"/>
              </a:rPr>
              <a:t>2. </a:t>
            </a:r>
            <a:r>
              <a:rPr lang="zh-CN" altLang="en-US" b="1" kern="1200" dirty="0" smtClean="0">
                <a:solidFill>
                  <a:srgbClr val="007D7A"/>
                </a:solidFill>
                <a:latin typeface="Times New Roman" pitchFamily="18" charset="0"/>
                <a:ea typeface="+mj-ea"/>
                <a:cs typeface="Times New Roman" pitchFamily="18" charset="0"/>
              </a:rPr>
              <a:t>域名服务器</a:t>
            </a:r>
            <a:endParaRPr lang="zh-CN" altLang="en-US" b="1" kern="1200" dirty="0">
              <a:solidFill>
                <a:srgbClr val="007D7A"/>
              </a:solidFill>
              <a:latin typeface="Times New Roman" pitchFamily="18" charset="0"/>
              <a:ea typeface="+mj-ea"/>
              <a:cs typeface="Times New Roman" pitchFamily="18" charset="0"/>
            </a:endParaRPr>
          </a:p>
          <a:p>
            <a:pPr marL="268288" indent="-268288" eaLnBrk="1" hangingPunct="1">
              <a:lnSpc>
                <a:spcPct val="130000"/>
              </a:lnSpc>
              <a:defRPr/>
            </a:pPr>
            <a:r>
              <a:rPr lang="zh-CN" altLang="en-US" sz="2000" b="1" kern="1200" dirty="0" smtClean="0">
                <a:solidFill>
                  <a:srgbClr val="00B050"/>
                </a:solidFill>
                <a:latin typeface="Times New Roman" pitchFamily="18" charset="0"/>
                <a:cs typeface="Times New Roman" pitchFamily="18" charset="0"/>
              </a:rPr>
              <a:t>一</a:t>
            </a:r>
            <a:r>
              <a:rPr lang="zh-CN" altLang="en-US" sz="2000" b="1" kern="1200" dirty="0">
                <a:solidFill>
                  <a:srgbClr val="00B050"/>
                </a:solidFill>
                <a:latin typeface="Times New Roman" pitchFamily="18" charset="0"/>
                <a:cs typeface="Times New Roman" pitchFamily="18" charset="0"/>
              </a:rPr>
              <a:t>组用来保存域名树结构和对应信息的服务器程序</a:t>
            </a:r>
            <a:r>
              <a:rPr lang="zh-CN" altLang="en-US" sz="2000" b="1" kern="1200" dirty="0">
                <a:solidFill>
                  <a:srgbClr val="1A3868"/>
                </a:solidFill>
                <a:latin typeface="Times New Roman" pitchFamily="18" charset="0"/>
                <a:cs typeface="Times New Roman" pitchFamily="18" charset="0"/>
              </a:rPr>
              <a:t>；</a:t>
            </a:r>
          </a:p>
          <a:p>
            <a:pPr marL="534988" lvl="1" indent="-266700" eaLnBrk="1" hangingPunct="1">
              <a:lnSpc>
                <a:spcPct val="130000"/>
              </a:lnSpc>
              <a:defRPr/>
            </a:pPr>
            <a:r>
              <a:rPr lang="zh-CN" altLang="en-US" b="1" kern="1200" dirty="0">
                <a:solidFill>
                  <a:srgbClr val="1A3868"/>
                </a:solidFill>
                <a:latin typeface="Times New Roman" pitchFamily="18" charset="0"/>
                <a:cs typeface="Times New Roman" pitchFamily="18" charset="0"/>
              </a:rPr>
              <a:t>特定服务器在内部存储有某个域名空间子集的完整</a:t>
            </a:r>
            <a:r>
              <a:rPr lang="zh-CN" altLang="en-US" b="1" kern="1200" dirty="0" smtClean="0">
                <a:solidFill>
                  <a:srgbClr val="1A3868"/>
                </a:solidFill>
                <a:latin typeface="Times New Roman" pitchFamily="18" charset="0"/>
                <a:cs typeface="Times New Roman" pitchFamily="18" charset="0"/>
              </a:rPr>
              <a:t>信息 </a:t>
            </a:r>
            <a:r>
              <a:rPr lang="en-US" altLang="zh-CN" b="1" kern="1200" dirty="0" smtClean="0">
                <a:solidFill>
                  <a:srgbClr val="1A3868"/>
                </a:solidFill>
                <a:latin typeface="Times New Roman" pitchFamily="18" charset="0"/>
                <a:cs typeface="Times New Roman" pitchFamily="18" charset="0"/>
              </a:rPr>
              <a:t>——</a:t>
            </a:r>
            <a:r>
              <a:rPr lang="zh-CN" altLang="en-US" b="1" kern="1200" dirty="0" smtClean="0">
                <a:solidFill>
                  <a:srgbClr val="C00000"/>
                </a:solidFill>
                <a:latin typeface="Times New Roman" pitchFamily="18" charset="0"/>
                <a:cs typeface="Times New Roman" pitchFamily="18" charset="0"/>
              </a:rPr>
              <a:t>“授权”</a:t>
            </a:r>
            <a:r>
              <a:rPr lang="zh-CN" altLang="en-US" b="1" kern="1200" dirty="0">
                <a:solidFill>
                  <a:srgbClr val="C00000"/>
                </a:solidFill>
                <a:latin typeface="Times New Roman" pitchFamily="18" charset="0"/>
                <a:cs typeface="Times New Roman" pitchFamily="18" charset="0"/>
              </a:rPr>
              <a:t>服务器</a:t>
            </a:r>
            <a:r>
              <a:rPr lang="zh-CN" altLang="en-US" b="1" kern="1200" dirty="0">
                <a:solidFill>
                  <a:srgbClr val="1A3868"/>
                </a:solidFill>
                <a:latin typeface="Times New Roman" pitchFamily="18" charset="0"/>
                <a:cs typeface="Times New Roman" pitchFamily="18" charset="0"/>
              </a:rPr>
              <a:t>，管理</a:t>
            </a:r>
            <a:r>
              <a:rPr lang="zh-CN" altLang="en-US" b="1" kern="1200" dirty="0">
                <a:solidFill>
                  <a:srgbClr val="C00000"/>
                </a:solidFill>
                <a:latin typeface="Times New Roman" pitchFamily="18" charset="0"/>
                <a:cs typeface="Times New Roman" pitchFamily="18" charset="0"/>
              </a:rPr>
              <a:t>“区域</a:t>
            </a:r>
            <a:r>
              <a:rPr lang="en-US" altLang="zh-CN" b="1" kern="1200" dirty="0">
                <a:solidFill>
                  <a:srgbClr val="C00000"/>
                </a:solidFill>
                <a:latin typeface="Times New Roman" pitchFamily="18" charset="0"/>
                <a:cs typeface="Times New Roman" pitchFamily="18" charset="0"/>
              </a:rPr>
              <a:t>(Zone)</a:t>
            </a:r>
            <a:r>
              <a:rPr lang="zh-CN" altLang="en-US" b="1" kern="1200" dirty="0">
                <a:solidFill>
                  <a:srgbClr val="C00000"/>
                </a:solidFill>
                <a:latin typeface="Times New Roman" pitchFamily="18" charset="0"/>
                <a:cs typeface="Times New Roman" pitchFamily="18" charset="0"/>
              </a:rPr>
              <a:t> ”</a:t>
            </a:r>
            <a:r>
              <a:rPr lang="zh-CN" altLang="en-US" b="1" kern="1200" dirty="0" smtClean="0">
                <a:solidFill>
                  <a:srgbClr val="1A3868"/>
                </a:solidFill>
                <a:latin typeface="Times New Roman" pitchFamily="18" charset="0"/>
                <a:cs typeface="Times New Roman" pitchFamily="18" charset="0"/>
              </a:rPr>
              <a:t>的</a:t>
            </a:r>
            <a:r>
              <a:rPr lang="zh-CN" altLang="en-US" b="1" kern="1200" dirty="0">
                <a:solidFill>
                  <a:srgbClr val="1A3868"/>
                </a:solidFill>
                <a:latin typeface="Times New Roman" pitchFamily="18" charset="0"/>
                <a:cs typeface="Times New Roman" pitchFamily="18" charset="0"/>
              </a:rPr>
              <a:t>域名信息</a:t>
            </a:r>
          </a:p>
          <a:p>
            <a:pPr marL="534988" lvl="1" indent="-266700" eaLnBrk="1" hangingPunct="1">
              <a:lnSpc>
                <a:spcPct val="130000"/>
              </a:lnSpc>
              <a:defRPr/>
            </a:pPr>
            <a:r>
              <a:rPr lang="zh-CN" altLang="en-US" b="1" kern="1200" dirty="0">
                <a:solidFill>
                  <a:srgbClr val="1A3868"/>
                </a:solidFill>
                <a:latin typeface="Times New Roman" pitchFamily="18" charset="0"/>
                <a:cs typeface="Times New Roman" pitchFamily="18" charset="0"/>
              </a:rPr>
              <a:t>存储有指向其他服务器的内容。</a:t>
            </a:r>
          </a:p>
          <a:p>
            <a:pPr eaLnBrk="1" hangingPunct="1">
              <a:defRPr/>
            </a:pPr>
            <a:endParaRPr lang="en-US" altLang="zh-CN" sz="500" b="1" dirty="0" smtClean="0">
              <a:solidFill>
                <a:srgbClr val="2D2DB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67544" y="556320"/>
            <a:ext cx="6429420" cy="857250"/>
          </a:xfrm>
        </p:spPr>
        <p:txBody>
          <a:bodyPr/>
          <a:lstStyle/>
          <a:p>
            <a:pPr marL="342900" indent="-342900" eaLnBrk="1" hangingPunct="1">
              <a:spcBef>
                <a:spcPts val="600"/>
              </a:spcBef>
              <a:spcAft>
                <a:spcPts val="600"/>
              </a:spcAft>
              <a:defRPr/>
            </a:pPr>
            <a:r>
              <a:rPr lang="zh-CN" altLang="en-US" sz="2400" kern="1200" dirty="0">
                <a:solidFill>
                  <a:srgbClr val="007D7A"/>
                </a:solidFill>
                <a:latin typeface="Times New Roman" pitchFamily="18" charset="0"/>
                <a:cs typeface="Times New Roman" pitchFamily="18" charset="0"/>
              </a:rPr>
              <a:t>域名服务器系统的层次结构 </a:t>
            </a:r>
          </a:p>
        </p:txBody>
      </p:sp>
      <p:sp>
        <p:nvSpPr>
          <p:cNvPr id="13316" name="Rectangle 3"/>
          <p:cNvSpPr>
            <a:spLocks noGrp="1" noChangeArrowheads="1"/>
          </p:cNvSpPr>
          <p:nvPr>
            <p:ph type="body" idx="1"/>
          </p:nvPr>
        </p:nvSpPr>
        <p:spPr>
          <a:xfrm>
            <a:off x="395536" y="1413570"/>
            <a:ext cx="7128792" cy="3372891"/>
          </a:xfrm>
        </p:spPr>
        <p:txBody>
          <a:bodyPr/>
          <a:lstStyle/>
          <a:p>
            <a:pPr eaLnBrk="1" hangingPunct="1"/>
            <a:r>
              <a:rPr lang="zh-CN" altLang="en-US" sz="2000" b="1" dirty="0">
                <a:solidFill>
                  <a:schemeClr val="tx2"/>
                </a:solidFill>
                <a:latin typeface="+mn-ea"/>
              </a:rPr>
              <a:t>域名系统在设计了层次的域名的同时，提出了与其相对应的具有层次结构的域名服务器系统；</a:t>
            </a:r>
          </a:p>
          <a:p>
            <a:pPr lvl="1" eaLnBrk="1" hangingPunct="1"/>
            <a:r>
              <a:rPr lang="zh-CN" altLang="en-US" b="1" dirty="0">
                <a:solidFill>
                  <a:schemeClr val="tx2"/>
                </a:solidFill>
                <a:latin typeface="+mn-ea"/>
              </a:rPr>
              <a:t>根域名服务器</a:t>
            </a:r>
          </a:p>
          <a:p>
            <a:pPr lvl="1" eaLnBrk="1" hangingPunct="1"/>
            <a:r>
              <a:rPr lang="zh-CN" altLang="en-US" b="1" dirty="0">
                <a:solidFill>
                  <a:schemeClr val="tx2"/>
                </a:solidFill>
                <a:latin typeface="+mn-ea"/>
              </a:rPr>
              <a:t>顶级域名服务器</a:t>
            </a:r>
          </a:p>
          <a:p>
            <a:pPr lvl="1" eaLnBrk="1" hangingPunct="1"/>
            <a:r>
              <a:rPr lang="zh-CN" altLang="en-US" b="1" dirty="0">
                <a:solidFill>
                  <a:schemeClr val="tx2"/>
                </a:solidFill>
                <a:latin typeface="+mn-ea"/>
              </a:rPr>
              <a:t>二级域名服务器</a:t>
            </a:r>
          </a:p>
          <a:p>
            <a:pPr lvl="1" eaLnBrk="1" hangingPunct="1"/>
            <a:r>
              <a:rPr lang="zh-CN" altLang="en-US" b="1" dirty="0">
                <a:solidFill>
                  <a:schemeClr val="tx2"/>
                </a:solidFill>
                <a:latin typeface="+mn-ea"/>
              </a:rPr>
              <a:t> </a:t>
            </a:r>
            <a:r>
              <a:rPr lang="en-US" altLang="zh-CN" b="1" dirty="0">
                <a:solidFill>
                  <a:schemeClr val="tx2"/>
                </a:solidFill>
                <a:latin typeface="+mn-ea"/>
              </a:rPr>
              <a:t>… …</a:t>
            </a:r>
          </a:p>
          <a:p>
            <a:pPr eaLnBrk="1" hangingPunct="1"/>
            <a:r>
              <a:rPr lang="zh-CN" altLang="en-US" sz="2000" b="1" dirty="0">
                <a:solidFill>
                  <a:srgbClr val="00B050"/>
                </a:solidFill>
                <a:latin typeface="+mn-ea"/>
              </a:rPr>
              <a:t>每一个域名服务器都只对域名体系中的一部分进行管辖</a:t>
            </a:r>
            <a:r>
              <a:rPr lang="zh-CN" altLang="en-US" sz="2000" b="1" dirty="0">
                <a:solidFill>
                  <a:schemeClr val="tx2"/>
                </a:solidFill>
                <a:latin typeface="+mn-ea"/>
              </a:rPr>
              <a:t>；</a:t>
            </a:r>
          </a:p>
          <a:p>
            <a:pPr eaLnBrk="1" hangingPunct="1"/>
            <a:r>
              <a:rPr lang="zh-CN" altLang="en-US" sz="2000" b="1" dirty="0">
                <a:solidFill>
                  <a:schemeClr val="tx2"/>
                </a:solidFill>
                <a:latin typeface="+mn-ea"/>
              </a:rPr>
              <a:t>一个</a:t>
            </a:r>
            <a:r>
              <a:rPr lang="zh-CN" altLang="en-US" sz="2000" b="1" dirty="0">
                <a:solidFill>
                  <a:srgbClr val="C00000"/>
                </a:solidFill>
                <a:latin typeface="+mn-ea"/>
              </a:rPr>
              <a:t>根服务器（</a:t>
            </a:r>
            <a:r>
              <a:rPr lang="en-US" altLang="zh-CN" sz="2000" b="1" dirty="0">
                <a:solidFill>
                  <a:srgbClr val="C00000"/>
                </a:solidFill>
                <a:latin typeface="+mn-ea"/>
              </a:rPr>
              <a:t>root server</a:t>
            </a:r>
            <a:r>
              <a:rPr lang="zh-CN" altLang="en-US" sz="2000" b="1" dirty="0">
                <a:solidFill>
                  <a:srgbClr val="C00000"/>
                </a:solidFill>
                <a:latin typeface="+mn-ea"/>
              </a:rPr>
              <a:t>）</a:t>
            </a:r>
            <a:r>
              <a:rPr lang="zh-CN" altLang="en-US" sz="2000" b="1" dirty="0">
                <a:solidFill>
                  <a:schemeClr val="tx2"/>
                </a:solidFill>
                <a:latin typeface="+mn-ea"/>
              </a:rPr>
              <a:t>在这个层次体系的顶部，它是顶层域的管辖者</a:t>
            </a:r>
            <a:r>
              <a:rPr lang="zh-CN" altLang="en-US" sz="2000" b="1" dirty="0" smtClean="0">
                <a:solidFill>
                  <a:schemeClr val="tx2"/>
                </a:solidFill>
                <a:latin typeface="+mn-ea"/>
              </a:rPr>
              <a:t>； </a:t>
            </a:r>
            <a:endParaRPr lang="zh-CN" altLang="en-US" b="1" dirty="0">
              <a:solidFill>
                <a:schemeClr val="tx2"/>
              </a:solidFill>
              <a:latin typeface="+mn-ea"/>
            </a:endParaRPr>
          </a:p>
        </p:txBody>
      </p:sp>
    </p:spTree>
    <p:extLst>
      <p:ext uri="{BB962C8B-B14F-4D97-AF65-F5344CB8AC3E}">
        <p14:creationId xmlns:p14="http://schemas.microsoft.com/office/powerpoint/2010/main" val="2321322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idx="4294967295"/>
          </p:nvPr>
        </p:nvSpPr>
        <p:spPr>
          <a:xfrm>
            <a:off x="323850" y="698500"/>
            <a:ext cx="6429375" cy="722313"/>
          </a:xfrm>
        </p:spPr>
        <p:txBody>
          <a:bodyPr/>
          <a:lstStyle/>
          <a:p>
            <a:pPr algn="l" eaLnBrk="1" hangingPunct="1">
              <a:defRPr/>
            </a:pPr>
            <a:r>
              <a:rPr lang="en-US" altLang="zh-CN" sz="2400" kern="1200" dirty="0">
                <a:solidFill>
                  <a:srgbClr val="007D7A"/>
                </a:solidFill>
                <a:latin typeface="Times New Roman" pitchFamily="18" charset="0"/>
                <a:cs typeface="Times New Roman" pitchFamily="18" charset="0"/>
              </a:rPr>
              <a:t>DNS</a:t>
            </a:r>
            <a:r>
              <a:rPr lang="zh-CN" altLang="en-US" sz="2400" kern="1200" dirty="0">
                <a:solidFill>
                  <a:srgbClr val="007D7A"/>
                </a:solidFill>
                <a:latin typeface="Times New Roman" pitchFamily="18" charset="0"/>
                <a:cs typeface="Times New Roman" pitchFamily="18" charset="0"/>
              </a:rPr>
              <a:t>根域名服务器 </a:t>
            </a:r>
            <a:r>
              <a:rPr lang="en-US" altLang="zh-CN" sz="2400" kern="1200" dirty="0">
                <a:solidFill>
                  <a:srgbClr val="007D7A"/>
                </a:solidFill>
                <a:latin typeface="Times New Roman" pitchFamily="18" charset="0"/>
                <a:cs typeface="Times New Roman" pitchFamily="18" charset="0"/>
              </a:rPr>
              <a:t>(root server)</a:t>
            </a:r>
          </a:p>
        </p:txBody>
      </p:sp>
      <p:sp>
        <p:nvSpPr>
          <p:cNvPr id="28674" name="内容占位符 2"/>
          <p:cNvSpPr>
            <a:spLocks noGrp="1"/>
          </p:cNvSpPr>
          <p:nvPr>
            <p:ph idx="4294967295"/>
          </p:nvPr>
        </p:nvSpPr>
        <p:spPr>
          <a:xfrm>
            <a:off x="323850" y="1492424"/>
            <a:ext cx="6159058" cy="3159125"/>
          </a:xfrm>
        </p:spPr>
        <p:txBody>
          <a:bodyPr/>
          <a:lstStyle/>
          <a:p>
            <a:pPr marL="268288" indent="-268288" eaLnBrk="1" hangingPunct="1">
              <a:lnSpc>
                <a:spcPct val="125000"/>
              </a:lnSpc>
              <a:spcAft>
                <a:spcPts val="600"/>
              </a:spcAft>
              <a:defRPr/>
            </a:pPr>
            <a:r>
              <a:rPr lang="en-US" altLang="zh-CN" sz="2000" b="1" kern="1200" dirty="0">
                <a:solidFill>
                  <a:srgbClr val="1A3868"/>
                </a:solidFill>
                <a:latin typeface="Times New Roman" pitchFamily="18" charset="0"/>
                <a:cs typeface="Times New Roman" pitchFamily="18" charset="0"/>
              </a:rPr>
              <a:t>DNS</a:t>
            </a:r>
            <a:r>
              <a:rPr lang="zh-CN" altLang="en-US" sz="2000" b="1" kern="1200" dirty="0">
                <a:solidFill>
                  <a:srgbClr val="1A3868"/>
                </a:solidFill>
                <a:latin typeface="Times New Roman" pitchFamily="18" charset="0"/>
                <a:cs typeface="Times New Roman" pitchFamily="18" charset="0"/>
              </a:rPr>
              <a:t>域名服务器的设置</a:t>
            </a:r>
            <a:r>
              <a:rPr lang="zh-CN" altLang="en-US" sz="2000" b="1" kern="1200" dirty="0" smtClean="0">
                <a:solidFill>
                  <a:srgbClr val="C00000"/>
                </a:solidFill>
                <a:latin typeface="Times New Roman" pitchFamily="18" charset="0"/>
                <a:cs typeface="Times New Roman" pitchFamily="18" charset="0"/>
              </a:rPr>
              <a:t>遵循层次结构</a:t>
            </a:r>
            <a:r>
              <a:rPr lang="zh-CN" altLang="en-US" sz="2000" b="1" kern="1200" dirty="0">
                <a:solidFill>
                  <a:srgbClr val="C00000"/>
                </a:solidFill>
                <a:latin typeface="Times New Roman" pitchFamily="18" charset="0"/>
                <a:cs typeface="Times New Roman" pitchFamily="18" charset="0"/>
              </a:rPr>
              <a:t>原则</a:t>
            </a:r>
            <a:r>
              <a:rPr lang="zh-CN" altLang="en-US" sz="2000" b="1" kern="1200" dirty="0" smtClean="0">
                <a:solidFill>
                  <a:srgbClr val="1A3868"/>
                </a:solidFill>
                <a:latin typeface="Times New Roman" pitchFamily="18" charset="0"/>
                <a:cs typeface="Times New Roman" pitchFamily="18" charset="0"/>
              </a:rPr>
              <a:t>；</a:t>
            </a:r>
            <a:endParaRPr lang="en-US" altLang="zh-CN" sz="2000" b="1" kern="1200" dirty="0" smtClean="0">
              <a:solidFill>
                <a:srgbClr val="1A3868"/>
              </a:solidFill>
              <a:latin typeface="Times New Roman" pitchFamily="18" charset="0"/>
              <a:cs typeface="Times New Roman" pitchFamily="18" charset="0"/>
            </a:endParaRPr>
          </a:p>
          <a:p>
            <a:pPr marL="268288" indent="-268288" eaLnBrk="1" hangingPunct="1">
              <a:lnSpc>
                <a:spcPct val="125000"/>
              </a:lnSpc>
              <a:spcAft>
                <a:spcPts val="600"/>
              </a:spcAft>
              <a:defRPr/>
            </a:pPr>
            <a:r>
              <a:rPr lang="en-US" altLang="zh-CN" sz="2000" b="1" kern="1200" dirty="0" smtClean="0">
                <a:solidFill>
                  <a:srgbClr val="1A3868"/>
                </a:solidFill>
                <a:latin typeface="Times New Roman" pitchFamily="18" charset="0"/>
                <a:cs typeface="Times New Roman" pitchFamily="18" charset="0"/>
              </a:rPr>
              <a:t>DNS</a:t>
            </a:r>
            <a:r>
              <a:rPr lang="zh-CN" altLang="en-US" sz="2000" b="1" kern="1200" dirty="0">
                <a:solidFill>
                  <a:srgbClr val="1A3868"/>
                </a:solidFill>
                <a:latin typeface="Times New Roman" pitchFamily="18" charset="0"/>
                <a:cs typeface="Times New Roman" pitchFamily="18" charset="0"/>
              </a:rPr>
              <a:t>根域名</a:t>
            </a:r>
            <a:r>
              <a:rPr lang="zh-CN" altLang="en-US" sz="2000" b="1" kern="1200" dirty="0" smtClean="0">
                <a:solidFill>
                  <a:srgbClr val="1A3868"/>
                </a:solidFill>
                <a:latin typeface="Times New Roman" pitchFamily="18" charset="0"/>
                <a:cs typeface="Times New Roman" pitchFamily="18" charset="0"/>
              </a:rPr>
              <a:t>服务器至关重要；出于安全原因，目前</a:t>
            </a:r>
            <a:r>
              <a:rPr lang="zh-CN" altLang="en-US" sz="2000" b="1" kern="1200" dirty="0">
                <a:solidFill>
                  <a:srgbClr val="1A3868"/>
                </a:solidFill>
                <a:latin typeface="Times New Roman" pitchFamily="18" charset="0"/>
                <a:cs typeface="Times New Roman" pitchFamily="18" charset="0"/>
              </a:rPr>
              <a:t>存在</a:t>
            </a:r>
            <a:r>
              <a:rPr lang="en-US" altLang="zh-CN" sz="2000" b="1" kern="1200" dirty="0">
                <a:solidFill>
                  <a:srgbClr val="C00000"/>
                </a:solidFill>
                <a:latin typeface="Times New Roman" pitchFamily="18" charset="0"/>
                <a:cs typeface="Times New Roman" pitchFamily="18" charset="0"/>
              </a:rPr>
              <a:t>13</a:t>
            </a:r>
            <a:r>
              <a:rPr lang="zh-CN" altLang="en-US" sz="2000" b="1" kern="1200" dirty="0">
                <a:solidFill>
                  <a:srgbClr val="C00000"/>
                </a:solidFill>
                <a:latin typeface="Times New Roman" pitchFamily="18" charset="0"/>
                <a:cs typeface="Times New Roman" pitchFamily="18" charset="0"/>
              </a:rPr>
              <a:t>个</a:t>
            </a:r>
            <a:r>
              <a:rPr lang="en-US" altLang="zh-CN" sz="2000" b="1" kern="1200" dirty="0">
                <a:solidFill>
                  <a:srgbClr val="C00000"/>
                </a:solidFill>
                <a:latin typeface="Times New Roman" pitchFamily="18" charset="0"/>
                <a:cs typeface="Times New Roman" pitchFamily="18" charset="0"/>
              </a:rPr>
              <a:t>DNS</a:t>
            </a:r>
            <a:r>
              <a:rPr lang="zh-CN" altLang="en-US" sz="2000" b="1" kern="1200" dirty="0">
                <a:solidFill>
                  <a:srgbClr val="C00000"/>
                </a:solidFill>
                <a:latin typeface="Times New Roman" pitchFamily="18" charset="0"/>
                <a:cs typeface="Times New Roman" pitchFamily="18" charset="0"/>
              </a:rPr>
              <a:t>根域名</a:t>
            </a:r>
            <a:r>
              <a:rPr lang="zh-CN" altLang="en-US" sz="2000" b="1" kern="1200" dirty="0" smtClean="0">
                <a:solidFill>
                  <a:srgbClr val="C00000"/>
                </a:solidFill>
                <a:latin typeface="Times New Roman" pitchFamily="18" charset="0"/>
                <a:cs typeface="Times New Roman" pitchFamily="18" charset="0"/>
              </a:rPr>
              <a:t>服务器</a:t>
            </a:r>
            <a:r>
              <a:rPr lang="zh-CN" altLang="en-US" sz="2000" b="1" kern="1200" dirty="0">
                <a:solidFill>
                  <a:srgbClr val="1A3868"/>
                </a:solidFill>
                <a:latin typeface="Times New Roman" pitchFamily="18" charset="0"/>
                <a:cs typeface="Times New Roman" pitchFamily="18" charset="0"/>
              </a:rPr>
              <a:t>，专用域</a:t>
            </a:r>
            <a:r>
              <a:rPr lang="zh-CN" altLang="en-US" sz="2000" b="1" kern="1200" dirty="0" smtClean="0">
                <a:solidFill>
                  <a:srgbClr val="1A3868"/>
                </a:solidFill>
                <a:latin typeface="Times New Roman" pitchFamily="18" charset="0"/>
                <a:cs typeface="Times New Roman" pitchFamily="18" charset="0"/>
              </a:rPr>
              <a:t>为</a:t>
            </a:r>
            <a:r>
              <a:rPr lang="en-US" altLang="zh-CN" sz="2000" b="1" kern="1200" dirty="0" smtClean="0">
                <a:solidFill>
                  <a:srgbClr val="1A3868"/>
                </a:solidFill>
                <a:latin typeface="Times New Roman" pitchFamily="18" charset="0"/>
                <a:cs typeface="Times New Roman" pitchFamily="18" charset="0"/>
              </a:rPr>
              <a:t>(a-m).root-server.net</a:t>
            </a:r>
            <a:r>
              <a:rPr lang="zh-CN" altLang="en-US" sz="2000" b="1" kern="1200" dirty="0" smtClean="0">
                <a:solidFill>
                  <a:srgbClr val="1A3868"/>
                </a:solidFill>
                <a:latin typeface="Times New Roman" pitchFamily="18" charset="0"/>
                <a:cs typeface="Times New Roman" pitchFamily="18" charset="0"/>
              </a:rPr>
              <a:t>；</a:t>
            </a:r>
            <a:endParaRPr lang="en-US" altLang="zh-CN" sz="2000" b="1" kern="1200" dirty="0">
              <a:solidFill>
                <a:srgbClr val="1A3868"/>
              </a:solidFill>
              <a:latin typeface="Times New Roman" pitchFamily="18" charset="0"/>
              <a:cs typeface="Times New Roman" pitchFamily="18" charset="0"/>
            </a:endParaRPr>
          </a:p>
          <a:p>
            <a:pPr marL="268288" indent="-268288" eaLnBrk="1" hangingPunct="1">
              <a:lnSpc>
                <a:spcPct val="125000"/>
              </a:lnSpc>
              <a:spcAft>
                <a:spcPts val="600"/>
              </a:spcAft>
              <a:defRPr/>
            </a:pPr>
            <a:r>
              <a:rPr lang="zh-CN" altLang="en-US" sz="2000" b="1" kern="1200" dirty="0" smtClean="0">
                <a:solidFill>
                  <a:srgbClr val="1A3868"/>
                </a:solidFill>
                <a:latin typeface="Times New Roman" pitchFamily="18" charset="0"/>
                <a:cs typeface="Times New Roman" pitchFamily="18" charset="0"/>
              </a:rPr>
              <a:t>有些</a:t>
            </a:r>
            <a:r>
              <a:rPr lang="zh-CN" altLang="en-US" sz="2000" b="1" kern="1200" dirty="0">
                <a:solidFill>
                  <a:srgbClr val="1A3868"/>
                </a:solidFill>
                <a:latin typeface="Times New Roman" pitchFamily="18" charset="0"/>
                <a:cs typeface="Times New Roman" pitchFamily="18" charset="0"/>
              </a:rPr>
              <a:t>根域名服务器由分布在</a:t>
            </a:r>
            <a:r>
              <a:rPr lang="zh-CN" altLang="en-US" sz="2000" b="1" kern="1200" dirty="0">
                <a:solidFill>
                  <a:srgbClr val="C00000"/>
                </a:solidFill>
                <a:latin typeface="Times New Roman" pitchFamily="18" charset="0"/>
                <a:cs typeface="Times New Roman" pitchFamily="18" charset="0"/>
              </a:rPr>
              <a:t>不同地理位置</a:t>
            </a:r>
            <a:r>
              <a:rPr lang="zh-CN" altLang="en-US" sz="2000" b="1" kern="1200" dirty="0">
                <a:solidFill>
                  <a:srgbClr val="1A3868"/>
                </a:solidFill>
                <a:latin typeface="Times New Roman" pitchFamily="18" charset="0"/>
                <a:cs typeface="Times New Roman" pitchFamily="18" charset="0"/>
              </a:rPr>
              <a:t>的多台镜像</a:t>
            </a:r>
            <a:r>
              <a:rPr lang="en-US" altLang="zh-CN" sz="2000" b="1" kern="1200" dirty="0">
                <a:solidFill>
                  <a:srgbClr val="1A3868"/>
                </a:solidFill>
                <a:latin typeface="Times New Roman" pitchFamily="18" charset="0"/>
                <a:cs typeface="Times New Roman" pitchFamily="18" charset="0"/>
              </a:rPr>
              <a:t>DNS</a:t>
            </a:r>
            <a:r>
              <a:rPr lang="zh-CN" altLang="en-US" sz="2000" b="1" kern="1200" dirty="0">
                <a:solidFill>
                  <a:srgbClr val="1A3868"/>
                </a:solidFill>
                <a:latin typeface="Times New Roman" pitchFamily="18" charset="0"/>
                <a:cs typeface="Times New Roman" pitchFamily="18" charset="0"/>
              </a:rPr>
              <a:t>服务器组</a:t>
            </a:r>
            <a:r>
              <a:rPr lang="zh-CN" altLang="en-US" sz="2000" b="1" kern="1200" dirty="0">
                <a:solidFill>
                  <a:srgbClr val="1A3868"/>
                </a:solidFill>
                <a:latin typeface="Times New Roman" pitchFamily="18" charset="0"/>
                <a:cs typeface="Times New Roman" pitchFamily="18" charset="0"/>
              </a:rPr>
              <a:t>成</a:t>
            </a:r>
            <a:r>
              <a:rPr lang="zh-CN" altLang="en-US" sz="2000" b="1" kern="1200" dirty="0">
                <a:solidFill>
                  <a:srgbClr val="1A3868"/>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67544" y="556320"/>
            <a:ext cx="6429420" cy="857250"/>
          </a:xfrm>
        </p:spPr>
        <p:txBody>
          <a:bodyPr/>
          <a:lstStyle/>
          <a:p>
            <a:pPr marL="342900" indent="-342900" eaLnBrk="1" hangingPunct="1">
              <a:spcBef>
                <a:spcPts val="600"/>
              </a:spcBef>
              <a:spcAft>
                <a:spcPts val="600"/>
              </a:spcAft>
              <a:defRPr/>
            </a:pPr>
            <a:r>
              <a:rPr lang="zh-CN" altLang="en-US" sz="2400" kern="1200" dirty="0">
                <a:solidFill>
                  <a:srgbClr val="007D7A"/>
                </a:solidFill>
                <a:latin typeface="Times New Roman" pitchFamily="18" charset="0"/>
                <a:cs typeface="Times New Roman" pitchFamily="18" charset="0"/>
              </a:rPr>
              <a:t>域名服务器系统的层次结构 </a:t>
            </a:r>
          </a:p>
        </p:txBody>
      </p:sp>
      <p:sp>
        <p:nvSpPr>
          <p:cNvPr id="13316" name="Rectangle 3"/>
          <p:cNvSpPr>
            <a:spLocks noGrp="1" noChangeArrowheads="1"/>
          </p:cNvSpPr>
          <p:nvPr>
            <p:ph type="body" idx="1"/>
          </p:nvPr>
        </p:nvSpPr>
        <p:spPr>
          <a:xfrm>
            <a:off x="251520" y="1276400"/>
            <a:ext cx="6501428" cy="3672408"/>
          </a:xfrm>
        </p:spPr>
        <p:txBody>
          <a:bodyPr/>
          <a:lstStyle/>
          <a:p>
            <a:pPr eaLnBrk="1" hangingPunct="1">
              <a:lnSpc>
                <a:spcPct val="150000"/>
              </a:lnSpc>
            </a:pPr>
            <a:r>
              <a:rPr lang="en-US" altLang="zh-CN" sz="2000" b="1" dirty="0" smtClean="0">
                <a:solidFill>
                  <a:schemeClr val="tx2"/>
                </a:solidFill>
                <a:latin typeface="+mn-ea"/>
              </a:rPr>
              <a:t>DNS</a:t>
            </a:r>
            <a:r>
              <a:rPr lang="zh-CN" altLang="en-US" sz="2000" b="1" dirty="0">
                <a:solidFill>
                  <a:schemeClr val="tx2"/>
                </a:solidFill>
                <a:latin typeface="+mn-ea"/>
              </a:rPr>
              <a:t>服务器的层次对应着域名的层次，但是这两者并不是对等的。</a:t>
            </a:r>
          </a:p>
          <a:p>
            <a:pPr lvl="1" eaLnBrk="1" hangingPunct="1">
              <a:lnSpc>
                <a:spcPct val="150000"/>
              </a:lnSpc>
            </a:pPr>
            <a:r>
              <a:rPr lang="zh-CN" altLang="en-US" b="1" dirty="0">
                <a:solidFill>
                  <a:schemeClr val="tx2"/>
                </a:solidFill>
                <a:latin typeface="+mn-ea"/>
              </a:rPr>
              <a:t>有的一个域中有多个</a:t>
            </a:r>
            <a:r>
              <a:rPr lang="en-US" altLang="zh-CN" b="1" dirty="0">
                <a:solidFill>
                  <a:schemeClr val="tx2"/>
                </a:solidFill>
                <a:latin typeface="+mn-ea"/>
              </a:rPr>
              <a:t>DNS</a:t>
            </a:r>
            <a:r>
              <a:rPr lang="zh-CN" altLang="en-US" b="1" dirty="0" smtClean="0">
                <a:solidFill>
                  <a:schemeClr val="tx2"/>
                </a:solidFill>
                <a:latin typeface="+mn-ea"/>
              </a:rPr>
              <a:t>服务器</a:t>
            </a:r>
            <a:r>
              <a:rPr lang="en-US" altLang="zh-CN" b="1" dirty="0" smtClean="0">
                <a:solidFill>
                  <a:schemeClr val="tx2"/>
                </a:solidFill>
                <a:latin typeface="+mn-ea"/>
              </a:rPr>
              <a:t>(</a:t>
            </a:r>
            <a:r>
              <a:rPr lang="zh-CN" altLang="en-US" b="1" smtClean="0">
                <a:solidFill>
                  <a:schemeClr val="tx2"/>
                </a:solidFill>
                <a:latin typeface="+mn-ea"/>
              </a:rPr>
              <a:t>分区</a:t>
            </a:r>
            <a:r>
              <a:rPr lang="en-US" altLang="zh-CN" b="1" smtClean="0">
                <a:solidFill>
                  <a:schemeClr val="tx2"/>
                </a:solidFill>
                <a:latin typeface="+mn-ea"/>
              </a:rPr>
              <a:t>)</a:t>
            </a:r>
            <a:r>
              <a:rPr lang="zh-CN" altLang="en-US" b="1" dirty="0" smtClean="0">
                <a:solidFill>
                  <a:schemeClr val="tx2"/>
                </a:solidFill>
                <a:latin typeface="+mn-ea"/>
              </a:rPr>
              <a:t>，</a:t>
            </a:r>
            <a:r>
              <a:rPr lang="zh-CN" altLang="en-US" b="1" dirty="0">
                <a:solidFill>
                  <a:schemeClr val="tx2"/>
                </a:solidFill>
                <a:latin typeface="+mn-ea"/>
              </a:rPr>
              <a:t>而有的域是和其他域公用一个</a:t>
            </a:r>
            <a:r>
              <a:rPr lang="en-US" altLang="zh-CN" b="1" dirty="0">
                <a:solidFill>
                  <a:schemeClr val="tx2"/>
                </a:solidFill>
                <a:latin typeface="+mn-ea"/>
              </a:rPr>
              <a:t>DNS</a:t>
            </a:r>
            <a:r>
              <a:rPr lang="zh-CN" altLang="en-US" b="1" dirty="0" smtClean="0">
                <a:solidFill>
                  <a:schemeClr val="tx2"/>
                </a:solidFill>
                <a:latin typeface="+mn-ea"/>
              </a:rPr>
              <a:t>服务器</a:t>
            </a:r>
            <a:endParaRPr lang="en-US" altLang="zh-CN" b="1" dirty="0" smtClean="0">
              <a:solidFill>
                <a:schemeClr val="tx2"/>
              </a:solidFill>
              <a:latin typeface="+mn-ea"/>
            </a:endParaRPr>
          </a:p>
          <a:p>
            <a:pPr lvl="1" eaLnBrk="1" hangingPunct="1">
              <a:lnSpc>
                <a:spcPct val="150000"/>
              </a:lnSpc>
            </a:pPr>
            <a:r>
              <a:rPr lang="zh-CN" altLang="en-US" b="1" dirty="0">
                <a:solidFill>
                  <a:schemeClr val="tx2"/>
                </a:solidFill>
                <a:latin typeface="+mn-ea"/>
              </a:rPr>
              <a:t>一个公司网络或校园网可以选择将它所有的域名都放在一个域名服务器上，也可以选择运行几个域名服务器。 </a:t>
            </a:r>
          </a:p>
          <a:p>
            <a:pPr lvl="1" eaLnBrk="1" hangingPunct="1">
              <a:lnSpc>
                <a:spcPct val="150000"/>
              </a:lnSpc>
            </a:pPr>
            <a:endParaRPr lang="en-US" altLang="zh-CN" b="1" dirty="0">
              <a:solidFill>
                <a:schemeClr val="tx2"/>
              </a:solidFill>
              <a:latin typeface="+mn-ea"/>
            </a:endParaRPr>
          </a:p>
          <a:p>
            <a:pPr lvl="1" eaLnBrk="1" hangingPunct="1">
              <a:lnSpc>
                <a:spcPct val="150000"/>
              </a:lnSpc>
            </a:pPr>
            <a:endParaRPr lang="zh-CN" altLang="en-US" b="1" dirty="0">
              <a:solidFill>
                <a:schemeClr val="tx2"/>
              </a:solidFill>
              <a:latin typeface="+mn-ea"/>
            </a:endParaRPr>
          </a:p>
        </p:txBody>
      </p:sp>
    </p:spTree>
    <p:extLst>
      <p:ext uri="{BB962C8B-B14F-4D97-AF65-F5344CB8AC3E}">
        <p14:creationId xmlns:p14="http://schemas.microsoft.com/office/powerpoint/2010/main" val="1818774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2"/>
          <p:cNvSpPr>
            <a:spLocks noChangeArrowheads="1"/>
          </p:cNvSpPr>
          <p:nvPr/>
        </p:nvSpPr>
        <p:spPr bwMode="auto">
          <a:xfrm>
            <a:off x="500063" y="1511300"/>
            <a:ext cx="5214937" cy="2142125"/>
          </a:xfrm>
          <a:prstGeom prst="rect">
            <a:avLst/>
          </a:prstGeom>
          <a:noFill/>
          <a:ln w="9525">
            <a:noFill/>
            <a:miter lim="800000"/>
            <a:headEnd/>
            <a:tailEnd/>
          </a:ln>
        </p:spPr>
        <p:txBody>
          <a:bodyPr>
            <a:spAutoFit/>
          </a:bodyPr>
          <a:lstStyle/>
          <a:p>
            <a:pPr algn="ctr"/>
            <a:r>
              <a:rPr lang="zh-CN" altLang="en-US" u="none" dirty="0" smtClean="0">
                <a:solidFill>
                  <a:srgbClr val="194D19"/>
                </a:solidFill>
                <a:latin typeface="华文新魏" pitchFamily="2" charset="-122"/>
              </a:rPr>
              <a:t>第七章    应用层</a:t>
            </a:r>
            <a:endParaRPr lang="en-US" altLang="zh-CN" u="none" dirty="0">
              <a:solidFill>
                <a:srgbClr val="194D19"/>
              </a:solidFill>
              <a:latin typeface="华文新魏" pitchFamily="2" charset="-122"/>
            </a:endParaRPr>
          </a:p>
          <a:p>
            <a:pPr algn="ctr"/>
            <a:endParaRPr lang="en-US" altLang="zh-CN" sz="1400" u="none" dirty="0">
              <a:solidFill>
                <a:srgbClr val="002060"/>
              </a:solidFill>
            </a:endParaRPr>
          </a:p>
          <a:p>
            <a:pPr algn="ctr">
              <a:lnSpc>
                <a:spcPct val="120000"/>
              </a:lnSpc>
            </a:pPr>
            <a:r>
              <a:rPr lang="zh-CN" altLang="en-US" sz="2400" u="none" dirty="0" smtClean="0">
                <a:solidFill>
                  <a:srgbClr val="002060"/>
                </a:solidFill>
              </a:rPr>
              <a:t>第二节 </a:t>
            </a:r>
            <a:r>
              <a:rPr lang="zh-CN" altLang="en-US" sz="2400" u="none" dirty="0">
                <a:solidFill>
                  <a:srgbClr val="002060"/>
                </a:solidFill>
              </a:rPr>
              <a:t>域名系统</a:t>
            </a:r>
            <a:r>
              <a:rPr lang="en-US" altLang="zh-CN" sz="2400" u="none" dirty="0">
                <a:solidFill>
                  <a:srgbClr val="002060"/>
                </a:solidFill>
              </a:rPr>
              <a:t>DNS</a:t>
            </a:r>
            <a:r>
              <a:rPr lang="en-US" altLang="zh-CN" u="none" dirty="0">
                <a:solidFill>
                  <a:srgbClr val="002060"/>
                </a:solidFill>
              </a:rPr>
              <a:t> </a:t>
            </a:r>
            <a:r>
              <a:rPr lang="zh-CN" altLang="en-US" dirty="0"/>
              <a:t/>
            </a:r>
            <a:br>
              <a:rPr lang="zh-CN" altLang="en-US" dirty="0"/>
            </a:br>
            <a:r>
              <a:rPr lang="zh-CN" altLang="en-US" sz="2400" dirty="0"/>
              <a:t/>
            </a:r>
            <a:br>
              <a:rPr lang="zh-CN" altLang="en-US" sz="2400" dirty="0"/>
            </a:br>
            <a:r>
              <a:rPr lang="zh-CN" altLang="en-US" sz="2400" u="none" dirty="0">
                <a:solidFill>
                  <a:srgbClr val="002060"/>
                </a:solidFill>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44352"/>
            <a:ext cx="6552728" cy="4176464"/>
          </a:xfrm>
        </p:spPr>
        <p:txBody>
          <a:bodyPr>
            <a:noAutofit/>
          </a:bodyPr>
          <a:lstStyle/>
          <a:p>
            <a:pPr marL="388026" indent="-388026">
              <a:buNone/>
            </a:pPr>
            <a:r>
              <a:rPr lang="zh-CN" altLang="en-US" b="1" dirty="0">
                <a:solidFill>
                  <a:srgbClr val="C00000"/>
                </a:solidFill>
                <a:latin typeface="+mn-ea"/>
              </a:rPr>
              <a:t>顶级域名服务器（即</a:t>
            </a:r>
            <a:r>
              <a:rPr lang="en-US" altLang="zh-CN" b="1" dirty="0">
                <a:solidFill>
                  <a:srgbClr val="C00000"/>
                </a:solidFill>
                <a:latin typeface="+mn-ea"/>
              </a:rPr>
              <a:t>TLD</a:t>
            </a:r>
            <a:r>
              <a:rPr lang="zh-CN" altLang="en-US" b="1" dirty="0">
                <a:solidFill>
                  <a:srgbClr val="C00000"/>
                </a:solidFill>
                <a:latin typeface="+mn-ea"/>
              </a:rPr>
              <a:t>服务器）</a:t>
            </a:r>
            <a:endParaRPr lang="en-US" altLang="zh-CN" b="1" dirty="0">
              <a:solidFill>
                <a:srgbClr val="C00000"/>
              </a:solidFill>
              <a:latin typeface="+mn-ea"/>
            </a:endParaRPr>
          </a:p>
          <a:p>
            <a:pPr marL="388026" indent="-388026">
              <a:buNone/>
            </a:pPr>
            <a:endParaRPr lang="en-US" altLang="zh-CN" b="1" dirty="0" smtClean="0">
              <a:solidFill>
                <a:srgbClr val="FF0000"/>
              </a:solidFill>
              <a:latin typeface="+mn-ea"/>
            </a:endParaRPr>
          </a:p>
          <a:p>
            <a:pPr marL="388026" indent="-388026">
              <a:buFont typeface="Wingdings" pitchFamily="2" charset="2"/>
              <a:buChar char="l"/>
            </a:pPr>
            <a:r>
              <a:rPr lang="zh-CN" altLang="en-US" b="1" dirty="0" smtClean="0">
                <a:solidFill>
                  <a:schemeClr val="tx2"/>
                </a:solidFill>
                <a:latin typeface="+mn-ea"/>
              </a:rPr>
              <a:t>负责管理在该顶级域名服务器注册的所有二级</a:t>
            </a:r>
            <a:r>
              <a:rPr lang="zh-CN" altLang="en-US" b="1" dirty="0" smtClean="0">
                <a:solidFill>
                  <a:schemeClr val="tx2"/>
                </a:solidFill>
                <a:latin typeface="+mn-ea"/>
              </a:rPr>
              <a:t>域名；</a:t>
            </a:r>
            <a:endParaRPr lang="en-US" altLang="zh-CN" b="1" dirty="0" smtClean="0">
              <a:solidFill>
                <a:schemeClr val="tx2"/>
              </a:solidFill>
              <a:latin typeface="+mn-ea"/>
            </a:endParaRPr>
          </a:p>
          <a:p>
            <a:pPr marL="388026" indent="-388026">
              <a:buFont typeface="Wingdings" pitchFamily="2" charset="2"/>
              <a:buChar char="l"/>
            </a:pPr>
            <a:r>
              <a:rPr lang="zh-CN" altLang="en-US" b="1" dirty="0" smtClean="0">
                <a:solidFill>
                  <a:schemeClr val="tx2"/>
                </a:solidFill>
                <a:latin typeface="+mn-ea"/>
              </a:rPr>
              <a:t>当收到</a:t>
            </a:r>
            <a:r>
              <a:rPr lang="en-US" altLang="zh-CN" b="1" dirty="0" smtClean="0">
                <a:solidFill>
                  <a:schemeClr val="tx2"/>
                </a:solidFill>
                <a:latin typeface="+mn-ea"/>
              </a:rPr>
              <a:t>DNS</a:t>
            </a:r>
            <a:r>
              <a:rPr lang="zh-CN" altLang="en-US" b="1" dirty="0" smtClean="0">
                <a:solidFill>
                  <a:schemeClr val="tx2"/>
                </a:solidFill>
                <a:latin typeface="+mn-ea"/>
              </a:rPr>
              <a:t>查询请求时，就给出相应的回答（可能是最后的结果，也可能是下一步应当找的域名服务器的</a:t>
            </a:r>
            <a:r>
              <a:rPr lang="en-US" altLang="zh-CN" b="1" dirty="0" smtClean="0">
                <a:solidFill>
                  <a:schemeClr val="tx2"/>
                </a:solidFill>
                <a:latin typeface="+mn-ea"/>
              </a:rPr>
              <a:t>IP</a:t>
            </a:r>
            <a:r>
              <a:rPr lang="zh-CN" altLang="en-US" b="1" dirty="0" smtClean="0">
                <a:solidFill>
                  <a:schemeClr val="tx2"/>
                </a:solidFill>
                <a:latin typeface="+mn-ea"/>
              </a:rPr>
              <a:t>地址）。</a:t>
            </a:r>
            <a:endParaRPr lang="en-US" altLang="zh-CN" b="1" dirty="0" smtClean="0">
              <a:solidFill>
                <a:schemeClr val="tx2"/>
              </a:solidFill>
              <a:latin typeface="+mn-ea"/>
            </a:endParaRPr>
          </a:p>
        </p:txBody>
      </p:sp>
    </p:spTree>
    <p:extLst>
      <p:ext uri="{BB962C8B-B14F-4D97-AF65-F5344CB8AC3E}">
        <p14:creationId xmlns:p14="http://schemas.microsoft.com/office/powerpoint/2010/main" val="4163971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844352"/>
            <a:ext cx="7344816" cy="4176464"/>
          </a:xfrm>
        </p:spPr>
        <p:txBody>
          <a:bodyPr>
            <a:noAutofit/>
          </a:bodyPr>
          <a:lstStyle/>
          <a:p>
            <a:pPr marL="388026" indent="-388026">
              <a:buNone/>
            </a:pPr>
            <a:r>
              <a:rPr lang="zh-CN" altLang="en-US" b="1" dirty="0">
                <a:solidFill>
                  <a:srgbClr val="C00000"/>
                </a:solidFill>
                <a:latin typeface="+mn-ea"/>
              </a:rPr>
              <a:t>权威域名服务器</a:t>
            </a:r>
            <a:endParaRPr lang="en-US" altLang="zh-CN" b="1" dirty="0">
              <a:solidFill>
                <a:srgbClr val="C00000"/>
              </a:solidFill>
              <a:latin typeface="+mn-ea"/>
            </a:endParaRPr>
          </a:p>
          <a:p>
            <a:pPr marL="388026" indent="-388026">
              <a:buFont typeface="Wingdings" pitchFamily="2" charset="2"/>
              <a:buChar char="l"/>
            </a:pPr>
            <a:r>
              <a:rPr lang="zh-CN" altLang="en-US" sz="2200" b="1" dirty="0" smtClean="0">
                <a:solidFill>
                  <a:schemeClr val="tx2"/>
                </a:solidFill>
                <a:latin typeface="+mn-ea"/>
              </a:rPr>
              <a:t>负责一个区的域名</a:t>
            </a:r>
            <a:r>
              <a:rPr lang="zh-CN" altLang="en-US" sz="2200" b="1" dirty="0" smtClean="0">
                <a:solidFill>
                  <a:schemeClr val="tx2"/>
                </a:solidFill>
                <a:latin typeface="+mn-ea"/>
              </a:rPr>
              <a:t>服务器；</a:t>
            </a:r>
            <a:endParaRPr lang="en-US" altLang="zh-CN" sz="2200" b="1" dirty="0" smtClean="0">
              <a:solidFill>
                <a:schemeClr val="tx2"/>
              </a:solidFill>
              <a:latin typeface="+mn-ea"/>
            </a:endParaRPr>
          </a:p>
          <a:p>
            <a:pPr marL="388026" indent="-388026">
              <a:buFont typeface="Wingdings" pitchFamily="2" charset="2"/>
              <a:buChar char="l"/>
            </a:pPr>
            <a:r>
              <a:rPr lang="zh-CN" altLang="en-US" sz="2200" b="1" dirty="0" smtClean="0">
                <a:solidFill>
                  <a:schemeClr val="tx2"/>
                </a:solidFill>
                <a:latin typeface="+mn-ea"/>
              </a:rPr>
              <a:t>当一个权威域名服务器还不能给出最后的查询回答时，就会告诉发出查询请求的 </a:t>
            </a:r>
            <a:r>
              <a:rPr lang="en-US" altLang="zh-CN" sz="2200" b="1" dirty="0" smtClean="0">
                <a:solidFill>
                  <a:schemeClr val="tx2"/>
                </a:solidFill>
                <a:latin typeface="+mn-ea"/>
              </a:rPr>
              <a:t>DNS </a:t>
            </a:r>
            <a:r>
              <a:rPr lang="zh-CN" altLang="en-US" sz="2200" b="1" dirty="0" smtClean="0">
                <a:solidFill>
                  <a:schemeClr val="tx2"/>
                </a:solidFill>
                <a:latin typeface="+mn-ea"/>
              </a:rPr>
              <a:t>客户，下一步应当找哪一个权威域名服务器。</a:t>
            </a:r>
            <a:endParaRPr lang="en-US" altLang="zh-CN" sz="2200" b="1" dirty="0" smtClean="0">
              <a:solidFill>
                <a:schemeClr val="tx2"/>
              </a:solidFill>
              <a:latin typeface="+mn-ea"/>
            </a:endParaRPr>
          </a:p>
          <a:p>
            <a:pPr marL="388026" indent="-388026">
              <a:buNone/>
            </a:pPr>
            <a:endParaRPr lang="en-US" altLang="zh-CN" sz="2200" b="1" dirty="0" smtClean="0">
              <a:latin typeface="+mn-ea"/>
            </a:endParaRPr>
          </a:p>
          <a:p>
            <a:endParaRPr lang="zh-CN" altLang="en-US" sz="2200" dirty="0">
              <a:latin typeface="+mn-ea"/>
            </a:endParaRPr>
          </a:p>
        </p:txBody>
      </p:sp>
      <p:pic>
        <p:nvPicPr>
          <p:cNvPr id="2" name="图片 1"/>
          <p:cNvPicPr>
            <a:picLocks noChangeAspect="1"/>
          </p:cNvPicPr>
          <p:nvPr/>
        </p:nvPicPr>
        <p:blipFill>
          <a:blip r:embed="rId3"/>
          <a:stretch>
            <a:fillRect/>
          </a:stretch>
        </p:blipFill>
        <p:spPr>
          <a:xfrm>
            <a:off x="1925223" y="2790240"/>
            <a:ext cx="3997410" cy="2356520"/>
          </a:xfrm>
          <a:prstGeom prst="rect">
            <a:avLst/>
          </a:prstGeom>
        </p:spPr>
      </p:pic>
    </p:spTree>
    <p:extLst>
      <p:ext uri="{BB962C8B-B14F-4D97-AF65-F5344CB8AC3E}">
        <p14:creationId xmlns:p14="http://schemas.microsoft.com/office/powerpoint/2010/main" val="331447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44352"/>
            <a:ext cx="7128792" cy="4176464"/>
          </a:xfrm>
        </p:spPr>
        <p:txBody>
          <a:bodyPr>
            <a:noAutofit/>
          </a:bodyPr>
          <a:lstStyle/>
          <a:p>
            <a:pPr marL="388026" indent="-388026">
              <a:buNone/>
            </a:pPr>
            <a:r>
              <a:rPr lang="zh-CN" altLang="en-US" b="1" dirty="0">
                <a:solidFill>
                  <a:srgbClr val="C00000"/>
                </a:solidFill>
                <a:latin typeface="+mn-ea"/>
              </a:rPr>
              <a:t>本地域名服务器</a:t>
            </a:r>
            <a:endParaRPr lang="en-US" altLang="zh-CN" b="1" dirty="0">
              <a:solidFill>
                <a:srgbClr val="C00000"/>
              </a:solidFill>
              <a:latin typeface="+mn-ea"/>
            </a:endParaRPr>
          </a:p>
          <a:p>
            <a:pPr marL="388026" indent="-388026">
              <a:buNone/>
            </a:pPr>
            <a:endParaRPr lang="en-US" altLang="zh-CN" b="1" dirty="0" smtClean="0">
              <a:solidFill>
                <a:srgbClr val="FF0000"/>
              </a:solidFill>
              <a:latin typeface="+mn-ea"/>
            </a:endParaRPr>
          </a:p>
          <a:p>
            <a:pPr marL="388026" indent="-388026">
              <a:buFont typeface="Wingdings" pitchFamily="2" charset="2"/>
              <a:buChar char="l"/>
            </a:pPr>
            <a:r>
              <a:rPr lang="zh-CN" altLang="en-US" b="1" dirty="0" smtClean="0">
                <a:solidFill>
                  <a:schemeClr val="tx2"/>
                </a:solidFill>
                <a:latin typeface="+mn-ea"/>
              </a:rPr>
              <a:t>当一个主机发出</a:t>
            </a:r>
            <a:r>
              <a:rPr lang="en-US" altLang="zh-CN" b="1" dirty="0" smtClean="0">
                <a:solidFill>
                  <a:schemeClr val="tx2"/>
                </a:solidFill>
                <a:latin typeface="+mn-ea"/>
              </a:rPr>
              <a:t>DNS</a:t>
            </a:r>
            <a:r>
              <a:rPr lang="zh-CN" altLang="en-US" b="1" dirty="0" smtClean="0">
                <a:solidFill>
                  <a:schemeClr val="tx2"/>
                </a:solidFill>
                <a:latin typeface="+mn-ea"/>
              </a:rPr>
              <a:t>查询请求时，这个查询请求报文就发送给本地域名服务器。</a:t>
            </a:r>
            <a:endParaRPr lang="en-US" altLang="zh-CN" b="1" dirty="0" smtClean="0">
              <a:solidFill>
                <a:schemeClr val="tx2"/>
              </a:solidFill>
              <a:latin typeface="+mn-ea"/>
            </a:endParaRPr>
          </a:p>
          <a:p>
            <a:pPr marL="388026" indent="-388026">
              <a:buFont typeface="Wingdings" pitchFamily="2" charset="2"/>
              <a:buChar char="l"/>
            </a:pPr>
            <a:r>
              <a:rPr lang="zh-CN" altLang="en-US" b="1" dirty="0" smtClean="0">
                <a:solidFill>
                  <a:schemeClr val="tx2"/>
                </a:solidFill>
                <a:latin typeface="+mn-ea"/>
              </a:rPr>
              <a:t>每一个因特网服务提供者 </a:t>
            </a:r>
            <a:r>
              <a:rPr lang="en-US" altLang="zh-CN" b="1" dirty="0" smtClean="0">
                <a:solidFill>
                  <a:schemeClr val="tx2"/>
                </a:solidFill>
                <a:latin typeface="+mn-ea"/>
              </a:rPr>
              <a:t>ISP</a:t>
            </a:r>
            <a:r>
              <a:rPr lang="zh-CN" altLang="en-US" b="1" dirty="0" smtClean="0">
                <a:solidFill>
                  <a:schemeClr val="tx2"/>
                </a:solidFill>
                <a:latin typeface="+mn-ea"/>
              </a:rPr>
              <a:t>，或一个大学，甚至一个大学里的系，都可以拥有一个本地域名服务器</a:t>
            </a:r>
            <a:r>
              <a:rPr lang="en-US" altLang="zh-CN" b="1" dirty="0" smtClean="0">
                <a:solidFill>
                  <a:schemeClr val="tx2"/>
                </a:solidFill>
                <a:latin typeface="+mn-ea"/>
              </a:rPr>
              <a:t>.</a:t>
            </a:r>
          </a:p>
          <a:p>
            <a:pPr marL="388026" indent="-388026">
              <a:buFont typeface="Wingdings" pitchFamily="2" charset="2"/>
              <a:buChar char="l"/>
            </a:pPr>
            <a:r>
              <a:rPr lang="zh-CN" altLang="en-US" b="1" dirty="0" smtClean="0">
                <a:solidFill>
                  <a:schemeClr val="tx2"/>
                </a:solidFill>
                <a:latin typeface="+mn-ea"/>
              </a:rPr>
              <a:t>这种域名服务器有时也称为</a:t>
            </a:r>
            <a:r>
              <a:rPr lang="zh-CN" altLang="en-US" b="1" dirty="0" smtClean="0">
                <a:solidFill>
                  <a:srgbClr val="C00000"/>
                </a:solidFill>
                <a:latin typeface="+mn-ea"/>
              </a:rPr>
              <a:t>默认域名服务器</a:t>
            </a:r>
            <a:r>
              <a:rPr lang="zh-CN" altLang="en-US" b="1" dirty="0" smtClean="0">
                <a:solidFill>
                  <a:schemeClr val="tx2"/>
                </a:solidFill>
                <a:latin typeface="+mn-ea"/>
              </a:rPr>
              <a:t>。  </a:t>
            </a:r>
          </a:p>
          <a:p>
            <a:pPr marL="388026" indent="-388026">
              <a:buNone/>
            </a:pPr>
            <a:endParaRPr lang="en-US" altLang="zh-CN" b="1" dirty="0" smtClean="0">
              <a:latin typeface="+mn-ea"/>
            </a:endParaRPr>
          </a:p>
          <a:p>
            <a:endParaRPr lang="zh-CN" altLang="en-US" dirty="0">
              <a:latin typeface="+mn-ea"/>
            </a:endParaRPr>
          </a:p>
        </p:txBody>
      </p:sp>
    </p:spTree>
    <p:extLst>
      <p:ext uri="{BB962C8B-B14F-4D97-AF65-F5344CB8AC3E}">
        <p14:creationId xmlns:p14="http://schemas.microsoft.com/office/powerpoint/2010/main" val="2818442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81016" y="1808050"/>
            <a:ext cx="8604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1016" y="2527787"/>
            <a:ext cx="8604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31737" y="991732"/>
            <a:ext cx="0" cy="402409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3069" y="1407940"/>
            <a:ext cx="1816720" cy="400110"/>
          </a:xfrm>
          <a:prstGeom prst="rect">
            <a:avLst/>
          </a:prstGeom>
          <a:noFill/>
        </p:spPr>
        <p:txBody>
          <a:bodyPr wrap="square" rtlCol="0">
            <a:spAutoFit/>
          </a:bodyPr>
          <a:lstStyle/>
          <a:p>
            <a:r>
              <a:rPr lang="zh-CN" altLang="en-US" sz="2000" u="none" dirty="0">
                <a:ea typeface="黑体" pitchFamily="2" charset="-122"/>
              </a:rPr>
              <a:t>根域名服务器</a:t>
            </a:r>
          </a:p>
        </p:txBody>
      </p:sp>
      <p:sp>
        <p:nvSpPr>
          <p:cNvPr id="15" name="TextBox 14"/>
          <p:cNvSpPr txBox="1"/>
          <p:nvPr/>
        </p:nvSpPr>
        <p:spPr>
          <a:xfrm>
            <a:off x="40608" y="1982810"/>
            <a:ext cx="2088779" cy="400110"/>
          </a:xfrm>
          <a:prstGeom prst="rect">
            <a:avLst/>
          </a:prstGeom>
          <a:noFill/>
        </p:spPr>
        <p:txBody>
          <a:bodyPr wrap="square" rtlCol="0">
            <a:spAutoFit/>
          </a:bodyPr>
          <a:lstStyle/>
          <a:p>
            <a:r>
              <a:rPr lang="zh-CN" altLang="en-US" sz="2000" u="none" dirty="0">
                <a:ea typeface="黑体" pitchFamily="2" charset="-122"/>
              </a:rPr>
              <a:t>顶级域名服务器</a:t>
            </a:r>
          </a:p>
        </p:txBody>
      </p:sp>
      <p:sp>
        <p:nvSpPr>
          <p:cNvPr id="16" name="TextBox 15"/>
          <p:cNvSpPr txBox="1"/>
          <p:nvPr/>
        </p:nvSpPr>
        <p:spPr>
          <a:xfrm>
            <a:off x="105569" y="3033671"/>
            <a:ext cx="2088779" cy="400110"/>
          </a:xfrm>
          <a:prstGeom prst="rect">
            <a:avLst/>
          </a:prstGeom>
          <a:noFill/>
        </p:spPr>
        <p:txBody>
          <a:bodyPr wrap="square" rtlCol="0">
            <a:spAutoFit/>
          </a:bodyPr>
          <a:lstStyle/>
          <a:p>
            <a:r>
              <a:rPr lang="zh-CN" altLang="en-US" sz="2000" u="none" dirty="0">
                <a:ea typeface="黑体" pitchFamily="2" charset="-122"/>
              </a:rPr>
              <a:t>权威域名服务器</a:t>
            </a:r>
          </a:p>
        </p:txBody>
      </p:sp>
      <p:sp>
        <p:nvSpPr>
          <p:cNvPr id="17" name="矩形 16"/>
          <p:cNvSpPr/>
          <p:nvPr/>
        </p:nvSpPr>
        <p:spPr>
          <a:xfrm>
            <a:off x="3488968" y="1106707"/>
            <a:ext cx="1874207" cy="517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u="none" dirty="0">
                <a:ea typeface="黑体" pitchFamily="2" charset="-122"/>
              </a:rPr>
              <a:t>根域名服务器</a:t>
            </a:r>
          </a:p>
        </p:txBody>
      </p:sp>
      <p:sp>
        <p:nvSpPr>
          <p:cNvPr id="18" name="矩形 17"/>
          <p:cNvSpPr/>
          <p:nvPr/>
        </p:nvSpPr>
        <p:spPr>
          <a:xfrm>
            <a:off x="2156124" y="1932221"/>
            <a:ext cx="1662678" cy="517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u="none" dirty="0">
                <a:ea typeface="黑体" pitchFamily="2" charset="-122"/>
              </a:rPr>
              <a:t>org</a:t>
            </a:r>
            <a:r>
              <a:rPr lang="zh-CN" altLang="en-US" sz="1600" u="none" dirty="0">
                <a:ea typeface="黑体" pitchFamily="2" charset="-122"/>
              </a:rPr>
              <a:t>域名服务器</a:t>
            </a:r>
          </a:p>
        </p:txBody>
      </p:sp>
      <p:sp>
        <p:nvSpPr>
          <p:cNvPr id="19" name="矩形 18"/>
          <p:cNvSpPr/>
          <p:nvPr/>
        </p:nvSpPr>
        <p:spPr>
          <a:xfrm>
            <a:off x="3923077" y="1923506"/>
            <a:ext cx="1662678" cy="517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u="none" dirty="0">
                <a:ea typeface="黑体" pitchFamily="2" charset="-122"/>
              </a:rPr>
              <a:t>com</a:t>
            </a:r>
            <a:r>
              <a:rPr lang="zh-CN" altLang="en-US" sz="1600" u="none" dirty="0">
                <a:ea typeface="黑体" pitchFamily="2" charset="-122"/>
              </a:rPr>
              <a:t>域名服务器</a:t>
            </a:r>
          </a:p>
        </p:txBody>
      </p:sp>
      <p:sp>
        <p:nvSpPr>
          <p:cNvPr id="20" name="矩形 19"/>
          <p:cNvSpPr/>
          <p:nvPr/>
        </p:nvSpPr>
        <p:spPr>
          <a:xfrm>
            <a:off x="5689036" y="1912033"/>
            <a:ext cx="1662678" cy="517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u="none" dirty="0" err="1">
                <a:ea typeface="黑体" pitchFamily="2" charset="-122"/>
              </a:rPr>
              <a:t>edu</a:t>
            </a:r>
            <a:r>
              <a:rPr lang="zh-CN" altLang="en-US" sz="1600" u="none" dirty="0">
                <a:ea typeface="黑体" pitchFamily="2" charset="-122"/>
              </a:rPr>
              <a:t>域名服务器</a:t>
            </a:r>
          </a:p>
        </p:txBody>
      </p:sp>
      <p:sp>
        <p:nvSpPr>
          <p:cNvPr id="21" name="TextBox 20"/>
          <p:cNvSpPr txBox="1"/>
          <p:nvPr/>
        </p:nvSpPr>
        <p:spPr>
          <a:xfrm>
            <a:off x="7601196" y="1697135"/>
            <a:ext cx="962563" cy="649537"/>
          </a:xfrm>
          <a:prstGeom prst="rect">
            <a:avLst/>
          </a:prstGeom>
          <a:noFill/>
        </p:spPr>
        <p:txBody>
          <a:bodyPr wrap="square" rtlCol="0">
            <a:spAutoFit/>
          </a:bodyPr>
          <a:lstStyle/>
          <a:p>
            <a:r>
              <a:rPr lang="en-US" altLang="zh-CN" sz="3621" u="none" dirty="0">
                <a:ea typeface="黑体" pitchFamily="2" charset="-122"/>
              </a:rPr>
              <a:t>…</a:t>
            </a:r>
            <a:endParaRPr lang="zh-CN" altLang="en-US" sz="3621" u="none" dirty="0">
              <a:ea typeface="黑体" pitchFamily="2" charset="-122"/>
            </a:endParaRPr>
          </a:p>
        </p:txBody>
      </p:sp>
      <p:sp>
        <p:nvSpPr>
          <p:cNvPr id="22" name="矩形 21"/>
          <p:cNvSpPr/>
          <p:nvPr/>
        </p:nvSpPr>
        <p:spPr>
          <a:xfrm>
            <a:off x="2785723" y="2831534"/>
            <a:ext cx="1874207" cy="517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u="none" dirty="0">
                <a:ea typeface="黑体" pitchFamily="2" charset="-122"/>
              </a:rPr>
              <a:t>abc.com</a:t>
            </a:r>
            <a:r>
              <a:rPr lang="zh-CN" altLang="en-US" sz="2000" u="none" dirty="0">
                <a:ea typeface="黑体" pitchFamily="2" charset="-122"/>
              </a:rPr>
              <a:t>域名服务器</a:t>
            </a:r>
          </a:p>
        </p:txBody>
      </p:sp>
      <p:sp>
        <p:nvSpPr>
          <p:cNvPr id="23" name="矩形 22"/>
          <p:cNvSpPr/>
          <p:nvPr/>
        </p:nvSpPr>
        <p:spPr>
          <a:xfrm>
            <a:off x="2785723" y="3636352"/>
            <a:ext cx="1874207" cy="517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u="none" dirty="0">
                <a:ea typeface="黑体" pitchFamily="2" charset="-122"/>
              </a:rPr>
              <a:t>y.abc.com</a:t>
            </a:r>
            <a:r>
              <a:rPr lang="zh-CN" altLang="en-US" sz="2000" u="none" dirty="0">
                <a:ea typeface="黑体" pitchFamily="2" charset="-122"/>
              </a:rPr>
              <a:t>域名服务器</a:t>
            </a:r>
          </a:p>
        </p:txBody>
      </p:sp>
      <p:sp>
        <p:nvSpPr>
          <p:cNvPr id="24" name="圆角矩形 23"/>
          <p:cNvSpPr/>
          <p:nvPr/>
        </p:nvSpPr>
        <p:spPr>
          <a:xfrm>
            <a:off x="2555776" y="2716560"/>
            <a:ext cx="2356967" cy="1843383"/>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u="none" dirty="0">
              <a:ea typeface="黑体" pitchFamily="2" charset="-122"/>
            </a:endParaRPr>
          </a:p>
        </p:txBody>
      </p:sp>
      <p:cxnSp>
        <p:nvCxnSpPr>
          <p:cNvPr id="26" name="直接连接符 25"/>
          <p:cNvCxnSpPr>
            <a:stCxn id="17" idx="2"/>
          </p:cNvCxnSpPr>
          <p:nvPr/>
        </p:nvCxnSpPr>
        <p:spPr>
          <a:xfrm flipH="1">
            <a:off x="4121326" y="1624090"/>
            <a:ext cx="304746" cy="287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7" idx="2"/>
          </p:cNvCxnSpPr>
          <p:nvPr/>
        </p:nvCxnSpPr>
        <p:spPr>
          <a:xfrm flipH="1">
            <a:off x="3029074" y="1624090"/>
            <a:ext cx="1396998" cy="287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7" idx="2"/>
          </p:cNvCxnSpPr>
          <p:nvPr/>
        </p:nvCxnSpPr>
        <p:spPr>
          <a:xfrm>
            <a:off x="4426072" y="1624090"/>
            <a:ext cx="1304890" cy="287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4715035" y="3160842"/>
            <a:ext cx="1034766" cy="229948"/>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4657548" y="3448277"/>
            <a:ext cx="1149740" cy="459896"/>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2" idx="2"/>
            <a:endCxn id="23" idx="0"/>
          </p:cNvCxnSpPr>
          <p:nvPr/>
        </p:nvCxnSpPr>
        <p:spPr>
          <a:xfrm>
            <a:off x="3722827" y="3348917"/>
            <a:ext cx="0" cy="287435"/>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779156" y="3003777"/>
            <a:ext cx="1348861" cy="923330"/>
          </a:xfrm>
          <a:prstGeom prst="rect">
            <a:avLst/>
          </a:prstGeom>
          <a:noFill/>
        </p:spPr>
        <p:txBody>
          <a:bodyPr wrap="square" rtlCol="0">
            <a:spAutoFit/>
          </a:bodyPr>
          <a:lstStyle/>
          <a:p>
            <a:r>
              <a:rPr lang="en-US" altLang="zh-CN" sz="1800" u="none" dirty="0" err="1">
                <a:ea typeface="黑体" pitchFamily="2" charset="-122"/>
              </a:rPr>
              <a:t>abc</a:t>
            </a:r>
            <a:r>
              <a:rPr lang="zh-CN" altLang="en-US" sz="1800" u="none" dirty="0">
                <a:ea typeface="黑体" pitchFamily="2" charset="-122"/>
              </a:rPr>
              <a:t>公司有两个权威域名服务器</a:t>
            </a:r>
          </a:p>
        </p:txBody>
      </p:sp>
    </p:spTree>
    <p:extLst>
      <p:ext uri="{BB962C8B-B14F-4D97-AF65-F5344CB8AC3E}">
        <p14:creationId xmlns:p14="http://schemas.microsoft.com/office/powerpoint/2010/main" val="927063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idx="4294967295"/>
          </p:nvPr>
        </p:nvSpPr>
        <p:spPr>
          <a:xfrm>
            <a:off x="344500" y="835826"/>
            <a:ext cx="5441946" cy="2736850"/>
          </a:xfrm>
        </p:spPr>
        <p:txBody>
          <a:bodyPr/>
          <a:lstStyle/>
          <a:p>
            <a:pPr eaLnBrk="1" hangingPunct="1">
              <a:lnSpc>
                <a:spcPct val="150000"/>
              </a:lnSpc>
              <a:spcBef>
                <a:spcPct val="0"/>
              </a:spcBef>
              <a:buFontTx/>
              <a:buNone/>
              <a:defRPr/>
            </a:pPr>
            <a:r>
              <a:rPr lang="en-US" altLang="zh-CN" sz="2800" b="1" kern="1200" dirty="0" smtClean="0">
                <a:solidFill>
                  <a:srgbClr val="007D7A"/>
                </a:solidFill>
                <a:latin typeface="Times New Roman" pitchFamily="18" charset="0"/>
                <a:ea typeface="+mj-ea"/>
                <a:cs typeface="Times New Roman" pitchFamily="18" charset="0"/>
              </a:rPr>
              <a:t>3. </a:t>
            </a:r>
            <a:r>
              <a:rPr lang="zh-CN" altLang="en-US" sz="2800" b="1" kern="1200" dirty="0" smtClean="0">
                <a:solidFill>
                  <a:srgbClr val="007D7A"/>
                </a:solidFill>
                <a:latin typeface="Times New Roman" pitchFamily="18" charset="0"/>
                <a:ea typeface="+mj-ea"/>
                <a:cs typeface="Times New Roman" pitchFamily="18" charset="0"/>
              </a:rPr>
              <a:t>地址</a:t>
            </a:r>
            <a:r>
              <a:rPr lang="zh-CN" altLang="en-US" sz="2800" b="1" kern="1200" dirty="0">
                <a:solidFill>
                  <a:srgbClr val="007D7A"/>
                </a:solidFill>
                <a:latin typeface="Times New Roman" pitchFamily="18" charset="0"/>
                <a:ea typeface="+mj-ea"/>
                <a:cs typeface="Times New Roman" pitchFamily="18" charset="0"/>
              </a:rPr>
              <a:t>解析</a:t>
            </a:r>
            <a:r>
              <a:rPr lang="zh-CN" altLang="en-US" sz="2800" b="1" kern="1200" dirty="0" smtClean="0">
                <a:solidFill>
                  <a:srgbClr val="007D7A"/>
                </a:solidFill>
                <a:latin typeface="Times New Roman" pitchFamily="18" charset="0"/>
                <a:ea typeface="+mj-ea"/>
                <a:cs typeface="Times New Roman" pitchFamily="18" charset="0"/>
              </a:rPr>
              <a:t>程序</a:t>
            </a:r>
            <a:endParaRPr lang="en-US" altLang="zh-CN" sz="2800" b="1" kern="1200" dirty="0">
              <a:solidFill>
                <a:srgbClr val="007D7A"/>
              </a:solidFill>
              <a:latin typeface="Times New Roman" pitchFamily="18" charset="0"/>
              <a:ea typeface="+mj-ea"/>
              <a:cs typeface="Times New Roman" pitchFamily="18" charset="0"/>
            </a:endParaRPr>
          </a:p>
          <a:p>
            <a:pPr marL="268288" indent="-268288" eaLnBrk="1" hangingPunct="1">
              <a:lnSpc>
                <a:spcPct val="150000"/>
              </a:lnSpc>
              <a:defRPr/>
            </a:pPr>
            <a:r>
              <a:rPr lang="zh-CN" altLang="en-US" b="1" kern="1200" dirty="0" smtClean="0">
                <a:solidFill>
                  <a:srgbClr val="1A3868"/>
                </a:solidFill>
                <a:latin typeface="Times New Roman" pitchFamily="18" charset="0"/>
                <a:cs typeface="Times New Roman" pitchFamily="18" charset="0"/>
              </a:rPr>
              <a:t>地址</a:t>
            </a:r>
            <a:r>
              <a:rPr lang="zh-CN" altLang="en-US" b="1" kern="1200" dirty="0">
                <a:solidFill>
                  <a:srgbClr val="1A3868"/>
                </a:solidFill>
                <a:latin typeface="Times New Roman" pitchFamily="18" charset="0"/>
                <a:cs typeface="Times New Roman" pitchFamily="18" charset="0"/>
              </a:rPr>
              <a:t>解析程序可以从域名服务器中检索客户请求查询的</a:t>
            </a:r>
            <a:r>
              <a:rPr lang="zh-CN" altLang="en-US" b="1" kern="1200" dirty="0">
                <a:solidFill>
                  <a:srgbClr val="C00000"/>
                </a:solidFill>
                <a:latin typeface="Times New Roman" pitchFamily="18" charset="0"/>
                <a:cs typeface="Times New Roman" pitchFamily="18" charset="0"/>
              </a:rPr>
              <a:t>某个域名对应的</a:t>
            </a:r>
            <a:r>
              <a:rPr lang="en-US" altLang="zh-CN" b="1" kern="1200" dirty="0">
                <a:solidFill>
                  <a:srgbClr val="C00000"/>
                </a:solidFill>
                <a:latin typeface="Times New Roman" pitchFamily="18" charset="0"/>
                <a:cs typeface="Times New Roman" pitchFamily="18" charset="0"/>
              </a:rPr>
              <a:t>IP</a:t>
            </a:r>
            <a:r>
              <a:rPr lang="zh-CN" altLang="en-US" b="1" kern="1200" dirty="0">
                <a:solidFill>
                  <a:srgbClr val="C00000"/>
                </a:solidFill>
                <a:latin typeface="Times New Roman" pitchFamily="18" charset="0"/>
                <a:cs typeface="Times New Roman" pitchFamily="18" charset="0"/>
              </a:rPr>
              <a:t>地址</a:t>
            </a:r>
            <a:r>
              <a:rPr lang="zh-CN" altLang="en-US" b="1" kern="1200" dirty="0">
                <a:solidFill>
                  <a:srgbClr val="1A3868"/>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idx="4294967295"/>
          </p:nvPr>
        </p:nvSpPr>
        <p:spPr>
          <a:xfrm>
            <a:off x="465140" y="786594"/>
            <a:ext cx="5392744" cy="725488"/>
          </a:xfrm>
        </p:spPr>
        <p:txBody>
          <a:bodyPr/>
          <a:lstStyle/>
          <a:p>
            <a:pPr algn="l" eaLnBrk="1" hangingPunct="1">
              <a:lnSpc>
                <a:spcPct val="120000"/>
              </a:lnSpc>
              <a:defRPr/>
            </a:pPr>
            <a:r>
              <a:rPr lang="zh-CN" altLang="en-US" sz="2200" kern="1200" dirty="0">
                <a:solidFill>
                  <a:srgbClr val="007D7A"/>
                </a:solidFill>
                <a:latin typeface="Times New Roman" pitchFamily="18" charset="0"/>
                <a:cs typeface="Times New Roman" pitchFamily="18" charset="0"/>
              </a:rPr>
              <a:t>域名空间和资源记录、域名服务器与地址解析程序的</a:t>
            </a:r>
            <a:r>
              <a:rPr lang="zh-CN" altLang="en-US" sz="2200" kern="1200" dirty="0" smtClean="0">
                <a:solidFill>
                  <a:srgbClr val="007D7A"/>
                </a:solidFill>
                <a:latin typeface="Times New Roman" pitchFamily="18" charset="0"/>
                <a:cs typeface="Times New Roman" pitchFamily="18" charset="0"/>
              </a:rPr>
              <a:t>关系</a:t>
            </a:r>
            <a:endParaRPr lang="zh-CN" altLang="en-US" sz="1700" u="sng" dirty="0" smtClean="0">
              <a:latin typeface="华文新魏" pitchFamily="2" charset="-122"/>
            </a:endParaRPr>
          </a:p>
        </p:txBody>
      </p:sp>
      <p:sp>
        <p:nvSpPr>
          <p:cNvPr id="27650" name="内容占位符 2"/>
          <p:cNvSpPr>
            <a:spLocks noGrp="1"/>
          </p:cNvSpPr>
          <p:nvPr>
            <p:ph idx="4294967295"/>
          </p:nvPr>
        </p:nvSpPr>
        <p:spPr>
          <a:xfrm>
            <a:off x="376254" y="1559736"/>
            <a:ext cx="6211970" cy="3441700"/>
          </a:xfrm>
        </p:spPr>
        <p:txBody>
          <a:bodyPr/>
          <a:lstStyle/>
          <a:p>
            <a:pPr marL="268288" indent="-268288" eaLnBrk="1" hangingPunct="1">
              <a:lnSpc>
                <a:spcPct val="125000"/>
              </a:lnSpc>
              <a:spcAft>
                <a:spcPts val="0"/>
              </a:spcAft>
              <a:defRPr/>
            </a:pPr>
            <a:r>
              <a:rPr lang="zh-CN" altLang="en-US" sz="2000" b="1" kern="1200" dirty="0">
                <a:solidFill>
                  <a:srgbClr val="1A3868"/>
                </a:solidFill>
                <a:latin typeface="Times New Roman" pitchFamily="18" charset="0"/>
                <a:cs typeface="Times New Roman" pitchFamily="18" charset="0"/>
              </a:rPr>
              <a:t>用户通过对</a:t>
            </a:r>
            <a:r>
              <a:rPr lang="zh-CN" altLang="en-US" sz="2000" b="1" kern="1200" dirty="0">
                <a:solidFill>
                  <a:srgbClr val="C00000"/>
                </a:solidFill>
                <a:latin typeface="Times New Roman" pitchFamily="18" charset="0"/>
                <a:cs typeface="Times New Roman" pitchFamily="18" charset="0"/>
              </a:rPr>
              <a:t>本地地址解析程序</a:t>
            </a:r>
            <a:r>
              <a:rPr lang="zh-CN" altLang="en-US" sz="2000" b="1" kern="1200" dirty="0">
                <a:solidFill>
                  <a:srgbClr val="1A3868"/>
                </a:solidFill>
                <a:latin typeface="Times New Roman" pitchFamily="18" charset="0"/>
                <a:cs typeface="Times New Roman" pitchFamily="18" charset="0"/>
              </a:rPr>
              <a:t>的简单的过程调用或系统调用，对域名系统进行访问；</a:t>
            </a:r>
          </a:p>
          <a:p>
            <a:pPr marL="268288" indent="-268288" eaLnBrk="1" hangingPunct="1">
              <a:lnSpc>
                <a:spcPct val="125000"/>
              </a:lnSpc>
              <a:spcAft>
                <a:spcPts val="0"/>
              </a:spcAft>
              <a:defRPr/>
            </a:pPr>
            <a:r>
              <a:rPr lang="zh-CN" altLang="en-US" sz="2000" b="1" kern="1200" dirty="0">
                <a:solidFill>
                  <a:srgbClr val="1A3868"/>
                </a:solidFill>
                <a:latin typeface="Times New Roman" pitchFamily="18" charset="0"/>
                <a:cs typeface="Times New Roman" pitchFamily="18" charset="0"/>
              </a:rPr>
              <a:t>从</a:t>
            </a:r>
            <a:r>
              <a:rPr lang="zh-CN" altLang="en-US" sz="2000" b="1" kern="1200" dirty="0">
                <a:solidFill>
                  <a:srgbClr val="C00000"/>
                </a:solidFill>
                <a:latin typeface="Times New Roman" pitchFamily="18" charset="0"/>
                <a:cs typeface="Times New Roman" pitchFamily="18" charset="0"/>
              </a:rPr>
              <a:t>地址解析程序的</a:t>
            </a:r>
            <a:r>
              <a:rPr lang="zh-CN" altLang="en-US" sz="2000" b="1" kern="1200" dirty="0" smtClean="0">
                <a:solidFill>
                  <a:srgbClr val="C00000"/>
                </a:solidFill>
                <a:latin typeface="Times New Roman" pitchFamily="18" charset="0"/>
                <a:cs typeface="Times New Roman" pitchFamily="18" charset="0"/>
              </a:rPr>
              <a:t>角度</a:t>
            </a:r>
            <a:r>
              <a:rPr lang="zh-CN" altLang="en-US" sz="2000" b="1" kern="1200" dirty="0" smtClean="0">
                <a:solidFill>
                  <a:srgbClr val="1A3868"/>
                </a:solidFill>
                <a:latin typeface="Times New Roman" pitchFamily="18" charset="0"/>
                <a:cs typeface="Times New Roman" pitchFamily="18" charset="0"/>
              </a:rPr>
              <a:t>，</a:t>
            </a:r>
            <a:r>
              <a:rPr lang="zh-CN" altLang="en-US" sz="2000" b="1" kern="1200" dirty="0">
                <a:solidFill>
                  <a:srgbClr val="1A3868"/>
                </a:solidFill>
                <a:latin typeface="Times New Roman" pitchFamily="18" charset="0"/>
                <a:cs typeface="Times New Roman" pitchFamily="18" charset="0"/>
              </a:rPr>
              <a:t>域名系统是由数量未知的域名服务器构成的系统</a:t>
            </a:r>
            <a:r>
              <a:rPr lang="zh-CN" altLang="en-US" sz="2000" b="1" kern="1200" dirty="0" smtClean="0">
                <a:solidFill>
                  <a:srgbClr val="1A3868"/>
                </a:solidFill>
                <a:latin typeface="Times New Roman" pitchFamily="18" charset="0"/>
                <a:cs typeface="Times New Roman" pitchFamily="18" charset="0"/>
              </a:rPr>
              <a:t>，且将每</a:t>
            </a:r>
            <a:r>
              <a:rPr lang="zh-CN" altLang="en-US" sz="2000" b="1" kern="1200" dirty="0">
                <a:solidFill>
                  <a:srgbClr val="1A3868"/>
                </a:solidFill>
                <a:latin typeface="Times New Roman" pitchFamily="18" charset="0"/>
                <a:cs typeface="Times New Roman" pitchFamily="18" charset="0"/>
              </a:rPr>
              <a:t>一个域名系统使用的数据库视为基本静态的数据库；</a:t>
            </a:r>
          </a:p>
          <a:p>
            <a:pPr marL="268288" indent="-268288" eaLnBrk="1" hangingPunct="1">
              <a:lnSpc>
                <a:spcPct val="125000"/>
              </a:lnSpc>
              <a:spcAft>
                <a:spcPts val="0"/>
              </a:spcAft>
              <a:defRPr/>
            </a:pPr>
            <a:r>
              <a:rPr lang="zh-CN" altLang="en-US" sz="2000" b="1" kern="1200" dirty="0">
                <a:solidFill>
                  <a:srgbClr val="1A3868"/>
                </a:solidFill>
                <a:latin typeface="Times New Roman" pitchFamily="18" charset="0"/>
                <a:cs typeface="Times New Roman" pitchFamily="18" charset="0"/>
              </a:rPr>
              <a:t>从</a:t>
            </a:r>
            <a:r>
              <a:rPr lang="zh-CN" altLang="en-US" sz="2000" b="1" kern="1200" dirty="0">
                <a:solidFill>
                  <a:srgbClr val="C00000"/>
                </a:solidFill>
                <a:latin typeface="Times New Roman" pitchFamily="18" charset="0"/>
                <a:cs typeface="Times New Roman" pitchFamily="18" charset="0"/>
              </a:rPr>
              <a:t>域名服务器</a:t>
            </a:r>
            <a:r>
              <a:rPr lang="zh-CN" altLang="en-US" sz="2000" b="1" kern="1200" dirty="0" smtClean="0">
                <a:solidFill>
                  <a:srgbClr val="C00000"/>
                </a:solidFill>
                <a:latin typeface="Times New Roman" pitchFamily="18" charset="0"/>
                <a:cs typeface="Times New Roman" pitchFamily="18" charset="0"/>
              </a:rPr>
              <a:t>角度</a:t>
            </a:r>
            <a:r>
              <a:rPr lang="zh-CN" altLang="en-US" sz="2000" b="1" kern="1200" dirty="0" smtClean="0">
                <a:solidFill>
                  <a:srgbClr val="1A3868"/>
                </a:solidFill>
                <a:latin typeface="Times New Roman" pitchFamily="18" charset="0"/>
                <a:cs typeface="Times New Roman" pitchFamily="18" charset="0"/>
              </a:rPr>
              <a:t>，</a:t>
            </a:r>
            <a:r>
              <a:rPr lang="zh-CN" altLang="en-US" sz="2000" b="1" kern="1200" dirty="0">
                <a:solidFill>
                  <a:srgbClr val="1A3868"/>
                </a:solidFill>
                <a:latin typeface="Times New Roman" pitchFamily="18" charset="0"/>
                <a:cs typeface="Times New Roman" pitchFamily="18" charset="0"/>
              </a:rPr>
              <a:t>域名系统是由相互独立的本地数据集构成</a:t>
            </a:r>
            <a:r>
              <a:rPr lang="zh-CN" altLang="en-US" sz="2000" b="1" kern="1200" dirty="0" smtClean="0">
                <a:solidFill>
                  <a:srgbClr val="1A3868"/>
                </a:solidFill>
                <a:latin typeface="Times New Roman" pitchFamily="18" charset="0"/>
                <a:cs typeface="Times New Roman" pitchFamily="18" charset="0"/>
              </a:rPr>
              <a:t>；需要周期性刷新数据，并行接受</a:t>
            </a:r>
            <a:r>
              <a:rPr lang="zh-CN" altLang="en-US" sz="2000" b="1" kern="1200" dirty="0">
                <a:solidFill>
                  <a:srgbClr val="1A3868"/>
                </a:solidFill>
                <a:latin typeface="Times New Roman" pitchFamily="18" charset="0"/>
                <a:cs typeface="Times New Roman" pitchFamily="18" charset="0"/>
              </a:rPr>
              <a:t>地址</a:t>
            </a:r>
            <a:r>
              <a:rPr lang="zh-CN" altLang="en-US" sz="2000" b="1" kern="1200" dirty="0" smtClean="0">
                <a:solidFill>
                  <a:srgbClr val="1A3868"/>
                </a:solidFill>
                <a:latin typeface="Times New Roman" pitchFamily="18" charset="0"/>
                <a:cs typeface="Times New Roman" pitchFamily="18" charset="0"/>
              </a:rPr>
              <a:t>解析请求。</a:t>
            </a:r>
            <a:endParaRPr lang="zh-CN" altLang="en-US" sz="2000" b="1" kern="1200" dirty="0">
              <a:solidFill>
                <a:srgbClr val="1A3868"/>
              </a:solidFill>
              <a:latin typeface="Times New Roman" pitchFamily="18" charset="0"/>
              <a:cs typeface="Times New Roman" pitchFamily="18" charset="0"/>
            </a:endParaRPr>
          </a:p>
        </p:txBody>
      </p:sp>
      <p:sp>
        <p:nvSpPr>
          <p:cNvPr id="5" name="AutoShape 6"/>
          <p:cNvSpPr>
            <a:spLocks noChangeArrowheads="1"/>
          </p:cNvSpPr>
          <p:nvPr/>
        </p:nvSpPr>
        <p:spPr bwMode="auto">
          <a:xfrm>
            <a:off x="1071538" y="1929602"/>
            <a:ext cx="3643338" cy="185738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eaLnBrk="0" hangingPunct="0">
              <a:spcBef>
                <a:spcPct val="20000"/>
              </a:spcBef>
              <a:spcAft>
                <a:spcPct val="20000"/>
              </a:spcAft>
              <a:defRPr/>
            </a:pPr>
            <a:r>
              <a:rPr lang="zh-CN" altLang="en-US" sz="2000" b="0" u="none" dirty="0">
                <a:solidFill>
                  <a:srgbClr val="FFFF00"/>
                </a:solidFill>
                <a:latin typeface="微软雅黑" pitchFamily="34" charset="-122"/>
              </a:rPr>
              <a:t>域名系统的三个基本构件：</a:t>
            </a:r>
            <a:endParaRPr lang="en-US" altLang="zh-CN" sz="2000" b="0" u="none" dirty="0">
              <a:solidFill>
                <a:srgbClr val="FFFF00"/>
              </a:solidFill>
              <a:latin typeface="微软雅黑" pitchFamily="34" charset="-122"/>
            </a:endParaRPr>
          </a:p>
          <a:p>
            <a:pPr marL="176213" indent="-176213" eaLnBrk="0" hangingPunct="0">
              <a:spcBef>
                <a:spcPct val="20000"/>
              </a:spcBef>
              <a:spcAft>
                <a:spcPct val="20000"/>
              </a:spcAft>
              <a:buFont typeface="Arial" pitchFamily="34" charset="0"/>
              <a:buChar char="•"/>
              <a:defRPr/>
            </a:pPr>
            <a:r>
              <a:rPr lang="zh-CN" altLang="en-US" sz="2000" b="0" u="none" dirty="0">
                <a:solidFill>
                  <a:srgbClr val="FFFF00"/>
                </a:solidFill>
                <a:latin typeface="微软雅黑" pitchFamily="34" charset="-122"/>
              </a:rPr>
              <a:t>域名</a:t>
            </a:r>
            <a:r>
              <a:rPr lang="zh-CN" altLang="en-US" sz="2000" b="0" u="none" dirty="0" smtClean="0">
                <a:solidFill>
                  <a:srgbClr val="FFFF00"/>
                </a:solidFill>
                <a:latin typeface="微软雅黑" pitchFamily="34" charset="-122"/>
              </a:rPr>
              <a:t>数据库</a:t>
            </a:r>
            <a:endParaRPr lang="en-US" altLang="zh-CN" sz="2000" b="0" u="none" dirty="0" smtClean="0">
              <a:solidFill>
                <a:srgbClr val="FFFF00"/>
              </a:solidFill>
              <a:latin typeface="微软雅黑" pitchFamily="34" charset="-122"/>
            </a:endParaRPr>
          </a:p>
          <a:p>
            <a:pPr marL="176213" indent="-176213" eaLnBrk="0" hangingPunct="0">
              <a:spcBef>
                <a:spcPct val="20000"/>
              </a:spcBef>
              <a:spcAft>
                <a:spcPct val="20000"/>
              </a:spcAft>
              <a:buFont typeface="Arial" pitchFamily="34" charset="0"/>
              <a:buChar char="•"/>
              <a:defRPr/>
            </a:pPr>
            <a:r>
              <a:rPr lang="zh-CN" altLang="en-US" sz="2000" b="0" u="none" dirty="0" smtClean="0">
                <a:solidFill>
                  <a:srgbClr val="FFFF00"/>
                </a:solidFill>
                <a:latin typeface="微软雅黑" pitchFamily="34" charset="-122"/>
              </a:rPr>
              <a:t>服务</a:t>
            </a:r>
            <a:endParaRPr lang="en-US" altLang="zh-CN" sz="2000" b="0" u="none" dirty="0" smtClean="0">
              <a:solidFill>
                <a:srgbClr val="FFFF00"/>
              </a:solidFill>
              <a:latin typeface="微软雅黑" pitchFamily="34" charset="-122"/>
            </a:endParaRPr>
          </a:p>
          <a:p>
            <a:pPr marL="176213" indent="-176213" eaLnBrk="0" hangingPunct="0">
              <a:spcBef>
                <a:spcPct val="20000"/>
              </a:spcBef>
              <a:spcAft>
                <a:spcPct val="20000"/>
              </a:spcAft>
              <a:buFont typeface="Arial" pitchFamily="34" charset="0"/>
              <a:buChar char="•"/>
              <a:defRPr/>
            </a:pPr>
            <a:r>
              <a:rPr lang="zh-CN" altLang="en-US" sz="2000" b="0" u="none" dirty="0" smtClean="0">
                <a:solidFill>
                  <a:srgbClr val="FFFF00"/>
                </a:solidFill>
                <a:latin typeface="微软雅黑" pitchFamily="34" charset="-122"/>
              </a:rPr>
              <a:t>用户</a:t>
            </a:r>
            <a:endParaRPr lang="zh-CN" altLang="en-US" sz="2000" b="0" u="none" dirty="0">
              <a:solidFill>
                <a:srgbClr val="FFFF00"/>
              </a:solidFill>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barn(inVertical)">
                                      <p:cBhvr>
                                        <p:cTn id="7" dur="500"/>
                                        <p:tgtEl>
                                          <p:spTgt spid="27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650">
                                            <p:txEl>
                                              <p:pRg st="1" end="1"/>
                                            </p:txEl>
                                          </p:spTgt>
                                        </p:tgtEl>
                                        <p:attrNameLst>
                                          <p:attrName>style.visibility</p:attrName>
                                        </p:attrNameLst>
                                      </p:cBhvr>
                                      <p:to>
                                        <p:strVal val="visible"/>
                                      </p:to>
                                    </p:set>
                                    <p:animEffect transition="in" filter="barn(inVertical)">
                                      <p:cBhvr>
                                        <p:cTn id="12" dur="500"/>
                                        <p:tgtEl>
                                          <p:spTgt spid="276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7650">
                                            <p:txEl>
                                              <p:pRg st="2" end="2"/>
                                            </p:txEl>
                                          </p:spTgt>
                                        </p:tgtEl>
                                        <p:attrNameLst>
                                          <p:attrName>style.visibility</p:attrName>
                                        </p:attrNameLst>
                                      </p:cBhvr>
                                      <p:to>
                                        <p:strVal val="visible"/>
                                      </p:to>
                                    </p:set>
                                    <p:animEffect transition="in" filter="barn(inVertical)">
                                      <p:cBhvr>
                                        <p:cTn id="17" dur="500"/>
                                        <p:tgtEl>
                                          <p:spTgt spid="276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idx="4294967295"/>
          </p:nvPr>
        </p:nvSpPr>
        <p:spPr>
          <a:xfrm>
            <a:off x="303213" y="643718"/>
            <a:ext cx="6429375" cy="857250"/>
          </a:xfrm>
        </p:spPr>
        <p:txBody>
          <a:bodyPr/>
          <a:lstStyle/>
          <a:p>
            <a:pPr algn="l" eaLnBrk="1" hangingPunct="1">
              <a:defRPr/>
            </a:pPr>
            <a:r>
              <a:rPr lang="zh-CN" altLang="en-US" sz="2400" kern="1200" dirty="0" smtClean="0">
                <a:solidFill>
                  <a:srgbClr val="007D7A"/>
                </a:solidFill>
                <a:latin typeface="Times New Roman" pitchFamily="18" charset="0"/>
                <a:cs typeface="Times New Roman" pitchFamily="18" charset="0"/>
              </a:rPr>
              <a:t>域名</a:t>
            </a:r>
            <a:r>
              <a:rPr lang="zh-CN" altLang="en-US" sz="2400" kern="1200" dirty="0">
                <a:solidFill>
                  <a:srgbClr val="007D7A"/>
                </a:solidFill>
                <a:latin typeface="Times New Roman" pitchFamily="18" charset="0"/>
                <a:cs typeface="Times New Roman" pitchFamily="18" charset="0"/>
              </a:rPr>
              <a:t>数据库</a:t>
            </a:r>
          </a:p>
        </p:txBody>
      </p:sp>
      <p:sp>
        <p:nvSpPr>
          <p:cNvPr id="29698" name="内容占位符 2"/>
          <p:cNvSpPr>
            <a:spLocks noGrp="1"/>
          </p:cNvSpPr>
          <p:nvPr>
            <p:ph idx="4294967295"/>
          </p:nvPr>
        </p:nvSpPr>
        <p:spPr>
          <a:xfrm>
            <a:off x="214282" y="1358098"/>
            <a:ext cx="5603884" cy="1063625"/>
          </a:xfrm>
        </p:spPr>
        <p:txBody>
          <a:bodyPr/>
          <a:lstStyle/>
          <a:p>
            <a:pPr marL="268288" indent="-268288" eaLnBrk="1" hangingPunct="1">
              <a:lnSpc>
                <a:spcPct val="125000"/>
              </a:lnSpc>
              <a:spcAft>
                <a:spcPts val="600"/>
              </a:spcAft>
              <a:defRPr/>
            </a:pPr>
            <a:r>
              <a:rPr lang="en-US" altLang="zh-CN" sz="2000" b="1" kern="1200" dirty="0">
                <a:solidFill>
                  <a:srgbClr val="1A3868"/>
                </a:solidFill>
                <a:latin typeface="Times New Roman" pitchFamily="18" charset="0"/>
                <a:cs typeface="Times New Roman" pitchFamily="18" charset="0"/>
              </a:rPr>
              <a:t>DNS</a:t>
            </a:r>
            <a:r>
              <a:rPr lang="zh-CN" altLang="en-US" sz="2000" b="1" kern="1200" dirty="0">
                <a:solidFill>
                  <a:srgbClr val="1A3868"/>
                </a:solidFill>
                <a:latin typeface="Times New Roman" pitchFamily="18" charset="0"/>
                <a:cs typeface="Times New Roman" pitchFamily="18" charset="0"/>
              </a:rPr>
              <a:t>必须有一个大型的、分布式的域名数据库</a:t>
            </a:r>
            <a:r>
              <a:rPr lang="zh-CN" altLang="en-US" sz="2000" b="1" kern="1200" dirty="0" smtClean="0">
                <a:solidFill>
                  <a:srgbClr val="1A3868"/>
                </a:solidFill>
                <a:latin typeface="Times New Roman" pitchFamily="18" charset="0"/>
                <a:cs typeface="Times New Roman" pitchFamily="18" charset="0"/>
              </a:rPr>
              <a:t>；存储</a:t>
            </a:r>
            <a:r>
              <a:rPr lang="zh-CN" altLang="en-US" sz="2000" b="1" kern="1200" dirty="0">
                <a:solidFill>
                  <a:srgbClr val="1A3868"/>
                </a:solidFill>
                <a:latin typeface="Times New Roman" pitchFamily="18" charset="0"/>
                <a:cs typeface="Times New Roman" pitchFamily="18" charset="0"/>
              </a:rPr>
              <a:t>的是按层次管理的域名空间数据</a:t>
            </a:r>
            <a:r>
              <a:rPr lang="zh-CN" altLang="en-US" sz="2000" b="1" kern="1200" dirty="0" smtClean="0">
                <a:solidFill>
                  <a:srgbClr val="1A3868"/>
                </a:solidFill>
                <a:latin typeface="Times New Roman" pitchFamily="18" charset="0"/>
                <a:cs typeface="Times New Roman" pitchFamily="18" charset="0"/>
              </a:rPr>
              <a:t>；</a:t>
            </a:r>
            <a:endParaRPr lang="en-US" altLang="zh-CN" sz="2000" b="1" kern="1200" dirty="0">
              <a:solidFill>
                <a:srgbClr val="1A3868"/>
              </a:solidFill>
              <a:latin typeface="Times New Roman" pitchFamily="18" charset="0"/>
              <a:cs typeface="Times New Roman" pitchFamily="18" charset="0"/>
            </a:endParaRPr>
          </a:p>
        </p:txBody>
      </p:sp>
      <p:graphicFrame>
        <p:nvGraphicFramePr>
          <p:cNvPr id="2" name="Object 9"/>
          <p:cNvGraphicFramePr>
            <a:graphicFrameLocks noChangeAspect="1"/>
          </p:cNvGraphicFramePr>
          <p:nvPr/>
        </p:nvGraphicFramePr>
        <p:xfrm>
          <a:off x="642910" y="2286792"/>
          <a:ext cx="4679950" cy="2593975"/>
        </p:xfrm>
        <a:graphic>
          <a:graphicData uri="http://schemas.openxmlformats.org/presentationml/2006/ole">
            <mc:AlternateContent xmlns:mc="http://schemas.openxmlformats.org/markup-compatibility/2006">
              <mc:Choice xmlns:v="urn:schemas-microsoft-com:vml" Requires="v">
                <p:oleObj spid="_x0000_s278548" name="Visio" r:id="rId4" imgW="4618863" imgH="2561463" progId="Visio.Drawing.11">
                  <p:embed/>
                </p:oleObj>
              </mc:Choice>
              <mc:Fallback>
                <p:oleObj name="Visio" r:id="rId4" imgW="4618863" imgH="2561463" progId="Visio.Drawing.11">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10" y="2286792"/>
                        <a:ext cx="4679950" cy="259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2"/>
          <p:cNvSpPr>
            <a:spLocks noGrp="1" noChangeArrowheads="1"/>
          </p:cNvSpPr>
          <p:nvPr>
            <p:ph type="title" idx="4294967295"/>
          </p:nvPr>
        </p:nvSpPr>
        <p:spPr>
          <a:xfrm>
            <a:off x="215900" y="635000"/>
            <a:ext cx="3203575" cy="857250"/>
          </a:xfrm>
        </p:spPr>
        <p:txBody>
          <a:bodyPr/>
          <a:lstStyle/>
          <a:p>
            <a:pPr eaLnBrk="1" hangingPunct="1">
              <a:defRPr/>
            </a:pPr>
            <a:r>
              <a:rPr lang="zh-CN" altLang="en-US" sz="2400" kern="1200" dirty="0">
                <a:solidFill>
                  <a:srgbClr val="007D7A"/>
                </a:solidFill>
                <a:latin typeface="Times New Roman" pitchFamily="18" charset="0"/>
                <a:cs typeface="Times New Roman" pitchFamily="18" charset="0"/>
              </a:rPr>
              <a:t>域名系统数据库服务</a:t>
            </a:r>
          </a:p>
        </p:txBody>
      </p:sp>
      <p:sp>
        <p:nvSpPr>
          <p:cNvPr id="273410" name="Rectangle 3"/>
          <p:cNvSpPr>
            <a:spLocks noGrp="1" noChangeArrowheads="1"/>
          </p:cNvSpPr>
          <p:nvPr>
            <p:ph type="body" idx="4294967295"/>
          </p:nvPr>
        </p:nvSpPr>
        <p:spPr>
          <a:xfrm>
            <a:off x="395536" y="1492250"/>
            <a:ext cx="5602296" cy="3313112"/>
          </a:xfrm>
        </p:spPr>
        <p:txBody>
          <a:bodyPr/>
          <a:lstStyle/>
          <a:p>
            <a:pPr marL="268288" indent="-268288" eaLnBrk="1" hangingPunct="1">
              <a:lnSpc>
                <a:spcPct val="125000"/>
              </a:lnSpc>
              <a:spcAft>
                <a:spcPts val="600"/>
              </a:spcAft>
              <a:defRPr/>
            </a:pPr>
            <a:r>
              <a:rPr lang="zh-CN" altLang="en-US" sz="2000" b="1" kern="1200" dirty="0">
                <a:solidFill>
                  <a:srgbClr val="C00000"/>
                </a:solidFill>
                <a:latin typeface="Times New Roman" pitchFamily="18" charset="0"/>
                <a:cs typeface="Times New Roman" pitchFamily="18" charset="0"/>
              </a:rPr>
              <a:t>根域名服务器</a:t>
            </a:r>
            <a:r>
              <a:rPr lang="zh-CN" altLang="en-US" sz="2000" b="1" kern="1200" dirty="0">
                <a:solidFill>
                  <a:srgbClr val="1A3868"/>
                </a:solidFill>
                <a:latin typeface="Times New Roman" pitchFamily="18" charset="0"/>
                <a:cs typeface="Times New Roman" pitchFamily="18" charset="0"/>
              </a:rPr>
              <a:t>只需存储顶层域的域名和地址信息；根服务器下的</a:t>
            </a:r>
            <a:r>
              <a:rPr lang="zh-CN" altLang="en-US" sz="2000" b="1" kern="1200" dirty="0">
                <a:solidFill>
                  <a:srgbClr val="C00000"/>
                </a:solidFill>
                <a:latin typeface="Times New Roman" pitchFamily="18" charset="0"/>
                <a:cs typeface="Times New Roman" pitchFamily="18" charset="0"/>
              </a:rPr>
              <a:t>每个</a:t>
            </a:r>
            <a:r>
              <a:rPr lang="en-US" altLang="zh-CN" sz="2000" b="1" kern="1200" dirty="0">
                <a:solidFill>
                  <a:srgbClr val="C00000"/>
                </a:solidFill>
                <a:latin typeface="Times New Roman" pitchFamily="18" charset="0"/>
                <a:cs typeface="Times New Roman" pitchFamily="18" charset="0"/>
              </a:rPr>
              <a:t>TLD</a:t>
            </a:r>
            <a:r>
              <a:rPr lang="zh-CN" altLang="en-US" sz="2000" b="1" kern="1200" dirty="0">
                <a:solidFill>
                  <a:srgbClr val="C00000"/>
                </a:solidFill>
                <a:latin typeface="Times New Roman" pitchFamily="18" charset="0"/>
                <a:cs typeface="Times New Roman" pitchFamily="18" charset="0"/>
              </a:rPr>
              <a:t>服务器</a:t>
            </a:r>
            <a:r>
              <a:rPr lang="zh-CN" altLang="en-US" sz="2000" b="1" kern="1200" dirty="0">
                <a:solidFill>
                  <a:srgbClr val="1A3868"/>
                </a:solidFill>
                <a:latin typeface="Times New Roman" pitchFamily="18" charset="0"/>
                <a:cs typeface="Times New Roman" pitchFamily="18" charset="0"/>
              </a:rPr>
              <a:t>也只需要存储其下一</a:t>
            </a:r>
            <a:r>
              <a:rPr lang="zh-CN" altLang="en-US" sz="2000" b="1" kern="1200" dirty="0" smtClean="0">
                <a:solidFill>
                  <a:srgbClr val="1A3868"/>
                </a:solidFill>
                <a:latin typeface="Times New Roman" pitchFamily="18" charset="0"/>
                <a:cs typeface="Times New Roman" pitchFamily="18" charset="0"/>
              </a:rPr>
              <a:t>层</a:t>
            </a:r>
            <a:r>
              <a:rPr lang="zh-CN" altLang="en-US" sz="2000" b="1" kern="1200" dirty="0">
                <a:solidFill>
                  <a:srgbClr val="1A3868"/>
                </a:solidFill>
                <a:latin typeface="Times New Roman" pitchFamily="18" charset="0"/>
                <a:cs typeface="Times New Roman" pitchFamily="18" charset="0"/>
              </a:rPr>
              <a:t>域</a:t>
            </a:r>
            <a:r>
              <a:rPr lang="zh-CN" altLang="en-US" sz="2000" b="1" kern="1200" dirty="0" smtClean="0">
                <a:solidFill>
                  <a:srgbClr val="1A3868"/>
                </a:solidFill>
                <a:latin typeface="Times New Roman" pitchFamily="18" charset="0"/>
                <a:cs typeface="Times New Roman" pitchFamily="18" charset="0"/>
              </a:rPr>
              <a:t>名</a:t>
            </a:r>
            <a:r>
              <a:rPr lang="zh-CN" altLang="en-US" sz="2000" b="1" kern="1200" dirty="0">
                <a:solidFill>
                  <a:srgbClr val="1A3868"/>
                </a:solidFill>
                <a:latin typeface="Times New Roman" pitchFamily="18" charset="0"/>
                <a:cs typeface="Times New Roman" pitchFamily="18" charset="0"/>
              </a:rPr>
              <a:t>节点的有关信息；以此类推。</a:t>
            </a:r>
          </a:p>
          <a:p>
            <a:pPr marL="268288" indent="-268288" eaLnBrk="1" hangingPunct="1">
              <a:lnSpc>
                <a:spcPct val="125000"/>
              </a:lnSpc>
              <a:spcAft>
                <a:spcPts val="600"/>
              </a:spcAft>
              <a:defRPr/>
            </a:pPr>
            <a:r>
              <a:rPr lang="zh-CN" altLang="en-US" sz="2000" b="1" kern="1200" dirty="0">
                <a:solidFill>
                  <a:srgbClr val="1A3868"/>
                </a:solidFill>
                <a:latin typeface="Times New Roman" pitchFamily="18" charset="0"/>
                <a:cs typeface="Times New Roman" pitchFamily="18" charset="0"/>
              </a:rPr>
              <a:t>每个</a:t>
            </a:r>
            <a:r>
              <a:rPr lang="en-US" altLang="zh-CN" sz="2000" b="1" kern="1200" dirty="0">
                <a:solidFill>
                  <a:srgbClr val="1A3868"/>
                </a:solidFill>
                <a:latin typeface="Times New Roman" pitchFamily="18" charset="0"/>
                <a:cs typeface="Times New Roman" pitchFamily="18" charset="0"/>
              </a:rPr>
              <a:t>TLD</a:t>
            </a:r>
            <a:r>
              <a:rPr lang="zh-CN" altLang="en-US" sz="2000" b="1" kern="1200" dirty="0">
                <a:solidFill>
                  <a:srgbClr val="1A3868"/>
                </a:solidFill>
                <a:latin typeface="Times New Roman" pitchFamily="18" charset="0"/>
                <a:cs typeface="Times New Roman" pitchFamily="18" charset="0"/>
              </a:rPr>
              <a:t>跟踪其子域结点的域名信息变化，为其子节点提供域名服务。每个子域只需对数量有限的子域内部域名和地址信息进行管理。</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标题 1"/>
          <p:cNvSpPr>
            <a:spLocks noGrp="1"/>
          </p:cNvSpPr>
          <p:nvPr>
            <p:ph type="title" idx="4294967295"/>
          </p:nvPr>
        </p:nvSpPr>
        <p:spPr>
          <a:xfrm>
            <a:off x="428641" y="715162"/>
            <a:ext cx="6429375" cy="857250"/>
          </a:xfrm>
        </p:spPr>
        <p:txBody>
          <a:bodyPr/>
          <a:lstStyle/>
          <a:p>
            <a:pPr algn="l" eaLnBrk="1" hangingPunct="1">
              <a:defRPr/>
            </a:pPr>
            <a:r>
              <a:rPr lang="zh-CN" altLang="en-US" sz="2400" kern="1200" dirty="0">
                <a:solidFill>
                  <a:srgbClr val="007D7A"/>
                </a:solidFill>
                <a:latin typeface="Times New Roman" pitchFamily="18" charset="0"/>
                <a:cs typeface="Times New Roman" pitchFamily="18" charset="0"/>
              </a:rPr>
              <a:t>四、域名解析的基本工作原理</a:t>
            </a:r>
          </a:p>
        </p:txBody>
      </p:sp>
      <p:sp>
        <p:nvSpPr>
          <p:cNvPr id="274434" name="内容占位符 2"/>
          <p:cNvSpPr>
            <a:spLocks noGrp="1"/>
          </p:cNvSpPr>
          <p:nvPr>
            <p:ph idx="4294967295"/>
          </p:nvPr>
        </p:nvSpPr>
        <p:spPr>
          <a:xfrm>
            <a:off x="398553" y="1636440"/>
            <a:ext cx="5357850" cy="2865437"/>
          </a:xfrm>
        </p:spPr>
        <p:txBody>
          <a:bodyPr/>
          <a:lstStyle/>
          <a:p>
            <a:pPr marL="268288" indent="-268288" eaLnBrk="1" hangingPunct="1">
              <a:lnSpc>
                <a:spcPct val="125000"/>
              </a:lnSpc>
              <a:spcAft>
                <a:spcPts val="0"/>
              </a:spcAft>
              <a:defRPr/>
            </a:pPr>
            <a:r>
              <a:rPr lang="zh-CN" altLang="en-US" sz="2000" b="1" kern="1200" dirty="0">
                <a:solidFill>
                  <a:srgbClr val="1A3868"/>
                </a:solidFill>
                <a:latin typeface="Times New Roman" pitchFamily="18" charset="0"/>
                <a:cs typeface="Times New Roman" pitchFamily="18" charset="0"/>
              </a:rPr>
              <a:t>将域名转换为</a:t>
            </a:r>
            <a:r>
              <a:rPr lang="zh-CN" altLang="en-US" sz="2000" b="1" kern="1200" dirty="0" smtClean="0">
                <a:solidFill>
                  <a:srgbClr val="1A3868"/>
                </a:solidFill>
                <a:latin typeface="Times New Roman" pitchFamily="18" charset="0"/>
                <a:cs typeface="Times New Roman" pitchFamily="18" charset="0"/>
              </a:rPr>
              <a:t>对应</a:t>
            </a:r>
            <a:r>
              <a:rPr lang="en-US" altLang="zh-CN" sz="2000" b="1" kern="1200" dirty="0" smtClean="0">
                <a:solidFill>
                  <a:srgbClr val="1A3868"/>
                </a:solidFill>
                <a:latin typeface="Times New Roman" pitchFamily="18" charset="0"/>
                <a:cs typeface="Times New Roman" pitchFamily="18" charset="0"/>
              </a:rPr>
              <a:t>IP</a:t>
            </a:r>
            <a:r>
              <a:rPr lang="zh-CN" altLang="en-US" sz="2000" b="1" kern="1200" dirty="0">
                <a:solidFill>
                  <a:srgbClr val="1A3868"/>
                </a:solidFill>
                <a:latin typeface="Times New Roman" pitchFamily="18" charset="0"/>
                <a:cs typeface="Times New Roman" pitchFamily="18" charset="0"/>
              </a:rPr>
              <a:t>地址的过程称为域名解析</a:t>
            </a:r>
            <a:r>
              <a:rPr lang="en-US" altLang="zh-CN" sz="2000" b="1" kern="1200" dirty="0">
                <a:solidFill>
                  <a:srgbClr val="1A3868"/>
                </a:solidFill>
                <a:latin typeface="Times New Roman" pitchFamily="18" charset="0"/>
                <a:cs typeface="Times New Roman" pitchFamily="18" charset="0"/>
              </a:rPr>
              <a:t>(name resolution)</a:t>
            </a:r>
            <a:r>
              <a:rPr lang="zh-CN" altLang="en-US" sz="2000" b="1" kern="1200" dirty="0">
                <a:solidFill>
                  <a:srgbClr val="1A3868"/>
                </a:solidFill>
                <a:latin typeface="Times New Roman" pitchFamily="18" charset="0"/>
                <a:cs typeface="Times New Roman" pitchFamily="18" charset="0"/>
              </a:rPr>
              <a:t>，完成该功能的是“</a:t>
            </a:r>
            <a:r>
              <a:rPr lang="zh-CN" altLang="en-US" sz="2000" b="1" kern="1200" dirty="0">
                <a:solidFill>
                  <a:srgbClr val="C00000"/>
                </a:solidFill>
                <a:latin typeface="Times New Roman" pitchFamily="18" charset="0"/>
                <a:cs typeface="Times New Roman" pitchFamily="18" charset="0"/>
              </a:rPr>
              <a:t>域名解析器</a:t>
            </a:r>
            <a:r>
              <a:rPr lang="zh-CN" altLang="en-US" sz="2000" b="1" kern="1200" dirty="0">
                <a:solidFill>
                  <a:srgbClr val="1A3868"/>
                </a:solidFill>
                <a:latin typeface="Times New Roman" pitchFamily="18" charset="0"/>
                <a:cs typeface="Times New Roman" pitchFamily="18" charset="0"/>
              </a:rPr>
              <a:t>”软件。</a:t>
            </a:r>
          </a:p>
          <a:p>
            <a:pPr marL="268288" indent="-268288" eaLnBrk="1" hangingPunct="1">
              <a:lnSpc>
                <a:spcPct val="125000"/>
              </a:lnSpc>
              <a:spcAft>
                <a:spcPts val="0"/>
              </a:spcAft>
              <a:defRPr/>
            </a:pPr>
            <a:r>
              <a:rPr lang="zh-CN" altLang="en-US" sz="2000" b="1" kern="1200" dirty="0">
                <a:solidFill>
                  <a:srgbClr val="1A3868"/>
                </a:solidFill>
                <a:latin typeface="Times New Roman" pitchFamily="18" charset="0"/>
                <a:cs typeface="Times New Roman" pitchFamily="18" charset="0"/>
              </a:rPr>
              <a:t>域名解析方法：</a:t>
            </a:r>
            <a:endParaRPr lang="en-US" altLang="zh-CN" sz="2000" b="1" kern="1200" dirty="0">
              <a:solidFill>
                <a:srgbClr val="1A3868"/>
              </a:solidFill>
              <a:latin typeface="Times New Roman" pitchFamily="18" charset="0"/>
              <a:cs typeface="Times New Roman" pitchFamily="18" charset="0"/>
            </a:endParaRPr>
          </a:p>
          <a:p>
            <a:pPr marL="534988" lvl="1" indent="-266700" eaLnBrk="1" hangingPunct="1">
              <a:lnSpc>
                <a:spcPct val="125000"/>
              </a:lnSpc>
              <a:spcAft>
                <a:spcPts val="0"/>
              </a:spcAft>
              <a:defRPr/>
            </a:pPr>
            <a:r>
              <a:rPr lang="zh-CN" altLang="en-US" b="1" kern="1200" dirty="0" smtClean="0">
                <a:solidFill>
                  <a:srgbClr val="1A3868"/>
                </a:solidFill>
                <a:latin typeface="Times New Roman" pitchFamily="18" charset="0"/>
                <a:cs typeface="Times New Roman" pitchFamily="18" charset="0"/>
              </a:rPr>
              <a:t>递归</a:t>
            </a:r>
            <a:r>
              <a:rPr lang="zh-CN" altLang="en-US" b="1" kern="1200" dirty="0">
                <a:solidFill>
                  <a:srgbClr val="1A3868"/>
                </a:solidFill>
                <a:latin typeface="Times New Roman" pitchFamily="18" charset="0"/>
                <a:cs typeface="Times New Roman" pitchFamily="18" charset="0"/>
              </a:rPr>
              <a:t>解析（</a:t>
            </a:r>
            <a:r>
              <a:rPr lang="en-US" altLang="zh-CN" b="1" kern="1200" dirty="0">
                <a:solidFill>
                  <a:srgbClr val="1A3868"/>
                </a:solidFill>
                <a:latin typeface="Times New Roman" pitchFamily="18" charset="0"/>
                <a:cs typeface="Times New Roman" pitchFamily="18" charset="0"/>
              </a:rPr>
              <a:t>recursive resolution</a:t>
            </a:r>
            <a:r>
              <a:rPr lang="zh-CN" altLang="en-US" b="1" kern="1200" dirty="0">
                <a:solidFill>
                  <a:srgbClr val="1A3868"/>
                </a:solidFill>
                <a:latin typeface="Times New Roman" pitchFamily="18" charset="0"/>
                <a:cs typeface="Times New Roman" pitchFamily="18" charset="0"/>
              </a:rPr>
              <a:t>）</a:t>
            </a:r>
            <a:endParaRPr lang="en-US" altLang="zh-CN" b="1" kern="1200" dirty="0">
              <a:solidFill>
                <a:srgbClr val="1A3868"/>
              </a:solidFill>
              <a:latin typeface="Times New Roman" pitchFamily="18" charset="0"/>
              <a:cs typeface="Times New Roman" pitchFamily="18" charset="0"/>
            </a:endParaRPr>
          </a:p>
          <a:p>
            <a:pPr marL="534988" lvl="1" indent="-266700" eaLnBrk="1" hangingPunct="1">
              <a:lnSpc>
                <a:spcPct val="125000"/>
              </a:lnSpc>
              <a:spcAft>
                <a:spcPts val="0"/>
              </a:spcAft>
              <a:defRPr/>
            </a:pPr>
            <a:r>
              <a:rPr lang="zh-CN" altLang="en-US" b="1" kern="1200" dirty="0">
                <a:solidFill>
                  <a:srgbClr val="1A3868"/>
                </a:solidFill>
                <a:latin typeface="Times New Roman" pitchFamily="18" charset="0"/>
                <a:cs typeface="Times New Roman" pitchFamily="18" charset="0"/>
              </a:rPr>
              <a:t>迭代</a:t>
            </a:r>
            <a:r>
              <a:rPr lang="zh-CN" altLang="en-US" b="1" kern="1200" dirty="0" smtClean="0">
                <a:solidFill>
                  <a:srgbClr val="1A3868"/>
                </a:solidFill>
                <a:latin typeface="Times New Roman" pitchFamily="18" charset="0"/>
                <a:cs typeface="Times New Roman" pitchFamily="18" charset="0"/>
              </a:rPr>
              <a:t>解析</a:t>
            </a:r>
            <a:r>
              <a:rPr lang="zh-CN" altLang="en-US" b="1" kern="1200" dirty="0">
                <a:solidFill>
                  <a:srgbClr val="1A3868"/>
                </a:solidFill>
                <a:latin typeface="Times New Roman" pitchFamily="18" charset="0"/>
                <a:cs typeface="Times New Roman" pitchFamily="18" charset="0"/>
              </a:rPr>
              <a:t>（</a:t>
            </a:r>
            <a:r>
              <a:rPr lang="en-US" altLang="zh-CN" b="1" kern="1200" dirty="0">
                <a:solidFill>
                  <a:srgbClr val="1A3868"/>
                </a:solidFill>
                <a:latin typeface="Times New Roman" pitchFamily="18" charset="0"/>
                <a:cs typeface="Times New Roman" pitchFamily="18" charset="0"/>
              </a:rPr>
              <a:t>iterative resolution</a:t>
            </a:r>
            <a:r>
              <a:rPr lang="zh-CN" altLang="en-US" b="1" kern="1200" dirty="0">
                <a:solidFill>
                  <a:srgbClr val="1A3868"/>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a:xfrm>
            <a:off x="179512" y="1132384"/>
            <a:ext cx="6702206" cy="3315723"/>
          </a:xfrm>
        </p:spPr>
        <p:txBody>
          <a:bodyPr>
            <a:noAutofit/>
          </a:bodyPr>
          <a:lstStyle/>
          <a:p>
            <a:pPr lvl="0">
              <a:lnSpc>
                <a:spcPct val="120000"/>
              </a:lnSpc>
              <a:defRPr/>
            </a:pPr>
            <a:r>
              <a:rPr lang="zh-CN" altLang="en-US" sz="2000" b="1" dirty="0" smtClean="0">
                <a:solidFill>
                  <a:srgbClr val="00B050"/>
                </a:solidFill>
                <a:latin typeface="+mn-ea"/>
              </a:rPr>
              <a:t>主机</a:t>
            </a:r>
            <a:r>
              <a:rPr lang="zh-CN" altLang="en-US" sz="2000" b="1" dirty="0">
                <a:solidFill>
                  <a:srgbClr val="00B050"/>
                </a:solidFill>
                <a:latin typeface="+mn-ea"/>
              </a:rPr>
              <a:t>向本地域名服务器的查询</a:t>
            </a:r>
            <a:r>
              <a:rPr lang="zh-CN" altLang="en-US" sz="2000" b="1" dirty="0">
                <a:solidFill>
                  <a:schemeClr val="tx2"/>
                </a:solidFill>
                <a:latin typeface="+mn-ea"/>
              </a:rPr>
              <a:t>一般都是采用</a:t>
            </a:r>
            <a:r>
              <a:rPr lang="zh-CN" altLang="en-US" sz="2000" b="1" dirty="0">
                <a:solidFill>
                  <a:srgbClr val="C00000"/>
                </a:solidFill>
                <a:latin typeface="+mn-ea"/>
              </a:rPr>
              <a:t>递归查询</a:t>
            </a:r>
            <a:r>
              <a:rPr lang="zh-CN" altLang="en-US" sz="2000" b="1" dirty="0">
                <a:solidFill>
                  <a:schemeClr val="tx2"/>
                </a:solidFill>
                <a:latin typeface="+mn-ea"/>
              </a:rPr>
              <a:t>。如果主机所询问的本地域名服务器不知道被查询域名的 </a:t>
            </a:r>
            <a:r>
              <a:rPr lang="en-US" altLang="zh-CN" sz="2000" b="1" dirty="0">
                <a:solidFill>
                  <a:schemeClr val="tx2"/>
                </a:solidFill>
                <a:latin typeface="+mn-ea"/>
              </a:rPr>
              <a:t>IP </a:t>
            </a:r>
            <a:r>
              <a:rPr lang="zh-CN" altLang="en-US" sz="2000" b="1" dirty="0">
                <a:solidFill>
                  <a:schemeClr val="tx2"/>
                </a:solidFill>
                <a:latin typeface="+mn-ea"/>
              </a:rPr>
              <a:t>地址，那么本地域名服务器就以 </a:t>
            </a:r>
            <a:r>
              <a:rPr lang="en-US" altLang="zh-CN" sz="2000" b="1" dirty="0">
                <a:solidFill>
                  <a:schemeClr val="tx2"/>
                </a:solidFill>
                <a:latin typeface="+mn-ea"/>
              </a:rPr>
              <a:t>DNS </a:t>
            </a:r>
            <a:r>
              <a:rPr lang="zh-CN" altLang="en-US" sz="2000" b="1" dirty="0">
                <a:solidFill>
                  <a:schemeClr val="tx2"/>
                </a:solidFill>
                <a:latin typeface="+mn-ea"/>
              </a:rPr>
              <a:t>客户的身份，向其他根域名服务器继续发出查询请求报文。</a:t>
            </a:r>
          </a:p>
          <a:p>
            <a:pPr lvl="0">
              <a:lnSpc>
                <a:spcPct val="120000"/>
              </a:lnSpc>
              <a:defRPr/>
            </a:pPr>
            <a:r>
              <a:rPr lang="zh-CN" altLang="en-US" sz="2000" b="1" dirty="0">
                <a:solidFill>
                  <a:srgbClr val="00B050"/>
                </a:solidFill>
                <a:latin typeface="+mn-ea"/>
              </a:rPr>
              <a:t>本地域名服务器向根域名服务器的查询</a:t>
            </a:r>
            <a:r>
              <a:rPr lang="zh-CN" altLang="en-US" sz="2000" b="1" dirty="0">
                <a:solidFill>
                  <a:schemeClr val="tx2"/>
                </a:solidFill>
                <a:latin typeface="+mn-ea"/>
              </a:rPr>
              <a:t>通常是采用</a:t>
            </a:r>
            <a:r>
              <a:rPr lang="zh-CN" altLang="en-US" sz="2000" b="1" dirty="0">
                <a:solidFill>
                  <a:srgbClr val="C00000"/>
                </a:solidFill>
                <a:latin typeface="+mn-ea"/>
              </a:rPr>
              <a:t>迭代查询</a:t>
            </a:r>
            <a:r>
              <a:rPr lang="zh-CN" altLang="en-US" sz="2000" b="1" dirty="0">
                <a:solidFill>
                  <a:schemeClr val="tx2"/>
                </a:solidFill>
                <a:latin typeface="+mn-ea"/>
              </a:rPr>
              <a:t>。当根域名服务器收到本地域名服务器的迭代查询请求报文时，要么给出所要查询的 </a:t>
            </a:r>
            <a:r>
              <a:rPr lang="en-US" altLang="zh-CN" sz="2000" b="1" dirty="0">
                <a:solidFill>
                  <a:schemeClr val="tx2"/>
                </a:solidFill>
                <a:latin typeface="+mn-ea"/>
              </a:rPr>
              <a:t>IP </a:t>
            </a:r>
            <a:r>
              <a:rPr lang="zh-CN" altLang="en-US" sz="2000" b="1" dirty="0">
                <a:solidFill>
                  <a:schemeClr val="tx2"/>
                </a:solidFill>
                <a:latin typeface="+mn-ea"/>
              </a:rPr>
              <a:t>地址，要么告诉本地域名服务器：“你下一步应当向哪一个域名服务器进行查询”。然后让本地域名服务器进行后续的查询。</a:t>
            </a:r>
          </a:p>
          <a:p>
            <a:pPr eaLnBrk="1" hangingPunct="1"/>
            <a:endParaRPr lang="zh-CN" altLang="en-US" sz="2000" b="1" dirty="0">
              <a:solidFill>
                <a:schemeClr val="tx2"/>
              </a:solidFill>
              <a:latin typeface="+mn-ea"/>
            </a:endParaRPr>
          </a:p>
          <a:p>
            <a:pPr eaLnBrk="1" hangingPunct="1">
              <a:buFontTx/>
              <a:buNone/>
            </a:pPr>
            <a:endParaRPr lang="zh-CN" altLang="en-US" sz="600" b="1" dirty="0">
              <a:solidFill>
                <a:schemeClr val="tx2"/>
              </a:solidFill>
              <a:latin typeface="+mn-ea"/>
            </a:endParaRPr>
          </a:p>
        </p:txBody>
      </p:sp>
    </p:spTree>
    <p:extLst>
      <p:ext uri="{BB962C8B-B14F-4D97-AF65-F5344CB8AC3E}">
        <p14:creationId xmlns:p14="http://schemas.microsoft.com/office/powerpoint/2010/main" val="1556975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4294967295"/>
          </p:nvPr>
        </p:nvSpPr>
        <p:spPr>
          <a:xfrm>
            <a:off x="323528" y="988368"/>
            <a:ext cx="6159628" cy="3787775"/>
          </a:xfrm>
        </p:spPr>
        <p:txBody>
          <a:bodyPr/>
          <a:lstStyle/>
          <a:p>
            <a:pPr eaLnBrk="1" hangingPunct="1">
              <a:lnSpc>
                <a:spcPct val="120000"/>
              </a:lnSpc>
              <a:spcBef>
                <a:spcPts val="600"/>
              </a:spcBef>
              <a:buFontTx/>
              <a:buNone/>
              <a:defRPr/>
            </a:pPr>
            <a:r>
              <a:rPr lang="zh-CN" altLang="en-US" b="1" kern="1200" dirty="0" smtClean="0">
                <a:solidFill>
                  <a:srgbClr val="007D7A"/>
                </a:solidFill>
                <a:latin typeface="Times New Roman" pitchFamily="18" charset="0"/>
                <a:ea typeface="+mj-ea"/>
                <a:cs typeface="Times New Roman" pitchFamily="18" charset="0"/>
              </a:rPr>
              <a:t>一、</a:t>
            </a:r>
            <a:r>
              <a:rPr lang="en-US" altLang="zh-CN" b="1" kern="1200" dirty="0" smtClean="0">
                <a:solidFill>
                  <a:srgbClr val="007D7A"/>
                </a:solidFill>
                <a:latin typeface="Times New Roman" pitchFamily="18" charset="0"/>
                <a:ea typeface="+mj-ea"/>
                <a:cs typeface="Times New Roman" pitchFamily="18" charset="0"/>
              </a:rPr>
              <a:t> DNS</a:t>
            </a:r>
            <a:r>
              <a:rPr lang="zh-CN" altLang="en-US" b="1" kern="1200" dirty="0" smtClean="0">
                <a:solidFill>
                  <a:srgbClr val="007D7A"/>
                </a:solidFill>
                <a:latin typeface="Times New Roman" pitchFamily="18" charset="0"/>
                <a:ea typeface="+mj-ea"/>
                <a:cs typeface="Times New Roman" pitchFamily="18" charset="0"/>
              </a:rPr>
              <a:t>的基本概念</a:t>
            </a:r>
            <a:endParaRPr lang="en-US" altLang="zh-CN" b="1" kern="1200" dirty="0" smtClean="0">
              <a:solidFill>
                <a:srgbClr val="007D7A"/>
              </a:solidFill>
              <a:latin typeface="Times New Roman" pitchFamily="18" charset="0"/>
              <a:ea typeface="+mj-ea"/>
              <a:cs typeface="Times New Roman" pitchFamily="18" charset="0"/>
            </a:endParaRPr>
          </a:p>
          <a:p>
            <a:pPr eaLnBrk="1" hangingPunct="1">
              <a:buFontTx/>
              <a:buNone/>
              <a:defRPr/>
            </a:pPr>
            <a:endParaRPr lang="en-US" altLang="zh-CN" sz="400" b="1" u="sng" dirty="0" smtClean="0">
              <a:solidFill>
                <a:srgbClr val="2D2DB9"/>
              </a:solidFill>
              <a:latin typeface="Times New Roman" pitchFamily="18" charset="0"/>
              <a:cs typeface="Times New Roman" pitchFamily="18" charset="0"/>
            </a:endParaRPr>
          </a:p>
          <a:p>
            <a:pPr marL="263525" indent="-263525">
              <a:lnSpc>
                <a:spcPct val="130000"/>
              </a:lnSpc>
              <a:spcBef>
                <a:spcPts val="600"/>
              </a:spcBef>
              <a:spcAft>
                <a:spcPts val="0"/>
              </a:spcAft>
              <a:defRPr/>
            </a:pPr>
            <a:r>
              <a:rPr lang="en-US" altLang="zh-CN" sz="2000" b="1" kern="1200" dirty="0" smtClean="0">
                <a:solidFill>
                  <a:srgbClr val="1A3868"/>
                </a:solidFill>
                <a:latin typeface="Times New Roman" pitchFamily="18" charset="0"/>
                <a:cs typeface="Times New Roman" pitchFamily="18" charset="0"/>
              </a:rPr>
              <a:t>DNS(Domain Name System)  </a:t>
            </a:r>
            <a:r>
              <a:rPr lang="zh-CN" altLang="en-US" sz="2000" b="1" kern="1200" dirty="0" smtClean="0">
                <a:solidFill>
                  <a:srgbClr val="1A3868"/>
                </a:solidFill>
                <a:latin typeface="Times New Roman" pitchFamily="18" charset="0"/>
                <a:cs typeface="Times New Roman" pitchFamily="18" charset="0"/>
              </a:rPr>
              <a:t>作用是</a:t>
            </a:r>
            <a:r>
              <a:rPr lang="zh-CN" altLang="en-US" sz="2000" b="1" kern="1200" dirty="0" smtClean="0">
                <a:solidFill>
                  <a:srgbClr val="C00000"/>
                </a:solidFill>
                <a:latin typeface="Times New Roman" pitchFamily="18" charset="0"/>
                <a:cs typeface="Times New Roman" pitchFamily="18" charset="0"/>
              </a:rPr>
              <a:t>将主机域名转换</a:t>
            </a:r>
            <a:r>
              <a:rPr lang="en-US" altLang="zh-CN" sz="2000" b="1" kern="1200" dirty="0" smtClean="0">
                <a:solidFill>
                  <a:srgbClr val="C00000"/>
                </a:solidFill>
                <a:latin typeface="Times New Roman" pitchFamily="18" charset="0"/>
                <a:cs typeface="Times New Roman" pitchFamily="18" charset="0"/>
              </a:rPr>
              <a:t>IP</a:t>
            </a:r>
            <a:r>
              <a:rPr lang="zh-CN" altLang="en-US" sz="2000" b="1" kern="1200" dirty="0" smtClean="0">
                <a:solidFill>
                  <a:srgbClr val="C00000"/>
                </a:solidFill>
                <a:latin typeface="Times New Roman" pitchFamily="18" charset="0"/>
                <a:cs typeface="Times New Roman" pitchFamily="18" charset="0"/>
              </a:rPr>
              <a:t>地址</a:t>
            </a:r>
            <a:r>
              <a:rPr lang="zh-CN" altLang="en-US" sz="2000" b="1" kern="1200" dirty="0" smtClean="0">
                <a:solidFill>
                  <a:srgbClr val="1A3868"/>
                </a:solidFill>
                <a:latin typeface="Times New Roman" pitchFamily="18" charset="0"/>
                <a:cs typeface="Times New Roman" pitchFamily="18" charset="0"/>
              </a:rPr>
              <a:t>，它使得各种互联网应用成为可能，是</a:t>
            </a:r>
            <a:r>
              <a:rPr lang="zh-CN" altLang="en-US" sz="2000" b="1" kern="1200" dirty="0" smtClean="0">
                <a:solidFill>
                  <a:srgbClr val="00B050"/>
                </a:solidFill>
                <a:latin typeface="Times New Roman" pitchFamily="18" charset="0"/>
                <a:cs typeface="Times New Roman" pitchFamily="18" charset="0"/>
              </a:rPr>
              <a:t>互联网所有应用层协议的基础，提供核心服务</a:t>
            </a:r>
            <a:r>
              <a:rPr lang="zh-CN" altLang="en-US" sz="2000" b="1" kern="1200" dirty="0" smtClean="0">
                <a:solidFill>
                  <a:srgbClr val="1A3868"/>
                </a:solidFill>
                <a:latin typeface="Times New Roman" pitchFamily="18" charset="0"/>
                <a:cs typeface="Times New Roman" pitchFamily="18" charset="0"/>
              </a:rPr>
              <a:t>。</a:t>
            </a:r>
            <a:endParaRPr lang="en-US" altLang="zh-CN" sz="2000" b="1" kern="1200" dirty="0" smtClean="0">
              <a:solidFill>
                <a:srgbClr val="1A3868"/>
              </a:solidFill>
              <a:latin typeface="Times New Roman" pitchFamily="18" charset="0"/>
              <a:cs typeface="Times New Roman" pitchFamily="18" charset="0"/>
            </a:endParaRPr>
          </a:p>
          <a:p>
            <a:pPr marL="534988" lvl="1" indent="-266700">
              <a:lnSpc>
                <a:spcPct val="130000"/>
              </a:lnSpc>
              <a:spcBef>
                <a:spcPts val="600"/>
              </a:spcBef>
              <a:spcAft>
                <a:spcPts val="0"/>
              </a:spcAft>
              <a:defRPr/>
            </a:pPr>
            <a:r>
              <a:rPr lang="zh-CN" altLang="en-US" b="1" kern="1200" dirty="0" smtClean="0">
                <a:solidFill>
                  <a:srgbClr val="1A3868"/>
                </a:solidFill>
                <a:latin typeface="Times New Roman" pitchFamily="18" charset="0"/>
                <a:cs typeface="Times New Roman" pitchFamily="18" charset="0"/>
              </a:rPr>
              <a:t>每一台主机或路由器分配一个</a:t>
            </a:r>
            <a:r>
              <a:rPr lang="zh-CN" altLang="en-US" b="1" kern="1200" dirty="0" smtClean="0">
                <a:solidFill>
                  <a:srgbClr val="C00000"/>
                </a:solidFill>
                <a:latin typeface="Times New Roman" pitchFamily="18" charset="0"/>
                <a:cs typeface="Times New Roman" pitchFamily="18" charset="0"/>
              </a:rPr>
              <a:t>全局惟一的地址</a:t>
            </a:r>
            <a:r>
              <a:rPr lang="zh-CN" altLang="en-US" b="1" kern="1200" dirty="0" smtClean="0">
                <a:solidFill>
                  <a:srgbClr val="1A3868"/>
                </a:solidFill>
                <a:latin typeface="Times New Roman" pitchFamily="18" charset="0"/>
                <a:cs typeface="Times New Roman" pitchFamily="18" charset="0"/>
              </a:rPr>
              <a:t>；</a:t>
            </a:r>
            <a:r>
              <a:rPr lang="en-US" altLang="zh-CN" b="1" kern="1200" dirty="0" smtClean="0">
                <a:solidFill>
                  <a:srgbClr val="1A3868"/>
                </a:solidFill>
                <a:latin typeface="Times New Roman" pitchFamily="18" charset="0"/>
                <a:cs typeface="Times New Roman" pitchFamily="18" charset="0"/>
              </a:rPr>
              <a:t>TCP/IP</a:t>
            </a:r>
            <a:r>
              <a:rPr lang="zh-CN" altLang="en-US" b="1" kern="1200" dirty="0" smtClean="0">
                <a:solidFill>
                  <a:srgbClr val="1A3868"/>
                </a:solidFill>
                <a:latin typeface="Times New Roman" pitchFamily="18" charset="0"/>
                <a:cs typeface="Times New Roman" pitchFamily="18" charset="0"/>
              </a:rPr>
              <a:t>协议的网络层使用的地址标识符</a:t>
            </a:r>
            <a:r>
              <a:rPr lang="en-US" altLang="zh-CN" b="1" kern="1200" dirty="0" smtClean="0">
                <a:solidFill>
                  <a:srgbClr val="C00000"/>
                </a:solidFill>
                <a:latin typeface="Times New Roman" pitchFamily="18" charset="0"/>
                <a:cs typeface="Times New Roman" pitchFamily="18" charset="0"/>
              </a:rPr>
              <a:t>IP</a:t>
            </a:r>
            <a:r>
              <a:rPr lang="zh-CN" altLang="en-US" b="1" kern="1200" dirty="0" smtClean="0">
                <a:solidFill>
                  <a:srgbClr val="C00000"/>
                </a:solidFill>
                <a:latin typeface="Times New Roman" pitchFamily="18" charset="0"/>
                <a:cs typeface="Times New Roman" pitchFamily="18" charset="0"/>
              </a:rPr>
              <a:t>地址</a:t>
            </a:r>
            <a:r>
              <a:rPr lang="zh-CN" altLang="en-US" b="1" kern="1200" dirty="0" smtClean="0">
                <a:solidFill>
                  <a:srgbClr val="1A3868"/>
                </a:solidFill>
                <a:latin typeface="Times New Roman" pitchFamily="18" charset="0"/>
                <a:cs typeface="Times New Roman" pitchFamily="18" charset="0"/>
              </a:rPr>
              <a:t>，一个</a:t>
            </a:r>
            <a:r>
              <a:rPr lang="zh-CN" altLang="en-US" b="1" kern="1200" dirty="0" smtClean="0">
                <a:solidFill>
                  <a:srgbClr val="C00000"/>
                </a:solidFill>
                <a:latin typeface="Times New Roman" pitchFamily="18" charset="0"/>
                <a:cs typeface="Times New Roman" pitchFamily="18" charset="0"/>
              </a:rPr>
              <a:t>32位的二进制地址</a:t>
            </a:r>
            <a:r>
              <a:rPr lang="zh-CN" altLang="en-US" b="1" kern="1200" dirty="0" smtClean="0">
                <a:solidFill>
                  <a:srgbClr val="1A3868"/>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471" name="Object 15"/>
          <p:cNvGraphicFramePr>
            <a:graphicFrameLocks noChangeAspect="1"/>
          </p:cNvGraphicFramePr>
          <p:nvPr>
            <p:extLst>
              <p:ext uri="{D42A27DB-BD31-4B8C-83A1-F6EECF244321}">
                <p14:modId xmlns:p14="http://schemas.microsoft.com/office/powerpoint/2010/main" val="4028743814"/>
              </p:ext>
            </p:extLst>
          </p:nvPr>
        </p:nvGraphicFramePr>
        <p:xfrm>
          <a:off x="428596" y="684447"/>
          <a:ext cx="6663684" cy="4245551"/>
        </p:xfrm>
        <a:graphic>
          <a:graphicData uri="http://schemas.openxmlformats.org/presentationml/2006/ole">
            <mc:AlternateContent xmlns:mc="http://schemas.openxmlformats.org/markup-compatibility/2006">
              <mc:Choice xmlns:v="urn:schemas-microsoft-com:vml" Requires="v">
                <p:oleObj spid="_x0000_s275482" name="Visio" r:id="rId4" imgW="5173803" imgH="3192914" progId="Visio.Drawing.11">
                  <p:embed/>
                </p:oleObj>
              </mc:Choice>
              <mc:Fallback>
                <p:oleObj name="Visio" r:id="rId4" imgW="5173803" imgH="3192914" progId="Visio.Drawing.11">
                  <p:embed/>
                  <p:pic>
                    <p:nvPicPr>
                      <p:cNvPr id="0" name="Picture 15"/>
                      <p:cNvPicPr>
                        <a:picLocks noChangeAspect="1" noChangeArrowheads="1"/>
                      </p:cNvPicPr>
                      <p:nvPr/>
                    </p:nvPicPr>
                    <p:blipFill>
                      <a:blip r:embed="rId5"/>
                      <a:srcRect/>
                      <a:stretch>
                        <a:fillRect/>
                      </a:stretch>
                    </p:blipFill>
                    <p:spPr bwMode="auto">
                      <a:xfrm>
                        <a:off x="428596" y="684447"/>
                        <a:ext cx="6663684" cy="4245551"/>
                      </a:xfrm>
                      <a:prstGeom prst="rect">
                        <a:avLst/>
                      </a:prstGeom>
                      <a:noFill/>
                      <a:extLst/>
                    </p:spPr>
                  </p:pic>
                </p:oleObj>
              </mc:Fallback>
            </mc:AlternateContent>
          </a:graphicData>
        </a:graphic>
      </p:graphicFrame>
      <p:sp>
        <p:nvSpPr>
          <p:cNvPr id="275465" name="标题 1"/>
          <p:cNvSpPr>
            <a:spLocks noGrp="1"/>
          </p:cNvSpPr>
          <p:nvPr>
            <p:ph type="title" idx="4294967295"/>
          </p:nvPr>
        </p:nvSpPr>
        <p:spPr>
          <a:xfrm>
            <a:off x="1907704" y="628328"/>
            <a:ext cx="4681538" cy="857250"/>
          </a:xfrm>
        </p:spPr>
        <p:txBody>
          <a:bodyPr/>
          <a:lstStyle/>
          <a:p>
            <a:pPr algn="l" eaLnBrk="1" hangingPunct="1">
              <a:defRPr/>
            </a:pPr>
            <a:r>
              <a:rPr lang="zh-CN" altLang="en-US" sz="2400" kern="1200" dirty="0">
                <a:solidFill>
                  <a:srgbClr val="007D7A"/>
                </a:solidFill>
                <a:latin typeface="Times New Roman" pitchFamily="18" charset="0"/>
                <a:cs typeface="Times New Roman" pitchFamily="18" charset="0"/>
              </a:rPr>
              <a:t>主机向本地域名服务器查询过程</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9" name="标题 1"/>
          <p:cNvSpPr>
            <a:spLocks noGrp="1"/>
          </p:cNvSpPr>
          <p:nvPr>
            <p:ph type="title" idx="4294967295"/>
          </p:nvPr>
        </p:nvSpPr>
        <p:spPr>
          <a:xfrm>
            <a:off x="107950" y="1420813"/>
            <a:ext cx="2160588" cy="1441450"/>
          </a:xfrm>
        </p:spPr>
        <p:txBody>
          <a:bodyPr/>
          <a:lstStyle/>
          <a:p>
            <a:pPr eaLnBrk="1" hangingPunct="1"/>
            <a:r>
              <a:rPr lang="zh-CN" altLang="en-US" sz="2000" dirty="0" smtClean="0">
                <a:solidFill>
                  <a:srgbClr val="007D7A"/>
                </a:solidFill>
                <a:latin typeface="Times New Roman" pitchFamily="18" charset="0"/>
                <a:cs typeface="Times New Roman" pitchFamily="18" charset="0"/>
              </a:rPr>
              <a:t>递归解析中</a:t>
            </a:r>
            <a:br>
              <a:rPr lang="zh-CN" altLang="en-US" sz="2000" dirty="0" smtClean="0">
                <a:solidFill>
                  <a:srgbClr val="007D7A"/>
                </a:solidFill>
                <a:latin typeface="Times New Roman" pitchFamily="18" charset="0"/>
                <a:cs typeface="Times New Roman" pitchFamily="18" charset="0"/>
              </a:rPr>
            </a:br>
            <a:r>
              <a:rPr lang="zh-CN" altLang="en-US" sz="2000" dirty="0" smtClean="0">
                <a:solidFill>
                  <a:srgbClr val="007D7A"/>
                </a:solidFill>
                <a:latin typeface="Times New Roman" pitchFamily="18" charset="0"/>
                <a:cs typeface="Times New Roman" pitchFamily="18" charset="0"/>
              </a:rPr>
              <a:t>客户与服务器</a:t>
            </a:r>
            <a:br>
              <a:rPr lang="zh-CN" altLang="en-US" sz="2000" dirty="0" smtClean="0">
                <a:solidFill>
                  <a:srgbClr val="007D7A"/>
                </a:solidFill>
                <a:latin typeface="Times New Roman" pitchFamily="18" charset="0"/>
                <a:cs typeface="Times New Roman" pitchFamily="18" charset="0"/>
              </a:rPr>
            </a:br>
            <a:r>
              <a:rPr lang="zh-CN" altLang="en-US" sz="2000" dirty="0" smtClean="0">
                <a:solidFill>
                  <a:srgbClr val="007D7A"/>
                </a:solidFill>
                <a:latin typeface="Times New Roman" pitchFamily="18" charset="0"/>
                <a:cs typeface="Times New Roman" pitchFamily="18" charset="0"/>
              </a:rPr>
              <a:t>的交互过程</a:t>
            </a:r>
            <a:br>
              <a:rPr lang="zh-CN" altLang="en-US" sz="2000" dirty="0" smtClean="0">
                <a:solidFill>
                  <a:srgbClr val="007D7A"/>
                </a:solidFill>
                <a:latin typeface="Times New Roman" pitchFamily="18" charset="0"/>
                <a:cs typeface="Times New Roman" pitchFamily="18" charset="0"/>
              </a:rPr>
            </a:br>
            <a:endParaRPr lang="zh-CN" altLang="en-US" sz="2000" dirty="0" smtClean="0">
              <a:solidFill>
                <a:srgbClr val="007D7A"/>
              </a:solidFill>
              <a:latin typeface="Times New Roman" pitchFamily="18" charset="0"/>
              <a:cs typeface="Times New Roman" pitchFamily="18" charset="0"/>
            </a:endParaRPr>
          </a:p>
        </p:txBody>
      </p:sp>
      <p:sp>
        <p:nvSpPr>
          <p:cNvPr id="276500" name="Text Box 6"/>
          <p:cNvSpPr txBox="1">
            <a:spLocks noChangeArrowheads="1"/>
          </p:cNvSpPr>
          <p:nvPr/>
        </p:nvSpPr>
        <p:spPr bwMode="auto">
          <a:xfrm flipH="1">
            <a:off x="5092700" y="919163"/>
            <a:ext cx="1265250" cy="798680"/>
          </a:xfrm>
          <a:prstGeom prst="rect">
            <a:avLst/>
          </a:prstGeom>
          <a:noFill/>
          <a:ln w="9525">
            <a:noFill/>
            <a:miter lim="800000"/>
            <a:headEnd/>
            <a:tailEnd/>
          </a:ln>
        </p:spPr>
        <p:txBody>
          <a:bodyPr wrap="square">
            <a:spAutoFit/>
          </a:bodyPr>
          <a:lstStyle/>
          <a:p>
            <a:pPr algn="ctr">
              <a:lnSpc>
                <a:spcPct val="85000"/>
              </a:lnSpc>
            </a:pPr>
            <a:r>
              <a:rPr lang="zh-CN" altLang="en-US" sz="1800" b="0" u="none" dirty="0">
                <a:solidFill>
                  <a:srgbClr val="C00000"/>
                </a:solidFill>
              </a:rPr>
              <a:t>顶级域名服务器</a:t>
            </a:r>
          </a:p>
          <a:p>
            <a:pPr algn="ctr">
              <a:lnSpc>
                <a:spcPct val="85000"/>
              </a:lnSpc>
            </a:pPr>
            <a:r>
              <a:rPr lang="en-US" altLang="zh-CN" sz="1800" b="0" u="none" dirty="0">
                <a:solidFill>
                  <a:srgbClr val="C00000"/>
                </a:solidFill>
              </a:rPr>
              <a:t>dns.com</a:t>
            </a:r>
          </a:p>
        </p:txBody>
      </p:sp>
      <p:sp>
        <p:nvSpPr>
          <p:cNvPr id="276501" name="Text Box 7"/>
          <p:cNvSpPr txBox="1">
            <a:spLocks noChangeArrowheads="1"/>
          </p:cNvSpPr>
          <p:nvPr/>
        </p:nvSpPr>
        <p:spPr bwMode="auto">
          <a:xfrm flipH="1">
            <a:off x="5143504" y="2572544"/>
            <a:ext cx="974736" cy="1200329"/>
          </a:xfrm>
          <a:prstGeom prst="rect">
            <a:avLst/>
          </a:prstGeom>
          <a:noFill/>
          <a:ln w="9525" algn="ctr">
            <a:noFill/>
            <a:miter lim="800000"/>
            <a:headEnd/>
            <a:tailEnd/>
          </a:ln>
          <a:effectLst/>
        </p:spPr>
        <p:txBody>
          <a:bodyPr wrap="square">
            <a:spAutoFit/>
          </a:bodyPr>
          <a:lstStyle/>
          <a:p>
            <a:pPr algn="ctr"/>
            <a:r>
              <a:rPr lang="zh-CN" altLang="en-US" sz="1800" b="0" u="none" dirty="0">
                <a:solidFill>
                  <a:srgbClr val="C00000"/>
                </a:solidFill>
              </a:rPr>
              <a:t>权限</a:t>
            </a:r>
            <a:r>
              <a:rPr lang="zh-CN" altLang="zh-CN" sz="1800" b="0" u="none" dirty="0">
                <a:solidFill>
                  <a:srgbClr val="C00000"/>
                </a:solidFill>
              </a:rPr>
              <a:t>域名服务</a:t>
            </a:r>
            <a:endParaRPr lang="zh-CN" altLang="en-US" sz="1800" b="0" u="none" dirty="0">
              <a:solidFill>
                <a:srgbClr val="C00000"/>
              </a:solidFill>
            </a:endParaRPr>
          </a:p>
          <a:p>
            <a:pPr algn="ctr"/>
            <a:r>
              <a:rPr lang="en-US" altLang="zh-CN" sz="1800" b="0" u="none" dirty="0">
                <a:solidFill>
                  <a:srgbClr val="C00000"/>
                </a:solidFill>
              </a:rPr>
              <a:t>dns.abc.com</a:t>
            </a:r>
          </a:p>
        </p:txBody>
      </p:sp>
      <p:sp>
        <p:nvSpPr>
          <p:cNvPr id="276502" name="Text Box 8"/>
          <p:cNvSpPr txBox="1">
            <a:spLocks noChangeArrowheads="1"/>
          </p:cNvSpPr>
          <p:nvPr/>
        </p:nvSpPr>
        <p:spPr bwMode="auto">
          <a:xfrm flipH="1">
            <a:off x="460375" y="3294063"/>
            <a:ext cx="1784350" cy="530225"/>
          </a:xfrm>
          <a:prstGeom prst="rect">
            <a:avLst/>
          </a:prstGeom>
          <a:noFill/>
          <a:ln w="9525">
            <a:noFill/>
            <a:miter lim="800000"/>
            <a:headEnd/>
            <a:tailEnd/>
          </a:ln>
        </p:spPr>
        <p:txBody>
          <a:bodyPr wrap="none">
            <a:spAutoFit/>
          </a:bodyPr>
          <a:lstStyle/>
          <a:p>
            <a:pPr algn="ctr">
              <a:lnSpc>
                <a:spcPct val="80000"/>
              </a:lnSpc>
            </a:pPr>
            <a:r>
              <a:rPr lang="zh-CN" altLang="en-US" sz="1800" b="0" u="none">
                <a:solidFill>
                  <a:srgbClr val="C00000"/>
                </a:solidFill>
              </a:rPr>
              <a:t>本地域名服务器</a:t>
            </a:r>
          </a:p>
          <a:p>
            <a:pPr algn="ctr">
              <a:lnSpc>
                <a:spcPct val="80000"/>
              </a:lnSpc>
            </a:pPr>
            <a:r>
              <a:rPr lang="en-US" altLang="zh-CN" sz="1800" b="0" u="none">
                <a:solidFill>
                  <a:srgbClr val="C00000"/>
                </a:solidFill>
              </a:rPr>
              <a:t>dns.xyz.com</a:t>
            </a:r>
          </a:p>
        </p:txBody>
      </p:sp>
      <p:pic>
        <p:nvPicPr>
          <p:cNvPr id="276503" name="Picture 9"/>
          <p:cNvPicPr>
            <a:picLocks noChangeArrowheads="1"/>
          </p:cNvPicPr>
          <p:nvPr/>
        </p:nvPicPr>
        <p:blipFill>
          <a:blip r:embed="rId3" cstate="print"/>
          <a:srcRect/>
          <a:stretch>
            <a:fillRect/>
          </a:stretch>
        </p:blipFill>
        <p:spPr bwMode="auto">
          <a:xfrm flipH="1">
            <a:off x="2328863" y="4433888"/>
            <a:ext cx="473075" cy="517525"/>
          </a:xfrm>
          <a:prstGeom prst="rect">
            <a:avLst/>
          </a:prstGeom>
          <a:noFill/>
          <a:ln w="9525">
            <a:noFill/>
            <a:miter lim="800000"/>
            <a:headEnd/>
            <a:tailEnd/>
          </a:ln>
        </p:spPr>
      </p:pic>
      <p:sp>
        <p:nvSpPr>
          <p:cNvPr id="276504" name="Text Box 10"/>
          <p:cNvSpPr txBox="1">
            <a:spLocks noChangeArrowheads="1"/>
          </p:cNvSpPr>
          <p:nvPr/>
        </p:nvSpPr>
        <p:spPr bwMode="auto">
          <a:xfrm flipH="1">
            <a:off x="1108075" y="4470400"/>
            <a:ext cx="1339850" cy="311150"/>
          </a:xfrm>
          <a:prstGeom prst="rect">
            <a:avLst/>
          </a:prstGeom>
          <a:noFill/>
          <a:ln w="9525">
            <a:noFill/>
            <a:miter lim="800000"/>
            <a:headEnd/>
            <a:tailEnd/>
          </a:ln>
        </p:spPr>
        <p:txBody>
          <a:bodyPr wrap="none">
            <a:spAutoFit/>
          </a:bodyPr>
          <a:lstStyle/>
          <a:p>
            <a:pPr>
              <a:lnSpc>
                <a:spcPct val="80000"/>
              </a:lnSpc>
            </a:pPr>
            <a:r>
              <a:rPr kumimoji="1" lang="en-US" altLang="zh-CN" sz="1800" b="0" u="none">
                <a:solidFill>
                  <a:schemeClr val="hlink"/>
                </a:solidFill>
                <a:latin typeface="Arial" charset="0"/>
                <a:ea typeface="黑体" pitchFamily="2" charset="-122"/>
              </a:rPr>
              <a:t>m.xyz.com </a:t>
            </a:r>
          </a:p>
        </p:txBody>
      </p:sp>
      <p:sp>
        <p:nvSpPr>
          <p:cNvPr id="276505" name="Text Box 11"/>
          <p:cNvSpPr txBox="1">
            <a:spLocks noChangeArrowheads="1"/>
          </p:cNvSpPr>
          <p:nvPr/>
        </p:nvSpPr>
        <p:spPr bwMode="auto">
          <a:xfrm flipH="1">
            <a:off x="595044" y="959406"/>
            <a:ext cx="1569660" cy="369332"/>
          </a:xfrm>
          <a:prstGeom prst="rect">
            <a:avLst/>
          </a:prstGeom>
          <a:noFill/>
          <a:ln w="9525">
            <a:noFill/>
            <a:miter lim="800000"/>
            <a:headEnd/>
            <a:tailEnd/>
          </a:ln>
        </p:spPr>
        <p:txBody>
          <a:bodyPr wrap="none">
            <a:spAutoFit/>
          </a:bodyPr>
          <a:lstStyle/>
          <a:p>
            <a:pPr algn="ctr"/>
            <a:r>
              <a:rPr lang="zh-CN" altLang="en-US" sz="1800" b="0" u="none" dirty="0" smtClean="0">
                <a:solidFill>
                  <a:srgbClr val="C00000"/>
                </a:solidFill>
              </a:rPr>
              <a:t>根</a:t>
            </a:r>
            <a:r>
              <a:rPr lang="zh-CN" altLang="en-US" sz="1800" b="0" u="none" dirty="0">
                <a:solidFill>
                  <a:srgbClr val="C00000"/>
                </a:solidFill>
              </a:rPr>
              <a:t>域名</a:t>
            </a:r>
            <a:r>
              <a:rPr lang="zh-CN" altLang="en-US" sz="1800" b="0" u="none" dirty="0" smtClean="0">
                <a:solidFill>
                  <a:srgbClr val="C00000"/>
                </a:solidFill>
              </a:rPr>
              <a:t>服务器</a:t>
            </a:r>
            <a:endParaRPr lang="zh-CN" altLang="en-US" sz="1800" b="0" u="none" dirty="0">
              <a:solidFill>
                <a:srgbClr val="C00000"/>
              </a:solidFill>
            </a:endParaRPr>
          </a:p>
        </p:txBody>
      </p:sp>
      <p:pic>
        <p:nvPicPr>
          <p:cNvPr id="276506" name="Picture 14"/>
          <p:cNvPicPr>
            <a:picLocks noChangeArrowheads="1"/>
          </p:cNvPicPr>
          <p:nvPr/>
        </p:nvPicPr>
        <p:blipFill>
          <a:blip r:embed="rId4" cstate="print"/>
          <a:srcRect/>
          <a:stretch>
            <a:fillRect/>
          </a:stretch>
        </p:blipFill>
        <p:spPr bwMode="auto">
          <a:xfrm flipH="1">
            <a:off x="2203450" y="2513013"/>
            <a:ext cx="671513" cy="1187450"/>
          </a:xfrm>
          <a:prstGeom prst="rect">
            <a:avLst/>
          </a:prstGeom>
          <a:noFill/>
          <a:ln w="9525">
            <a:noFill/>
            <a:miter lim="800000"/>
            <a:headEnd/>
            <a:tailEnd/>
          </a:ln>
        </p:spPr>
      </p:pic>
      <p:pic>
        <p:nvPicPr>
          <p:cNvPr id="276507" name="Picture 15"/>
          <p:cNvPicPr>
            <a:picLocks noChangeArrowheads="1"/>
          </p:cNvPicPr>
          <p:nvPr/>
        </p:nvPicPr>
        <p:blipFill>
          <a:blip r:embed="rId4" cstate="print"/>
          <a:srcRect/>
          <a:stretch>
            <a:fillRect/>
          </a:stretch>
        </p:blipFill>
        <p:spPr bwMode="auto">
          <a:xfrm flipH="1">
            <a:off x="2203450" y="700088"/>
            <a:ext cx="671513" cy="1187450"/>
          </a:xfrm>
          <a:prstGeom prst="rect">
            <a:avLst/>
          </a:prstGeom>
          <a:noFill/>
          <a:ln w="9525">
            <a:noFill/>
            <a:miter lim="800000"/>
            <a:headEnd/>
            <a:tailEnd/>
          </a:ln>
        </p:spPr>
      </p:pic>
      <p:pic>
        <p:nvPicPr>
          <p:cNvPr id="276508" name="Picture 16"/>
          <p:cNvPicPr>
            <a:picLocks noChangeArrowheads="1"/>
          </p:cNvPicPr>
          <p:nvPr/>
        </p:nvPicPr>
        <p:blipFill>
          <a:blip r:embed="rId4" cstate="print"/>
          <a:srcRect/>
          <a:stretch>
            <a:fillRect/>
          </a:stretch>
        </p:blipFill>
        <p:spPr bwMode="auto">
          <a:xfrm flipH="1">
            <a:off x="4341813" y="700088"/>
            <a:ext cx="673100" cy="1187450"/>
          </a:xfrm>
          <a:prstGeom prst="rect">
            <a:avLst/>
          </a:prstGeom>
          <a:noFill/>
          <a:ln w="9525">
            <a:noFill/>
            <a:miter lim="800000"/>
            <a:headEnd/>
            <a:tailEnd/>
          </a:ln>
        </p:spPr>
      </p:pic>
      <p:grpSp>
        <p:nvGrpSpPr>
          <p:cNvPr id="2" name="Group 37"/>
          <p:cNvGrpSpPr>
            <a:grpSpLocks/>
          </p:cNvGrpSpPr>
          <p:nvPr/>
        </p:nvGrpSpPr>
        <p:grpSpPr bwMode="auto">
          <a:xfrm>
            <a:off x="2116138" y="1800225"/>
            <a:ext cx="455612" cy="919163"/>
            <a:chOff x="1958" y="1944"/>
            <a:chExt cx="287" cy="579"/>
          </a:xfrm>
        </p:grpSpPr>
        <p:sp>
          <p:nvSpPr>
            <p:cNvPr id="276510" name="Text Box 17"/>
            <p:cNvSpPr txBox="1">
              <a:spLocks noChangeArrowheads="1"/>
            </p:cNvSpPr>
            <p:nvPr/>
          </p:nvSpPr>
          <p:spPr bwMode="auto">
            <a:xfrm flipH="1">
              <a:off x="1958" y="2236"/>
              <a:ext cx="287" cy="287"/>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6511" name="Line 19"/>
            <p:cNvSpPr>
              <a:spLocks noChangeShapeType="1"/>
            </p:cNvSpPr>
            <p:nvPr/>
          </p:nvSpPr>
          <p:spPr bwMode="auto">
            <a:xfrm rot="10800000" flipH="1">
              <a:off x="2209" y="1944"/>
              <a:ext cx="0" cy="539"/>
            </a:xfrm>
            <a:prstGeom prst="line">
              <a:avLst/>
            </a:prstGeom>
            <a:noFill/>
            <a:ln w="38100">
              <a:solidFill>
                <a:schemeClr val="folHlink"/>
              </a:solidFill>
              <a:round/>
              <a:headEnd/>
              <a:tailEnd type="triangle" w="sm" len="med"/>
            </a:ln>
          </p:spPr>
          <p:txBody>
            <a:bodyPr wrap="none" anchor="ctr"/>
            <a:lstStyle/>
            <a:p>
              <a:endParaRPr lang="zh-CN" altLang="en-US"/>
            </a:p>
          </p:txBody>
        </p:sp>
      </p:grpSp>
      <p:grpSp>
        <p:nvGrpSpPr>
          <p:cNvPr id="3" name="Group 42"/>
          <p:cNvGrpSpPr>
            <a:grpSpLocks/>
          </p:cNvGrpSpPr>
          <p:nvPr/>
        </p:nvGrpSpPr>
        <p:grpSpPr bwMode="auto">
          <a:xfrm>
            <a:off x="2576513" y="1685925"/>
            <a:ext cx="455612" cy="969963"/>
            <a:chOff x="2248" y="1872"/>
            <a:chExt cx="287" cy="611"/>
          </a:xfrm>
        </p:grpSpPr>
        <p:sp>
          <p:nvSpPr>
            <p:cNvPr id="276513" name="Text Box 18"/>
            <p:cNvSpPr txBox="1">
              <a:spLocks noChangeArrowheads="1"/>
            </p:cNvSpPr>
            <p:nvPr/>
          </p:nvSpPr>
          <p:spPr bwMode="auto">
            <a:xfrm flipH="1">
              <a:off x="2248" y="1872"/>
              <a:ext cx="287" cy="288"/>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6514" name="Line 20"/>
            <p:cNvSpPr>
              <a:spLocks noChangeShapeType="1"/>
            </p:cNvSpPr>
            <p:nvPr/>
          </p:nvSpPr>
          <p:spPr bwMode="auto">
            <a:xfrm rot="10800000" flipH="1" flipV="1">
              <a:off x="2301" y="1944"/>
              <a:ext cx="0" cy="539"/>
            </a:xfrm>
            <a:prstGeom prst="line">
              <a:avLst/>
            </a:prstGeom>
            <a:noFill/>
            <a:ln w="38100">
              <a:solidFill>
                <a:schemeClr val="folHlink"/>
              </a:solidFill>
              <a:round/>
              <a:headEnd/>
              <a:tailEnd type="triangle" w="sm" len="med"/>
            </a:ln>
          </p:spPr>
          <p:txBody>
            <a:bodyPr wrap="none" anchor="ctr"/>
            <a:lstStyle/>
            <a:p>
              <a:endParaRPr lang="zh-CN" altLang="en-US"/>
            </a:p>
          </p:txBody>
        </p:sp>
      </p:grpSp>
      <p:grpSp>
        <p:nvGrpSpPr>
          <p:cNvPr id="4" name="Group 38"/>
          <p:cNvGrpSpPr>
            <a:grpSpLocks/>
          </p:cNvGrpSpPr>
          <p:nvPr/>
        </p:nvGrpSpPr>
        <p:grpSpPr bwMode="auto">
          <a:xfrm>
            <a:off x="2744788" y="1039813"/>
            <a:ext cx="1681162" cy="455612"/>
            <a:chOff x="2354" y="1465"/>
            <a:chExt cx="1059" cy="287"/>
          </a:xfrm>
        </p:grpSpPr>
        <p:sp>
          <p:nvSpPr>
            <p:cNvPr id="276516" name="Text Box 13"/>
            <p:cNvSpPr txBox="1">
              <a:spLocks noChangeArrowheads="1"/>
            </p:cNvSpPr>
            <p:nvPr/>
          </p:nvSpPr>
          <p:spPr bwMode="auto">
            <a:xfrm flipH="1">
              <a:off x="2354" y="1465"/>
              <a:ext cx="286" cy="287"/>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6517" name="Line 21"/>
            <p:cNvSpPr>
              <a:spLocks noChangeShapeType="1"/>
            </p:cNvSpPr>
            <p:nvPr/>
          </p:nvSpPr>
          <p:spPr bwMode="auto">
            <a:xfrm rot="10800000" flipH="1">
              <a:off x="2444" y="1728"/>
              <a:ext cx="969" cy="0"/>
            </a:xfrm>
            <a:prstGeom prst="line">
              <a:avLst/>
            </a:prstGeom>
            <a:noFill/>
            <a:ln w="38100">
              <a:solidFill>
                <a:schemeClr val="folHlink"/>
              </a:solidFill>
              <a:round/>
              <a:headEnd/>
              <a:tailEnd type="triangle" w="sm" len="med"/>
            </a:ln>
          </p:spPr>
          <p:txBody>
            <a:bodyPr wrap="none" anchor="ctr"/>
            <a:lstStyle/>
            <a:p>
              <a:endParaRPr lang="zh-CN" altLang="en-US"/>
            </a:p>
          </p:txBody>
        </p:sp>
      </p:grpSp>
      <p:pic>
        <p:nvPicPr>
          <p:cNvPr id="276518" name="Picture 22"/>
          <p:cNvPicPr>
            <a:picLocks noChangeArrowheads="1"/>
          </p:cNvPicPr>
          <p:nvPr/>
        </p:nvPicPr>
        <p:blipFill>
          <a:blip r:embed="rId4" cstate="print"/>
          <a:srcRect/>
          <a:stretch>
            <a:fillRect/>
          </a:stretch>
        </p:blipFill>
        <p:spPr bwMode="auto">
          <a:xfrm flipH="1">
            <a:off x="4425950" y="2513013"/>
            <a:ext cx="673100" cy="1187450"/>
          </a:xfrm>
          <a:prstGeom prst="rect">
            <a:avLst/>
          </a:prstGeom>
          <a:noFill/>
          <a:ln w="9525">
            <a:noFill/>
            <a:miter lim="800000"/>
            <a:headEnd/>
            <a:tailEnd/>
          </a:ln>
        </p:spPr>
      </p:pic>
      <p:sp>
        <p:nvSpPr>
          <p:cNvPr id="1084439" name="Text Box 23"/>
          <p:cNvSpPr txBox="1">
            <a:spLocks noChangeArrowheads="1"/>
          </p:cNvSpPr>
          <p:nvPr/>
        </p:nvSpPr>
        <p:spPr bwMode="auto">
          <a:xfrm flipH="1">
            <a:off x="3128963" y="768350"/>
            <a:ext cx="1098550" cy="366713"/>
          </a:xfrm>
          <a:prstGeom prst="rect">
            <a:avLst/>
          </a:prstGeom>
          <a:noFill/>
          <a:ln w="9525">
            <a:noFill/>
            <a:miter lim="800000"/>
            <a:headEnd/>
            <a:tailEnd/>
          </a:ln>
        </p:spPr>
        <p:txBody>
          <a:bodyPr wrap="none">
            <a:spAutoFit/>
          </a:bodyPr>
          <a:lstStyle/>
          <a:p>
            <a:pPr algn="ctr"/>
            <a:r>
              <a:rPr kumimoji="1" lang="zh-CN" altLang="en-US" sz="1800" b="0" u="none">
                <a:solidFill>
                  <a:schemeClr val="hlink"/>
                </a:solidFill>
                <a:latin typeface="Arial" charset="0"/>
                <a:ea typeface="黑体" pitchFamily="2" charset="-122"/>
              </a:rPr>
              <a:t>递归查询</a:t>
            </a:r>
          </a:p>
        </p:txBody>
      </p:sp>
      <p:grpSp>
        <p:nvGrpSpPr>
          <p:cNvPr id="5" name="Group 36"/>
          <p:cNvGrpSpPr>
            <a:grpSpLocks/>
          </p:cNvGrpSpPr>
          <p:nvPr/>
        </p:nvGrpSpPr>
        <p:grpSpPr bwMode="auto">
          <a:xfrm>
            <a:off x="2116138" y="3527425"/>
            <a:ext cx="455612" cy="952500"/>
            <a:chOff x="1958" y="3108"/>
            <a:chExt cx="287" cy="600"/>
          </a:xfrm>
        </p:grpSpPr>
        <p:sp>
          <p:nvSpPr>
            <p:cNvPr id="276522" name="Text Box 25"/>
            <p:cNvSpPr txBox="1">
              <a:spLocks noChangeArrowheads="1"/>
            </p:cNvSpPr>
            <p:nvPr/>
          </p:nvSpPr>
          <p:spPr bwMode="auto">
            <a:xfrm flipH="1">
              <a:off x="1958" y="3420"/>
              <a:ext cx="287" cy="288"/>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6523" name="Line 27"/>
            <p:cNvSpPr>
              <a:spLocks noChangeShapeType="1"/>
            </p:cNvSpPr>
            <p:nvPr/>
          </p:nvSpPr>
          <p:spPr bwMode="auto">
            <a:xfrm rot="10800000" flipH="1">
              <a:off x="2209" y="3108"/>
              <a:ext cx="0" cy="539"/>
            </a:xfrm>
            <a:prstGeom prst="line">
              <a:avLst/>
            </a:prstGeom>
            <a:noFill/>
            <a:ln w="38100">
              <a:solidFill>
                <a:schemeClr val="folHlink"/>
              </a:solidFill>
              <a:round/>
              <a:headEnd/>
              <a:tailEnd type="triangle" w="sm" len="med"/>
            </a:ln>
          </p:spPr>
          <p:txBody>
            <a:bodyPr wrap="none" anchor="ctr"/>
            <a:lstStyle/>
            <a:p>
              <a:endParaRPr lang="zh-CN" altLang="en-US"/>
            </a:p>
          </p:txBody>
        </p:sp>
      </p:grpSp>
      <p:grpSp>
        <p:nvGrpSpPr>
          <p:cNvPr id="6" name="Group 43"/>
          <p:cNvGrpSpPr>
            <a:grpSpLocks/>
          </p:cNvGrpSpPr>
          <p:nvPr/>
        </p:nvGrpSpPr>
        <p:grpSpPr bwMode="auto">
          <a:xfrm>
            <a:off x="2603500" y="3502025"/>
            <a:ext cx="2501900" cy="944563"/>
            <a:chOff x="2265" y="3052"/>
            <a:chExt cx="1576" cy="595"/>
          </a:xfrm>
        </p:grpSpPr>
        <p:sp>
          <p:nvSpPr>
            <p:cNvPr id="276525" name="Text Box 5"/>
            <p:cNvSpPr txBox="1">
              <a:spLocks noChangeArrowheads="1"/>
            </p:cNvSpPr>
            <p:nvPr/>
          </p:nvSpPr>
          <p:spPr bwMode="auto">
            <a:xfrm flipH="1">
              <a:off x="2339" y="3327"/>
              <a:ext cx="1502" cy="196"/>
            </a:xfrm>
            <a:prstGeom prst="rect">
              <a:avLst/>
            </a:prstGeom>
            <a:noFill/>
            <a:ln w="9525">
              <a:noFill/>
              <a:miter lim="800000"/>
              <a:headEnd/>
              <a:tailEnd/>
            </a:ln>
          </p:spPr>
          <p:txBody>
            <a:bodyPr wrap="none">
              <a:spAutoFit/>
            </a:bodyPr>
            <a:lstStyle/>
            <a:p>
              <a:pPr>
                <a:lnSpc>
                  <a:spcPct val="80000"/>
                </a:lnSpc>
              </a:pPr>
              <a:r>
                <a:rPr kumimoji="1" lang="zh-CN" altLang="en-US" sz="1800" b="0" u="none">
                  <a:solidFill>
                    <a:schemeClr val="hlink"/>
                  </a:solidFill>
                  <a:latin typeface="Arial" charset="0"/>
                  <a:ea typeface="黑体" pitchFamily="2" charset="-122"/>
                </a:rPr>
                <a:t> </a:t>
              </a:r>
              <a:r>
                <a:rPr kumimoji="1" lang="en-US" altLang="zh-CN" sz="1800" b="0" u="none">
                  <a:solidFill>
                    <a:schemeClr val="hlink"/>
                  </a:solidFill>
                  <a:latin typeface="Arial" charset="0"/>
                  <a:ea typeface="黑体" pitchFamily="2" charset="-122"/>
                </a:rPr>
                <a:t>y.abc.com</a:t>
              </a:r>
              <a:r>
                <a:rPr kumimoji="1" lang="en-US" altLang="zh-CN" sz="900" b="0" u="none">
                  <a:solidFill>
                    <a:schemeClr val="hlink"/>
                  </a:solidFill>
                  <a:latin typeface="Arial" charset="0"/>
                  <a:ea typeface="黑体" pitchFamily="2" charset="-122"/>
                </a:rPr>
                <a:t> </a:t>
              </a:r>
              <a:r>
                <a:rPr kumimoji="1" lang="zh-CN" altLang="en-US" sz="1800" b="0" u="none">
                  <a:solidFill>
                    <a:schemeClr val="hlink"/>
                  </a:solidFill>
                  <a:latin typeface="Arial" charset="0"/>
                  <a:ea typeface="黑体" pitchFamily="2" charset="-122"/>
                </a:rPr>
                <a:t>的</a:t>
              </a:r>
              <a:r>
                <a:rPr kumimoji="1" lang="zh-CN" altLang="en-US" sz="1400" b="0" u="none">
                  <a:solidFill>
                    <a:schemeClr val="hlink"/>
                  </a:solidFill>
                  <a:latin typeface="Arial" charset="0"/>
                  <a:ea typeface="黑体" pitchFamily="2" charset="-122"/>
                </a:rPr>
                <a:t> </a:t>
              </a:r>
              <a:r>
                <a:rPr kumimoji="1" lang="en-US" altLang="zh-CN" sz="1800" b="0" u="none">
                  <a:solidFill>
                    <a:schemeClr val="hlink"/>
                  </a:solidFill>
                  <a:latin typeface="Arial" charset="0"/>
                  <a:ea typeface="黑体" pitchFamily="2" charset="-122"/>
                </a:rPr>
                <a:t>IP</a:t>
              </a:r>
              <a:r>
                <a:rPr kumimoji="1" lang="en-US" altLang="zh-CN" sz="1400" b="0" u="none">
                  <a:solidFill>
                    <a:schemeClr val="hlink"/>
                  </a:solidFill>
                  <a:latin typeface="Arial" charset="0"/>
                  <a:ea typeface="黑体" pitchFamily="2" charset="-122"/>
                </a:rPr>
                <a:t> </a:t>
              </a:r>
              <a:r>
                <a:rPr kumimoji="1" lang="zh-CN" altLang="en-US" sz="1800" b="0" u="none">
                  <a:solidFill>
                    <a:schemeClr val="hlink"/>
                  </a:solidFill>
                  <a:latin typeface="Arial" charset="0"/>
                  <a:ea typeface="黑体" pitchFamily="2" charset="-122"/>
                </a:rPr>
                <a:t>地址 </a:t>
              </a:r>
            </a:p>
          </p:txBody>
        </p:sp>
        <p:sp>
          <p:nvSpPr>
            <p:cNvPr id="276526" name="Text Box 26"/>
            <p:cNvSpPr txBox="1">
              <a:spLocks noChangeArrowheads="1"/>
            </p:cNvSpPr>
            <p:nvPr/>
          </p:nvSpPr>
          <p:spPr bwMode="auto">
            <a:xfrm flipH="1">
              <a:off x="2265" y="3052"/>
              <a:ext cx="287" cy="287"/>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6527" name="Line 28"/>
            <p:cNvSpPr>
              <a:spLocks noChangeShapeType="1"/>
            </p:cNvSpPr>
            <p:nvPr/>
          </p:nvSpPr>
          <p:spPr bwMode="auto">
            <a:xfrm rot="10800000" flipH="1" flipV="1">
              <a:off x="2301" y="3108"/>
              <a:ext cx="0" cy="539"/>
            </a:xfrm>
            <a:prstGeom prst="line">
              <a:avLst/>
            </a:prstGeom>
            <a:noFill/>
            <a:ln w="38100">
              <a:solidFill>
                <a:schemeClr val="folHlink"/>
              </a:solidFill>
              <a:round/>
              <a:headEnd/>
              <a:tailEnd type="triangle" w="sm" len="med"/>
            </a:ln>
          </p:spPr>
          <p:txBody>
            <a:bodyPr wrap="none" anchor="ctr"/>
            <a:lstStyle/>
            <a:p>
              <a:endParaRPr lang="zh-CN" altLang="en-US"/>
            </a:p>
          </p:txBody>
        </p:sp>
        <p:sp>
          <p:nvSpPr>
            <p:cNvPr id="276528" name="Rectangle 29"/>
            <p:cNvSpPr>
              <a:spLocks noChangeArrowheads="1"/>
            </p:cNvSpPr>
            <p:nvPr/>
          </p:nvSpPr>
          <p:spPr bwMode="auto">
            <a:xfrm>
              <a:off x="2393" y="3321"/>
              <a:ext cx="1398" cy="249"/>
            </a:xfrm>
            <a:prstGeom prst="rect">
              <a:avLst/>
            </a:prstGeom>
            <a:noFill/>
            <a:ln w="9525">
              <a:solidFill>
                <a:schemeClr val="tx1"/>
              </a:solidFill>
              <a:miter lim="800000"/>
              <a:headEnd/>
              <a:tailEnd/>
            </a:ln>
          </p:spPr>
          <p:txBody>
            <a:bodyPr wrap="none" anchor="ctr"/>
            <a:lstStyle/>
            <a:p>
              <a:endParaRPr lang="zh-CN" altLang="en-US" sz="3600" b="0" u="none">
                <a:solidFill>
                  <a:schemeClr val="hlink"/>
                </a:solidFill>
                <a:latin typeface="Tahoma" pitchFamily="34" charset="0"/>
                <a:ea typeface="宋体" charset="-122"/>
              </a:endParaRPr>
            </a:p>
          </p:txBody>
        </p:sp>
      </p:grpSp>
      <p:grpSp>
        <p:nvGrpSpPr>
          <p:cNvPr id="7" name="Group 41"/>
          <p:cNvGrpSpPr>
            <a:grpSpLocks/>
          </p:cNvGrpSpPr>
          <p:nvPr/>
        </p:nvGrpSpPr>
        <p:grpSpPr bwMode="auto">
          <a:xfrm>
            <a:off x="2887663" y="1541463"/>
            <a:ext cx="1681162" cy="457200"/>
            <a:chOff x="2444" y="1781"/>
            <a:chExt cx="1059" cy="288"/>
          </a:xfrm>
        </p:grpSpPr>
        <p:sp>
          <p:nvSpPr>
            <p:cNvPr id="276530" name="Text Box 12"/>
            <p:cNvSpPr txBox="1">
              <a:spLocks noChangeArrowheads="1"/>
            </p:cNvSpPr>
            <p:nvPr/>
          </p:nvSpPr>
          <p:spPr bwMode="auto">
            <a:xfrm flipH="1">
              <a:off x="3216" y="1781"/>
              <a:ext cx="287" cy="288"/>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6531" name="Line 30"/>
            <p:cNvSpPr>
              <a:spLocks noChangeShapeType="1"/>
            </p:cNvSpPr>
            <p:nvPr/>
          </p:nvSpPr>
          <p:spPr bwMode="auto">
            <a:xfrm rot="10800000">
              <a:off x="2444" y="1836"/>
              <a:ext cx="969" cy="0"/>
            </a:xfrm>
            <a:prstGeom prst="line">
              <a:avLst/>
            </a:prstGeom>
            <a:noFill/>
            <a:ln w="38100">
              <a:solidFill>
                <a:schemeClr val="folHlink"/>
              </a:solidFill>
              <a:round/>
              <a:headEnd/>
              <a:tailEnd type="triangle" w="sm" len="med"/>
            </a:ln>
          </p:spPr>
          <p:txBody>
            <a:bodyPr wrap="none" anchor="ctr"/>
            <a:lstStyle/>
            <a:p>
              <a:endParaRPr lang="zh-CN" altLang="en-US"/>
            </a:p>
          </p:txBody>
        </p:sp>
      </p:grpSp>
      <p:grpSp>
        <p:nvGrpSpPr>
          <p:cNvPr id="8" name="Group 40"/>
          <p:cNvGrpSpPr>
            <a:grpSpLocks/>
          </p:cNvGrpSpPr>
          <p:nvPr/>
        </p:nvGrpSpPr>
        <p:grpSpPr bwMode="auto">
          <a:xfrm>
            <a:off x="4276725" y="1722438"/>
            <a:ext cx="455613" cy="947737"/>
            <a:chOff x="3319" y="1895"/>
            <a:chExt cx="287" cy="597"/>
          </a:xfrm>
        </p:grpSpPr>
        <p:sp>
          <p:nvSpPr>
            <p:cNvPr id="276533" name="Text Box 31"/>
            <p:cNvSpPr txBox="1">
              <a:spLocks noChangeArrowheads="1"/>
            </p:cNvSpPr>
            <p:nvPr/>
          </p:nvSpPr>
          <p:spPr bwMode="auto">
            <a:xfrm flipH="1">
              <a:off x="3319" y="2205"/>
              <a:ext cx="287" cy="287"/>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6534" name="Line 33"/>
            <p:cNvSpPr>
              <a:spLocks noChangeShapeType="1"/>
            </p:cNvSpPr>
            <p:nvPr/>
          </p:nvSpPr>
          <p:spPr bwMode="auto">
            <a:xfrm rot="10800000" flipH="1">
              <a:off x="3586" y="1895"/>
              <a:ext cx="0" cy="539"/>
            </a:xfrm>
            <a:prstGeom prst="line">
              <a:avLst/>
            </a:prstGeom>
            <a:noFill/>
            <a:ln w="38100">
              <a:solidFill>
                <a:schemeClr val="folHlink"/>
              </a:solidFill>
              <a:round/>
              <a:headEnd/>
              <a:tailEnd type="triangle" w="sm" len="med"/>
            </a:ln>
          </p:spPr>
          <p:txBody>
            <a:bodyPr wrap="none" anchor="ctr"/>
            <a:lstStyle/>
            <a:p>
              <a:endParaRPr lang="zh-CN" altLang="en-US"/>
            </a:p>
          </p:txBody>
        </p:sp>
      </p:grpSp>
      <p:grpSp>
        <p:nvGrpSpPr>
          <p:cNvPr id="9" name="Group 39"/>
          <p:cNvGrpSpPr>
            <a:grpSpLocks/>
          </p:cNvGrpSpPr>
          <p:nvPr/>
        </p:nvGrpSpPr>
        <p:grpSpPr bwMode="auto">
          <a:xfrm>
            <a:off x="4772025" y="1655763"/>
            <a:ext cx="455613" cy="922337"/>
            <a:chOff x="3631" y="1853"/>
            <a:chExt cx="287" cy="581"/>
          </a:xfrm>
        </p:grpSpPr>
        <p:sp>
          <p:nvSpPr>
            <p:cNvPr id="276536" name="Text Box 32"/>
            <p:cNvSpPr txBox="1">
              <a:spLocks noChangeArrowheads="1"/>
            </p:cNvSpPr>
            <p:nvPr/>
          </p:nvSpPr>
          <p:spPr bwMode="auto">
            <a:xfrm flipH="1">
              <a:off x="3631" y="1853"/>
              <a:ext cx="287" cy="287"/>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6537" name="Line 34"/>
            <p:cNvSpPr>
              <a:spLocks noChangeShapeType="1"/>
            </p:cNvSpPr>
            <p:nvPr/>
          </p:nvSpPr>
          <p:spPr bwMode="auto">
            <a:xfrm rot="10800000" flipH="1" flipV="1">
              <a:off x="3677" y="1895"/>
              <a:ext cx="0" cy="539"/>
            </a:xfrm>
            <a:prstGeom prst="line">
              <a:avLst/>
            </a:prstGeom>
            <a:noFill/>
            <a:ln w="38100">
              <a:solidFill>
                <a:schemeClr val="folHlink"/>
              </a:solidFill>
              <a:round/>
              <a:headEnd/>
              <a:tailEnd type="triangle" w="sm" len="med"/>
            </a:ln>
          </p:spPr>
          <p:txBody>
            <a:bodyPr wrap="none" anchor="ctr"/>
            <a:lstStyle/>
            <a:p>
              <a:endParaRPr lang="zh-CN" altLang="en-US"/>
            </a:p>
          </p:txBody>
        </p:sp>
      </p:grpSp>
      <p:sp>
        <p:nvSpPr>
          <p:cNvPr id="276538" name="Text Box 44"/>
          <p:cNvSpPr txBox="1">
            <a:spLocks noChangeArrowheads="1"/>
          </p:cNvSpPr>
          <p:nvPr/>
        </p:nvSpPr>
        <p:spPr bwMode="auto">
          <a:xfrm flipH="1">
            <a:off x="2644775" y="4541838"/>
            <a:ext cx="3527425" cy="311150"/>
          </a:xfrm>
          <a:prstGeom prst="rect">
            <a:avLst/>
          </a:prstGeom>
          <a:noFill/>
          <a:ln w="9525">
            <a:noFill/>
            <a:miter lim="800000"/>
            <a:headEnd/>
            <a:tailEnd/>
          </a:ln>
        </p:spPr>
        <p:txBody>
          <a:bodyPr>
            <a:spAutoFit/>
          </a:bodyPr>
          <a:lstStyle/>
          <a:p>
            <a:pPr algn="ctr">
              <a:lnSpc>
                <a:spcPct val="80000"/>
              </a:lnSpc>
            </a:pPr>
            <a:r>
              <a:rPr kumimoji="1" lang="zh-CN" altLang="en-US" sz="1800" b="0" u="none">
                <a:solidFill>
                  <a:schemeClr val="hlink"/>
                </a:solidFill>
                <a:latin typeface="Arial" charset="0"/>
                <a:ea typeface="黑体" pitchFamily="2" charset="-122"/>
              </a:rPr>
              <a:t>需要查找 </a:t>
            </a:r>
            <a:r>
              <a:rPr kumimoji="1" lang="en-US" altLang="zh-CN" sz="1800" b="0" u="none">
                <a:solidFill>
                  <a:schemeClr val="hlink"/>
                </a:solidFill>
                <a:latin typeface="Arial" charset="0"/>
                <a:ea typeface="黑体" pitchFamily="2" charset="-122"/>
              </a:rPr>
              <a:t>y.abc.com </a:t>
            </a:r>
            <a:r>
              <a:rPr kumimoji="1" lang="zh-CN" altLang="en-US" sz="1800" b="0" u="none">
                <a:solidFill>
                  <a:schemeClr val="hlink"/>
                </a:solidFill>
                <a:latin typeface="Arial" charset="0"/>
                <a:ea typeface="黑体" pitchFamily="2" charset="-122"/>
              </a:rPr>
              <a:t>的 </a:t>
            </a:r>
            <a:r>
              <a:rPr kumimoji="1" lang="en-US" altLang="zh-CN" sz="1800" b="0" u="none">
                <a:solidFill>
                  <a:schemeClr val="hlink"/>
                </a:solidFill>
                <a:latin typeface="Arial" charset="0"/>
                <a:ea typeface="黑体" pitchFamily="2" charset="-122"/>
              </a:rPr>
              <a:t>IP </a:t>
            </a:r>
            <a:r>
              <a:rPr kumimoji="1" lang="zh-CN" altLang="en-US" sz="1800" b="0" u="none">
                <a:solidFill>
                  <a:schemeClr val="hlink"/>
                </a:solidFill>
                <a:latin typeface="Arial" charset="0"/>
                <a:ea typeface="黑体" pitchFamily="2" charset="-122"/>
              </a:rPr>
              <a:t>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par>
                          <p:cTn id="8" fill="hold">
                            <p:stCondLst>
                              <p:cond delay="1000"/>
                            </p:stCondLst>
                            <p:childTnLst>
                              <p:par>
                                <p:cTn id="9" presetID="22" presetClass="entr" presetSubtype="4"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par>
                          <p:cTn id="12" fill="hold">
                            <p:stCondLst>
                              <p:cond delay="2500"/>
                            </p:stCondLst>
                            <p:childTnLst>
                              <p:par>
                                <p:cTn id="13" presetID="1" presetClass="entr" presetSubtype="0" fill="hold" grpId="0" nodeType="afterEffect">
                                  <p:stCondLst>
                                    <p:cond delay="500"/>
                                  </p:stCondLst>
                                  <p:childTnLst>
                                    <p:set>
                                      <p:cBhvr>
                                        <p:cTn id="14" dur="1" fill="hold">
                                          <p:stCondLst>
                                            <p:cond delay="0"/>
                                          </p:stCondLst>
                                        </p:cTn>
                                        <p:tgtEl>
                                          <p:spTgt spid="1084439"/>
                                        </p:tgtEl>
                                        <p:attrNameLst>
                                          <p:attrName>style.visibility</p:attrName>
                                        </p:attrNameLst>
                                      </p:cBhvr>
                                      <p:to>
                                        <p:strVal val="visible"/>
                                      </p:to>
                                    </p:set>
                                  </p:childTnLst>
                                </p:cTn>
                              </p:par>
                            </p:childTnLst>
                          </p:cTn>
                        </p:par>
                        <p:par>
                          <p:cTn id="15" fill="hold">
                            <p:stCondLst>
                              <p:cond delay="3000"/>
                            </p:stCondLst>
                            <p:childTnLst>
                              <p:par>
                                <p:cTn id="16" presetID="22" presetClass="entr" presetSubtype="8"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1000"/>
                                        <p:tgtEl>
                                          <p:spTgt spid="4"/>
                                        </p:tgtEl>
                                      </p:cBhvr>
                                    </p:animEffect>
                                  </p:childTnLst>
                                </p:cTn>
                              </p:par>
                            </p:childTnLst>
                          </p:cTn>
                        </p:par>
                        <p:par>
                          <p:cTn id="19" fill="hold">
                            <p:stCondLst>
                              <p:cond delay="4500"/>
                            </p:stCondLst>
                            <p:childTnLst>
                              <p:par>
                                <p:cTn id="20" presetID="22" presetClass="entr" presetSubtype="1" fill="hold" nodeType="after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1000"/>
                                        <p:tgtEl>
                                          <p:spTgt spid="9"/>
                                        </p:tgtEl>
                                      </p:cBhvr>
                                    </p:animEffect>
                                  </p:childTnLst>
                                </p:cTn>
                              </p:par>
                            </p:childTnLst>
                          </p:cTn>
                        </p:par>
                        <p:par>
                          <p:cTn id="23" fill="hold">
                            <p:stCondLst>
                              <p:cond delay="6000"/>
                            </p:stCondLst>
                            <p:childTnLst>
                              <p:par>
                                <p:cTn id="24" presetID="22" presetClass="entr" presetSubtype="4" fill="hold"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1000"/>
                                        <p:tgtEl>
                                          <p:spTgt spid="8"/>
                                        </p:tgtEl>
                                      </p:cBhvr>
                                    </p:animEffect>
                                  </p:childTnLst>
                                </p:cTn>
                              </p:par>
                            </p:childTnLst>
                          </p:cTn>
                        </p:par>
                        <p:par>
                          <p:cTn id="27" fill="hold">
                            <p:stCondLst>
                              <p:cond delay="7500"/>
                            </p:stCondLst>
                            <p:childTnLst>
                              <p:par>
                                <p:cTn id="28" presetID="22" presetClass="entr" presetSubtype="2" fill="hold" nodeType="afterEffect">
                                  <p:stCondLst>
                                    <p:cond delay="50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1000"/>
                                        <p:tgtEl>
                                          <p:spTgt spid="7"/>
                                        </p:tgtEl>
                                      </p:cBhvr>
                                    </p:animEffect>
                                  </p:childTnLst>
                                </p:cTn>
                              </p:par>
                            </p:childTnLst>
                          </p:cTn>
                        </p:par>
                        <p:par>
                          <p:cTn id="31" fill="hold">
                            <p:stCondLst>
                              <p:cond delay="9000"/>
                            </p:stCondLst>
                            <p:childTnLst>
                              <p:par>
                                <p:cTn id="32" presetID="22" presetClass="entr" presetSubtype="1" fill="hold" nodeType="afterEffect">
                                  <p:stCondLst>
                                    <p:cond delay="50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par>
                          <p:cTn id="35" fill="hold">
                            <p:stCondLst>
                              <p:cond delay="10000"/>
                            </p:stCondLst>
                            <p:childTnLst>
                              <p:par>
                                <p:cTn id="36" presetID="22" presetClass="entr" presetSubtype="1" fill="hold" nodeType="afterEffect">
                                  <p:stCondLst>
                                    <p:cond delay="500"/>
                                  </p:stCondLst>
                                  <p:childTnLst>
                                    <p:set>
                                      <p:cBhvr>
                                        <p:cTn id="37" dur="1" fill="hold">
                                          <p:stCondLst>
                                            <p:cond delay="0"/>
                                          </p:stCondLst>
                                        </p:cTn>
                                        <p:tgtEl>
                                          <p:spTgt spid="6"/>
                                        </p:tgtEl>
                                        <p:attrNameLst>
                                          <p:attrName>style.visibility</p:attrName>
                                        </p:attrNameLst>
                                      </p:cBhvr>
                                      <p:to>
                                        <p:strVal val="visible"/>
                                      </p:to>
                                    </p:set>
                                    <p:animEffect transition="in" filter="wipe(up)">
                                      <p:cBhvr>
                                        <p:cTn id="3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11" name="标题 1"/>
          <p:cNvSpPr>
            <a:spLocks noGrp="1"/>
          </p:cNvSpPr>
          <p:nvPr>
            <p:ph type="title" idx="4294967295"/>
          </p:nvPr>
        </p:nvSpPr>
        <p:spPr>
          <a:xfrm>
            <a:off x="107950" y="1492250"/>
            <a:ext cx="2016125" cy="1439863"/>
          </a:xfrm>
        </p:spPr>
        <p:txBody>
          <a:bodyPr/>
          <a:lstStyle/>
          <a:p>
            <a:pPr eaLnBrk="1" hangingPunct="1"/>
            <a:r>
              <a:rPr lang="zh-CN" altLang="en-US" sz="2000" dirty="0" smtClean="0">
                <a:solidFill>
                  <a:srgbClr val="007D7A"/>
                </a:solidFill>
                <a:latin typeface="Times New Roman" pitchFamily="18" charset="0"/>
                <a:cs typeface="Times New Roman" pitchFamily="18" charset="0"/>
              </a:rPr>
              <a:t>迭代解析中</a:t>
            </a:r>
            <a:br>
              <a:rPr lang="zh-CN" altLang="en-US" sz="2000" dirty="0" smtClean="0">
                <a:solidFill>
                  <a:srgbClr val="007D7A"/>
                </a:solidFill>
                <a:latin typeface="Times New Roman" pitchFamily="18" charset="0"/>
                <a:cs typeface="Times New Roman" pitchFamily="18" charset="0"/>
              </a:rPr>
            </a:br>
            <a:r>
              <a:rPr lang="zh-CN" altLang="en-US" sz="2000" dirty="0" smtClean="0">
                <a:solidFill>
                  <a:srgbClr val="007D7A"/>
                </a:solidFill>
                <a:latin typeface="Times New Roman" pitchFamily="18" charset="0"/>
                <a:cs typeface="Times New Roman" pitchFamily="18" charset="0"/>
              </a:rPr>
              <a:t>客户与服务器的交互过程</a:t>
            </a:r>
          </a:p>
        </p:txBody>
      </p:sp>
      <p:sp>
        <p:nvSpPr>
          <p:cNvPr id="277525" name="Text Box 9"/>
          <p:cNvSpPr txBox="1">
            <a:spLocks noChangeArrowheads="1"/>
          </p:cNvSpPr>
          <p:nvPr/>
        </p:nvSpPr>
        <p:spPr bwMode="auto">
          <a:xfrm flipH="1">
            <a:off x="552926" y="3113557"/>
            <a:ext cx="1784350" cy="530225"/>
          </a:xfrm>
          <a:prstGeom prst="rect">
            <a:avLst/>
          </a:prstGeom>
          <a:noFill/>
          <a:ln w="9525">
            <a:noFill/>
            <a:miter lim="800000"/>
            <a:headEnd/>
            <a:tailEnd/>
          </a:ln>
        </p:spPr>
        <p:txBody>
          <a:bodyPr wrap="none">
            <a:spAutoFit/>
          </a:bodyPr>
          <a:lstStyle/>
          <a:p>
            <a:pPr algn="ctr">
              <a:lnSpc>
                <a:spcPct val="80000"/>
              </a:lnSpc>
            </a:pPr>
            <a:r>
              <a:rPr lang="zh-CN" altLang="en-US" sz="1800" b="0" u="none" dirty="0">
                <a:solidFill>
                  <a:srgbClr val="C00000"/>
                </a:solidFill>
              </a:rPr>
              <a:t>本地域名服务器</a:t>
            </a:r>
          </a:p>
          <a:p>
            <a:pPr algn="ctr">
              <a:lnSpc>
                <a:spcPct val="80000"/>
              </a:lnSpc>
            </a:pPr>
            <a:r>
              <a:rPr lang="en-US" altLang="zh-CN" sz="1800" b="0" u="none" dirty="0">
                <a:solidFill>
                  <a:srgbClr val="C00000"/>
                </a:solidFill>
              </a:rPr>
              <a:t>dns.xyz.com</a:t>
            </a:r>
          </a:p>
        </p:txBody>
      </p:sp>
      <p:pic>
        <p:nvPicPr>
          <p:cNvPr id="277527" name="Picture 15"/>
          <p:cNvPicPr>
            <a:picLocks noChangeArrowheads="1"/>
          </p:cNvPicPr>
          <p:nvPr/>
        </p:nvPicPr>
        <p:blipFill>
          <a:blip r:embed="rId3" cstate="print"/>
          <a:srcRect/>
          <a:stretch>
            <a:fillRect/>
          </a:stretch>
        </p:blipFill>
        <p:spPr bwMode="auto">
          <a:xfrm flipH="1">
            <a:off x="2262188" y="2500313"/>
            <a:ext cx="679450" cy="1133475"/>
          </a:xfrm>
          <a:prstGeom prst="rect">
            <a:avLst/>
          </a:prstGeom>
          <a:noFill/>
          <a:ln w="9525">
            <a:noFill/>
            <a:miter lim="800000"/>
            <a:headEnd/>
            <a:tailEnd/>
          </a:ln>
        </p:spPr>
      </p:pic>
      <p:pic>
        <p:nvPicPr>
          <p:cNvPr id="277528" name="Picture 16"/>
          <p:cNvPicPr>
            <a:picLocks noChangeArrowheads="1"/>
          </p:cNvPicPr>
          <p:nvPr/>
        </p:nvPicPr>
        <p:blipFill>
          <a:blip r:embed="rId3" cstate="print"/>
          <a:srcRect/>
          <a:stretch>
            <a:fillRect/>
          </a:stretch>
        </p:blipFill>
        <p:spPr bwMode="auto">
          <a:xfrm flipH="1">
            <a:off x="2262188" y="700088"/>
            <a:ext cx="679450" cy="1133475"/>
          </a:xfrm>
          <a:prstGeom prst="rect">
            <a:avLst/>
          </a:prstGeom>
          <a:noFill/>
          <a:ln w="9525">
            <a:noFill/>
            <a:miter lim="800000"/>
            <a:headEnd/>
            <a:tailEnd/>
          </a:ln>
        </p:spPr>
      </p:pic>
      <p:pic>
        <p:nvPicPr>
          <p:cNvPr id="277529" name="Picture 17"/>
          <p:cNvPicPr>
            <a:picLocks noChangeArrowheads="1"/>
          </p:cNvPicPr>
          <p:nvPr/>
        </p:nvPicPr>
        <p:blipFill>
          <a:blip r:embed="rId3" cstate="print"/>
          <a:srcRect/>
          <a:stretch>
            <a:fillRect/>
          </a:stretch>
        </p:blipFill>
        <p:spPr bwMode="auto">
          <a:xfrm flipH="1">
            <a:off x="4424363" y="700088"/>
            <a:ext cx="681037" cy="1133475"/>
          </a:xfrm>
          <a:prstGeom prst="rect">
            <a:avLst/>
          </a:prstGeom>
          <a:noFill/>
          <a:ln w="9525">
            <a:noFill/>
            <a:miter lim="800000"/>
            <a:headEnd/>
            <a:tailEnd/>
          </a:ln>
        </p:spPr>
      </p:pic>
      <p:grpSp>
        <p:nvGrpSpPr>
          <p:cNvPr id="2" name="Group 40"/>
          <p:cNvGrpSpPr>
            <a:grpSpLocks/>
          </p:cNvGrpSpPr>
          <p:nvPr/>
        </p:nvGrpSpPr>
        <p:grpSpPr bwMode="auto">
          <a:xfrm>
            <a:off x="2157413" y="1708150"/>
            <a:ext cx="455612" cy="835025"/>
            <a:chOff x="1732" y="1927"/>
            <a:chExt cx="287" cy="581"/>
          </a:xfrm>
        </p:grpSpPr>
        <p:sp>
          <p:nvSpPr>
            <p:cNvPr id="277531" name="Text Box 18"/>
            <p:cNvSpPr txBox="1">
              <a:spLocks noChangeArrowheads="1"/>
            </p:cNvSpPr>
            <p:nvPr/>
          </p:nvSpPr>
          <p:spPr bwMode="auto">
            <a:xfrm flipH="1">
              <a:off x="1732" y="2190"/>
              <a:ext cx="287" cy="318"/>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7532" name="Line 20"/>
            <p:cNvSpPr>
              <a:spLocks noChangeShapeType="1"/>
            </p:cNvSpPr>
            <p:nvPr/>
          </p:nvSpPr>
          <p:spPr bwMode="auto">
            <a:xfrm rot="10800000" flipH="1">
              <a:off x="1996" y="1927"/>
              <a:ext cx="0" cy="568"/>
            </a:xfrm>
            <a:prstGeom prst="line">
              <a:avLst/>
            </a:prstGeom>
            <a:noFill/>
            <a:ln w="38100">
              <a:solidFill>
                <a:schemeClr val="folHlink"/>
              </a:solidFill>
              <a:round/>
              <a:headEnd/>
              <a:tailEnd type="triangle" w="sm" len="med"/>
            </a:ln>
          </p:spPr>
          <p:txBody>
            <a:bodyPr wrap="none" anchor="ctr"/>
            <a:lstStyle/>
            <a:p>
              <a:endParaRPr lang="zh-CN" altLang="en-US"/>
            </a:p>
          </p:txBody>
        </p:sp>
      </p:grpSp>
      <p:grpSp>
        <p:nvGrpSpPr>
          <p:cNvPr id="3" name="Group 41"/>
          <p:cNvGrpSpPr>
            <a:grpSpLocks/>
          </p:cNvGrpSpPr>
          <p:nvPr/>
        </p:nvGrpSpPr>
        <p:grpSpPr bwMode="auto">
          <a:xfrm>
            <a:off x="2640013" y="1619250"/>
            <a:ext cx="455612" cy="954088"/>
            <a:chOff x="2036" y="1831"/>
            <a:chExt cx="287" cy="664"/>
          </a:xfrm>
        </p:grpSpPr>
        <p:sp>
          <p:nvSpPr>
            <p:cNvPr id="277534" name="Text Box 19"/>
            <p:cNvSpPr txBox="1">
              <a:spLocks noChangeArrowheads="1"/>
            </p:cNvSpPr>
            <p:nvPr/>
          </p:nvSpPr>
          <p:spPr bwMode="auto">
            <a:xfrm flipH="1">
              <a:off x="2036" y="1831"/>
              <a:ext cx="287" cy="318"/>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7535" name="Line 21"/>
            <p:cNvSpPr>
              <a:spLocks noChangeShapeType="1"/>
            </p:cNvSpPr>
            <p:nvPr/>
          </p:nvSpPr>
          <p:spPr bwMode="auto">
            <a:xfrm rot="10800000" flipH="1" flipV="1">
              <a:off x="2089" y="1927"/>
              <a:ext cx="0" cy="568"/>
            </a:xfrm>
            <a:prstGeom prst="line">
              <a:avLst/>
            </a:prstGeom>
            <a:noFill/>
            <a:ln w="38100">
              <a:solidFill>
                <a:schemeClr val="folHlink"/>
              </a:solidFill>
              <a:round/>
              <a:headEnd/>
              <a:tailEnd type="triangle" w="sm" len="med"/>
            </a:ln>
          </p:spPr>
          <p:txBody>
            <a:bodyPr wrap="none" anchor="ctr"/>
            <a:lstStyle/>
            <a:p>
              <a:endParaRPr lang="zh-CN" altLang="en-US"/>
            </a:p>
          </p:txBody>
        </p:sp>
      </p:grpSp>
      <p:grpSp>
        <p:nvGrpSpPr>
          <p:cNvPr id="4" name="Group 42"/>
          <p:cNvGrpSpPr>
            <a:grpSpLocks/>
          </p:cNvGrpSpPr>
          <p:nvPr/>
        </p:nvGrpSpPr>
        <p:grpSpPr bwMode="auto">
          <a:xfrm>
            <a:off x="2828925" y="1666875"/>
            <a:ext cx="1785938" cy="1020763"/>
            <a:chOff x="2155" y="1813"/>
            <a:chExt cx="1125" cy="711"/>
          </a:xfrm>
        </p:grpSpPr>
        <p:sp>
          <p:nvSpPr>
            <p:cNvPr id="277537" name="Text Box 14"/>
            <p:cNvSpPr txBox="1">
              <a:spLocks noChangeArrowheads="1"/>
            </p:cNvSpPr>
            <p:nvPr/>
          </p:nvSpPr>
          <p:spPr bwMode="auto">
            <a:xfrm flipH="1">
              <a:off x="2155" y="2206"/>
              <a:ext cx="287" cy="318"/>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7538" name="Line 22"/>
            <p:cNvSpPr>
              <a:spLocks noChangeShapeType="1"/>
            </p:cNvSpPr>
            <p:nvPr/>
          </p:nvSpPr>
          <p:spPr bwMode="auto">
            <a:xfrm rot="10800000" flipH="1">
              <a:off x="2245" y="1813"/>
              <a:ext cx="1035" cy="701"/>
            </a:xfrm>
            <a:prstGeom prst="line">
              <a:avLst/>
            </a:prstGeom>
            <a:noFill/>
            <a:ln w="38100">
              <a:solidFill>
                <a:schemeClr val="folHlink"/>
              </a:solidFill>
              <a:round/>
              <a:headEnd/>
              <a:tailEnd type="triangle" w="sm" len="med"/>
            </a:ln>
          </p:spPr>
          <p:txBody>
            <a:bodyPr wrap="none" anchor="ctr"/>
            <a:lstStyle/>
            <a:p>
              <a:endParaRPr lang="zh-CN" altLang="en-US"/>
            </a:p>
          </p:txBody>
        </p:sp>
      </p:grpSp>
      <p:grpSp>
        <p:nvGrpSpPr>
          <p:cNvPr id="5" name="Group 43"/>
          <p:cNvGrpSpPr>
            <a:grpSpLocks/>
          </p:cNvGrpSpPr>
          <p:nvPr/>
        </p:nvGrpSpPr>
        <p:grpSpPr bwMode="auto">
          <a:xfrm>
            <a:off x="2954338" y="1709738"/>
            <a:ext cx="1957387" cy="1147762"/>
            <a:chOff x="2234" y="1831"/>
            <a:chExt cx="1233" cy="799"/>
          </a:xfrm>
        </p:grpSpPr>
        <p:sp>
          <p:nvSpPr>
            <p:cNvPr id="277540" name="Text Box 13"/>
            <p:cNvSpPr txBox="1">
              <a:spLocks noChangeArrowheads="1"/>
            </p:cNvSpPr>
            <p:nvPr/>
          </p:nvSpPr>
          <p:spPr bwMode="auto">
            <a:xfrm flipH="1">
              <a:off x="3180" y="1831"/>
              <a:ext cx="287" cy="318"/>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7541" name="Line 23"/>
            <p:cNvSpPr>
              <a:spLocks noChangeShapeType="1"/>
            </p:cNvSpPr>
            <p:nvPr/>
          </p:nvSpPr>
          <p:spPr bwMode="auto">
            <a:xfrm flipH="1">
              <a:off x="2234" y="1870"/>
              <a:ext cx="1100" cy="760"/>
            </a:xfrm>
            <a:prstGeom prst="line">
              <a:avLst/>
            </a:prstGeom>
            <a:noFill/>
            <a:ln w="38100">
              <a:solidFill>
                <a:schemeClr val="folHlink"/>
              </a:solidFill>
              <a:round/>
              <a:headEnd/>
              <a:tailEnd type="triangle" w="sm" len="med"/>
            </a:ln>
          </p:spPr>
          <p:txBody>
            <a:bodyPr wrap="none" anchor="ctr"/>
            <a:lstStyle/>
            <a:p>
              <a:endParaRPr lang="zh-CN" altLang="en-US"/>
            </a:p>
          </p:txBody>
        </p:sp>
      </p:grpSp>
      <p:pic>
        <p:nvPicPr>
          <p:cNvPr id="277542" name="Picture 24"/>
          <p:cNvPicPr>
            <a:picLocks noChangeArrowheads="1"/>
          </p:cNvPicPr>
          <p:nvPr/>
        </p:nvPicPr>
        <p:blipFill>
          <a:blip r:embed="rId3" cstate="print"/>
          <a:srcRect/>
          <a:stretch>
            <a:fillRect/>
          </a:stretch>
        </p:blipFill>
        <p:spPr bwMode="auto">
          <a:xfrm flipH="1">
            <a:off x="4510088" y="2500313"/>
            <a:ext cx="681037" cy="1133475"/>
          </a:xfrm>
          <a:prstGeom prst="rect">
            <a:avLst/>
          </a:prstGeom>
          <a:noFill/>
          <a:ln w="9525">
            <a:noFill/>
            <a:miter lim="800000"/>
            <a:headEnd/>
            <a:tailEnd/>
          </a:ln>
        </p:spPr>
      </p:pic>
      <p:grpSp>
        <p:nvGrpSpPr>
          <p:cNvPr id="6" name="Group 45"/>
          <p:cNvGrpSpPr>
            <a:grpSpLocks/>
          </p:cNvGrpSpPr>
          <p:nvPr/>
        </p:nvGrpSpPr>
        <p:grpSpPr bwMode="auto">
          <a:xfrm>
            <a:off x="2954338" y="2776538"/>
            <a:ext cx="1600200" cy="457200"/>
            <a:chOff x="2234" y="2552"/>
            <a:chExt cx="1008" cy="318"/>
          </a:xfrm>
        </p:grpSpPr>
        <p:sp>
          <p:nvSpPr>
            <p:cNvPr id="277544" name="Text Box 25"/>
            <p:cNvSpPr txBox="1">
              <a:spLocks noChangeArrowheads="1"/>
            </p:cNvSpPr>
            <p:nvPr/>
          </p:nvSpPr>
          <p:spPr bwMode="auto">
            <a:xfrm flipH="1">
              <a:off x="2276" y="2552"/>
              <a:ext cx="287" cy="318"/>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7545" name="Line 27"/>
            <p:cNvSpPr>
              <a:spLocks noChangeShapeType="1"/>
            </p:cNvSpPr>
            <p:nvPr/>
          </p:nvSpPr>
          <p:spPr bwMode="auto">
            <a:xfrm rot="16200000" flipH="1">
              <a:off x="2738" y="2283"/>
              <a:ext cx="0" cy="1008"/>
            </a:xfrm>
            <a:prstGeom prst="line">
              <a:avLst/>
            </a:prstGeom>
            <a:noFill/>
            <a:ln w="38100">
              <a:solidFill>
                <a:schemeClr val="folHlink"/>
              </a:solidFill>
              <a:round/>
              <a:headEnd/>
              <a:tailEnd type="triangle" w="sm" len="med"/>
            </a:ln>
          </p:spPr>
          <p:txBody>
            <a:bodyPr wrap="none" anchor="ctr"/>
            <a:lstStyle/>
            <a:p>
              <a:endParaRPr lang="zh-CN" altLang="en-US"/>
            </a:p>
          </p:txBody>
        </p:sp>
      </p:grpSp>
      <p:grpSp>
        <p:nvGrpSpPr>
          <p:cNvPr id="7" name="Group 46"/>
          <p:cNvGrpSpPr>
            <a:grpSpLocks/>
          </p:cNvGrpSpPr>
          <p:nvPr/>
        </p:nvGrpSpPr>
        <p:grpSpPr bwMode="auto">
          <a:xfrm>
            <a:off x="2954338" y="3233738"/>
            <a:ext cx="1627187" cy="457200"/>
            <a:chOff x="2234" y="2840"/>
            <a:chExt cx="1025" cy="318"/>
          </a:xfrm>
        </p:grpSpPr>
        <p:sp>
          <p:nvSpPr>
            <p:cNvPr id="277547" name="Line 28"/>
            <p:cNvSpPr>
              <a:spLocks noChangeShapeType="1"/>
            </p:cNvSpPr>
            <p:nvPr/>
          </p:nvSpPr>
          <p:spPr bwMode="auto">
            <a:xfrm rot="5400000">
              <a:off x="2738" y="2379"/>
              <a:ext cx="0" cy="1008"/>
            </a:xfrm>
            <a:prstGeom prst="line">
              <a:avLst/>
            </a:prstGeom>
            <a:noFill/>
            <a:ln w="38100">
              <a:solidFill>
                <a:schemeClr val="folHlink"/>
              </a:solidFill>
              <a:round/>
              <a:headEnd/>
              <a:tailEnd type="triangle" w="sm" len="med"/>
            </a:ln>
          </p:spPr>
          <p:txBody>
            <a:bodyPr wrap="none" anchor="ctr"/>
            <a:lstStyle/>
            <a:p>
              <a:endParaRPr lang="zh-CN" altLang="en-US"/>
            </a:p>
          </p:txBody>
        </p:sp>
        <p:sp>
          <p:nvSpPr>
            <p:cNvPr id="277548" name="Text Box 29"/>
            <p:cNvSpPr txBox="1">
              <a:spLocks noChangeArrowheads="1"/>
            </p:cNvSpPr>
            <p:nvPr/>
          </p:nvSpPr>
          <p:spPr bwMode="auto">
            <a:xfrm flipH="1">
              <a:off x="2972" y="2840"/>
              <a:ext cx="287" cy="318"/>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grpSp>
      <p:sp>
        <p:nvSpPr>
          <p:cNvPr id="1082398" name="Text Box 30"/>
          <p:cNvSpPr txBox="1">
            <a:spLocks noChangeArrowheads="1"/>
          </p:cNvSpPr>
          <p:nvPr/>
        </p:nvSpPr>
        <p:spPr bwMode="auto">
          <a:xfrm flipH="1">
            <a:off x="3184565" y="765175"/>
            <a:ext cx="1107996" cy="369332"/>
          </a:xfrm>
          <a:prstGeom prst="rect">
            <a:avLst/>
          </a:prstGeom>
          <a:noFill/>
          <a:ln w="9525">
            <a:noFill/>
            <a:miter lim="800000"/>
            <a:headEnd/>
            <a:tailEnd/>
          </a:ln>
        </p:spPr>
        <p:txBody>
          <a:bodyPr wrap="none">
            <a:spAutoFit/>
          </a:bodyPr>
          <a:lstStyle/>
          <a:p>
            <a:pPr algn="ctr"/>
            <a:r>
              <a:rPr kumimoji="1" lang="zh-CN" altLang="en-US" sz="1800" b="0" u="none" dirty="0" smtClean="0">
                <a:solidFill>
                  <a:schemeClr val="hlink"/>
                </a:solidFill>
                <a:latin typeface="Arial" charset="0"/>
                <a:ea typeface="黑体" pitchFamily="2" charset="-122"/>
              </a:rPr>
              <a:t>迭代查询</a:t>
            </a:r>
            <a:endParaRPr kumimoji="1" lang="zh-CN" altLang="en-US" sz="1800" b="0" u="none" dirty="0">
              <a:solidFill>
                <a:schemeClr val="hlink"/>
              </a:solidFill>
              <a:latin typeface="Arial" charset="0"/>
              <a:ea typeface="黑体" pitchFamily="2" charset="-122"/>
            </a:endParaRPr>
          </a:p>
        </p:txBody>
      </p:sp>
      <p:grpSp>
        <p:nvGrpSpPr>
          <p:cNvPr id="8" name="Group 49"/>
          <p:cNvGrpSpPr>
            <a:grpSpLocks/>
          </p:cNvGrpSpPr>
          <p:nvPr/>
        </p:nvGrpSpPr>
        <p:grpSpPr bwMode="auto">
          <a:xfrm>
            <a:off x="2668588" y="3508375"/>
            <a:ext cx="2535237" cy="914400"/>
            <a:chOff x="2054" y="3097"/>
            <a:chExt cx="1597" cy="637"/>
          </a:xfrm>
        </p:grpSpPr>
        <p:grpSp>
          <p:nvGrpSpPr>
            <p:cNvPr id="277551" name="Group 48"/>
            <p:cNvGrpSpPr>
              <a:grpSpLocks/>
            </p:cNvGrpSpPr>
            <p:nvPr/>
          </p:nvGrpSpPr>
          <p:grpSpPr bwMode="auto">
            <a:xfrm>
              <a:off x="2054" y="3097"/>
              <a:ext cx="1597" cy="637"/>
              <a:chOff x="2054" y="3097"/>
              <a:chExt cx="1597" cy="637"/>
            </a:xfrm>
          </p:grpSpPr>
          <p:sp>
            <p:nvSpPr>
              <p:cNvPr id="277552" name="Rectangle 36"/>
              <p:cNvSpPr>
                <a:spLocks noChangeArrowheads="1"/>
              </p:cNvSpPr>
              <p:nvPr/>
            </p:nvSpPr>
            <p:spPr bwMode="auto">
              <a:xfrm>
                <a:off x="2135" y="3356"/>
                <a:ext cx="1516" cy="263"/>
              </a:xfrm>
              <a:prstGeom prst="rect">
                <a:avLst/>
              </a:prstGeom>
              <a:solidFill>
                <a:srgbClr val="CCECFF"/>
              </a:solidFill>
              <a:ln w="9525">
                <a:solidFill>
                  <a:schemeClr val="folHlink"/>
                </a:solidFill>
                <a:miter lim="800000"/>
                <a:headEnd/>
                <a:tailEnd/>
              </a:ln>
            </p:spPr>
            <p:txBody>
              <a:bodyPr wrap="none" anchor="ctr"/>
              <a:lstStyle/>
              <a:p>
                <a:endParaRPr lang="zh-CN" altLang="en-US" sz="3600" b="0" u="none">
                  <a:solidFill>
                    <a:schemeClr val="hlink"/>
                  </a:solidFill>
                  <a:latin typeface="Tahoma" pitchFamily="34" charset="0"/>
                  <a:ea typeface="宋体" charset="-122"/>
                </a:endParaRPr>
              </a:p>
            </p:txBody>
          </p:sp>
          <p:grpSp>
            <p:nvGrpSpPr>
              <p:cNvPr id="277553" name="Group 47"/>
              <p:cNvGrpSpPr>
                <a:grpSpLocks/>
              </p:cNvGrpSpPr>
              <p:nvPr/>
            </p:nvGrpSpPr>
            <p:grpSpPr bwMode="auto">
              <a:xfrm>
                <a:off x="2054" y="3097"/>
                <a:ext cx="287" cy="637"/>
                <a:chOff x="2054" y="3097"/>
                <a:chExt cx="287" cy="637"/>
              </a:xfrm>
            </p:grpSpPr>
            <p:sp>
              <p:nvSpPr>
                <p:cNvPr id="277554" name="Text Box 33"/>
                <p:cNvSpPr txBox="1">
                  <a:spLocks noChangeArrowheads="1"/>
                </p:cNvSpPr>
                <p:nvPr/>
              </p:nvSpPr>
              <p:spPr bwMode="auto">
                <a:xfrm flipH="1">
                  <a:off x="2054" y="3097"/>
                  <a:ext cx="287" cy="319"/>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7555" name="Line 35"/>
                <p:cNvSpPr>
                  <a:spLocks noChangeShapeType="1"/>
                </p:cNvSpPr>
                <p:nvPr/>
              </p:nvSpPr>
              <p:spPr bwMode="auto">
                <a:xfrm rot="10800000" flipH="1" flipV="1">
                  <a:off x="2089" y="3166"/>
                  <a:ext cx="0" cy="568"/>
                </a:xfrm>
                <a:prstGeom prst="line">
                  <a:avLst/>
                </a:prstGeom>
                <a:noFill/>
                <a:ln w="38100">
                  <a:solidFill>
                    <a:schemeClr val="folHlink"/>
                  </a:solidFill>
                  <a:round/>
                  <a:headEnd/>
                  <a:tailEnd type="triangle" w="sm" len="med"/>
                </a:ln>
              </p:spPr>
              <p:txBody>
                <a:bodyPr wrap="none" anchor="ctr"/>
                <a:lstStyle/>
                <a:p>
                  <a:endParaRPr lang="zh-CN" altLang="en-US"/>
                </a:p>
              </p:txBody>
            </p:sp>
          </p:grpSp>
        </p:grpSp>
        <p:sp>
          <p:nvSpPr>
            <p:cNvPr id="277556" name="Text Box 6"/>
            <p:cNvSpPr txBox="1">
              <a:spLocks noChangeArrowheads="1"/>
            </p:cNvSpPr>
            <p:nvPr/>
          </p:nvSpPr>
          <p:spPr bwMode="auto">
            <a:xfrm flipH="1">
              <a:off x="2104" y="3417"/>
              <a:ext cx="1502" cy="216"/>
            </a:xfrm>
            <a:prstGeom prst="rect">
              <a:avLst/>
            </a:prstGeom>
            <a:noFill/>
            <a:ln w="9525">
              <a:noFill/>
              <a:miter lim="800000"/>
              <a:headEnd/>
              <a:tailEnd/>
            </a:ln>
          </p:spPr>
          <p:txBody>
            <a:bodyPr wrap="none">
              <a:spAutoFit/>
            </a:bodyPr>
            <a:lstStyle/>
            <a:p>
              <a:pPr>
                <a:lnSpc>
                  <a:spcPct val="80000"/>
                </a:lnSpc>
              </a:pPr>
              <a:r>
                <a:rPr kumimoji="1" lang="zh-CN" altLang="en-US" sz="1800" b="0" u="none">
                  <a:solidFill>
                    <a:schemeClr val="hlink"/>
                  </a:solidFill>
                  <a:latin typeface="Arial" charset="0"/>
                  <a:ea typeface="黑体" pitchFamily="2" charset="-122"/>
                </a:rPr>
                <a:t> </a:t>
              </a:r>
              <a:r>
                <a:rPr kumimoji="1" lang="en-US" altLang="zh-CN" sz="1800" b="0" u="none">
                  <a:solidFill>
                    <a:schemeClr val="hlink"/>
                  </a:solidFill>
                  <a:latin typeface="Arial" charset="0"/>
                  <a:ea typeface="黑体" pitchFamily="2" charset="-122"/>
                </a:rPr>
                <a:t>y.abc.com</a:t>
              </a:r>
              <a:r>
                <a:rPr kumimoji="1" lang="en-US" altLang="zh-CN" sz="900" b="0" u="none">
                  <a:solidFill>
                    <a:schemeClr val="hlink"/>
                  </a:solidFill>
                  <a:latin typeface="Arial" charset="0"/>
                  <a:ea typeface="黑体" pitchFamily="2" charset="-122"/>
                </a:rPr>
                <a:t> </a:t>
              </a:r>
              <a:r>
                <a:rPr kumimoji="1" lang="zh-CN" altLang="en-US" sz="1800" b="0" u="none">
                  <a:solidFill>
                    <a:schemeClr val="hlink"/>
                  </a:solidFill>
                  <a:latin typeface="Arial" charset="0"/>
                  <a:ea typeface="黑体" pitchFamily="2" charset="-122"/>
                </a:rPr>
                <a:t>的</a:t>
              </a:r>
              <a:r>
                <a:rPr kumimoji="1" lang="zh-CN" altLang="en-US" sz="1400" b="0" u="none">
                  <a:solidFill>
                    <a:schemeClr val="hlink"/>
                  </a:solidFill>
                  <a:latin typeface="Arial" charset="0"/>
                  <a:ea typeface="黑体" pitchFamily="2" charset="-122"/>
                </a:rPr>
                <a:t> </a:t>
              </a:r>
              <a:r>
                <a:rPr kumimoji="1" lang="en-US" altLang="zh-CN" sz="1800" b="0" u="none">
                  <a:solidFill>
                    <a:schemeClr val="hlink"/>
                  </a:solidFill>
                  <a:latin typeface="Arial" charset="0"/>
                  <a:ea typeface="黑体" pitchFamily="2" charset="-122"/>
                </a:rPr>
                <a:t>IP</a:t>
              </a:r>
              <a:r>
                <a:rPr kumimoji="1" lang="en-US" altLang="zh-CN" sz="1400" b="0" u="none">
                  <a:solidFill>
                    <a:schemeClr val="hlink"/>
                  </a:solidFill>
                  <a:latin typeface="Arial" charset="0"/>
                  <a:ea typeface="黑体" pitchFamily="2" charset="-122"/>
                </a:rPr>
                <a:t> </a:t>
              </a:r>
              <a:r>
                <a:rPr kumimoji="1" lang="zh-CN" altLang="en-US" sz="1800" b="0" u="none">
                  <a:solidFill>
                    <a:schemeClr val="hlink"/>
                  </a:solidFill>
                  <a:latin typeface="Arial" charset="0"/>
                  <a:ea typeface="黑体" pitchFamily="2" charset="-122"/>
                </a:rPr>
                <a:t>地址 </a:t>
              </a:r>
            </a:p>
          </p:txBody>
        </p:sp>
      </p:grpSp>
      <p:pic>
        <p:nvPicPr>
          <p:cNvPr id="277557" name="Picture 10"/>
          <p:cNvPicPr>
            <a:picLocks noChangeArrowheads="1"/>
          </p:cNvPicPr>
          <p:nvPr/>
        </p:nvPicPr>
        <p:blipFill>
          <a:blip r:embed="rId4" cstate="print"/>
          <a:srcRect/>
          <a:stretch>
            <a:fillRect/>
          </a:stretch>
        </p:blipFill>
        <p:spPr bwMode="auto">
          <a:xfrm flipH="1">
            <a:off x="2389188" y="4445000"/>
            <a:ext cx="477837" cy="493713"/>
          </a:xfrm>
          <a:prstGeom prst="rect">
            <a:avLst/>
          </a:prstGeom>
          <a:noFill/>
          <a:ln w="9525">
            <a:noFill/>
            <a:miter lim="800000"/>
            <a:headEnd/>
            <a:tailEnd/>
          </a:ln>
        </p:spPr>
      </p:pic>
      <p:sp>
        <p:nvSpPr>
          <p:cNvPr id="277558" name="Text Box 11"/>
          <p:cNvSpPr txBox="1">
            <a:spLocks noChangeArrowheads="1"/>
          </p:cNvSpPr>
          <p:nvPr/>
        </p:nvSpPr>
        <p:spPr bwMode="auto">
          <a:xfrm flipH="1">
            <a:off x="1116013" y="4516438"/>
            <a:ext cx="1339850" cy="311150"/>
          </a:xfrm>
          <a:prstGeom prst="rect">
            <a:avLst/>
          </a:prstGeom>
          <a:noFill/>
          <a:ln w="9525">
            <a:noFill/>
            <a:miter lim="800000"/>
            <a:headEnd/>
            <a:tailEnd/>
          </a:ln>
        </p:spPr>
        <p:txBody>
          <a:bodyPr wrap="none">
            <a:spAutoFit/>
          </a:bodyPr>
          <a:lstStyle/>
          <a:p>
            <a:pPr>
              <a:lnSpc>
                <a:spcPct val="80000"/>
              </a:lnSpc>
            </a:pPr>
            <a:r>
              <a:rPr kumimoji="1" lang="en-US" altLang="zh-CN" sz="1800" b="0" u="none">
                <a:solidFill>
                  <a:schemeClr val="hlink"/>
                </a:solidFill>
                <a:latin typeface="Arial" charset="0"/>
                <a:ea typeface="黑体" pitchFamily="2" charset="-122"/>
              </a:rPr>
              <a:t>m.xyz.com </a:t>
            </a:r>
          </a:p>
        </p:txBody>
      </p:sp>
      <p:grpSp>
        <p:nvGrpSpPr>
          <p:cNvPr id="11" name="Group 39"/>
          <p:cNvGrpSpPr>
            <a:grpSpLocks/>
          </p:cNvGrpSpPr>
          <p:nvPr/>
        </p:nvGrpSpPr>
        <p:grpSpPr bwMode="auto">
          <a:xfrm>
            <a:off x="2174875" y="3581400"/>
            <a:ext cx="455613" cy="1008063"/>
            <a:chOff x="1747" y="3166"/>
            <a:chExt cx="287" cy="702"/>
          </a:xfrm>
        </p:grpSpPr>
        <p:sp>
          <p:nvSpPr>
            <p:cNvPr id="277561" name="Text Box 32"/>
            <p:cNvSpPr txBox="1">
              <a:spLocks noChangeArrowheads="1"/>
            </p:cNvSpPr>
            <p:nvPr/>
          </p:nvSpPr>
          <p:spPr bwMode="auto">
            <a:xfrm flipH="1">
              <a:off x="1747" y="3550"/>
              <a:ext cx="287" cy="318"/>
            </a:xfrm>
            <a:prstGeom prst="rect">
              <a:avLst/>
            </a:prstGeom>
            <a:noFill/>
            <a:ln w="9525">
              <a:noFill/>
              <a:miter lim="800000"/>
              <a:headEnd/>
              <a:tailEnd/>
            </a:ln>
          </p:spPr>
          <p:txBody>
            <a:bodyPr wrap="none">
              <a:spAutoFit/>
            </a:bodyPr>
            <a:lstStyle/>
            <a:p>
              <a:r>
                <a:rPr kumimoji="1" lang="zh-CN" altLang="en-US" sz="2400" b="0" u="none">
                  <a:solidFill>
                    <a:schemeClr val="hlink"/>
                  </a:solidFill>
                  <a:latin typeface="Arial" charset="0"/>
                  <a:ea typeface="黑体" pitchFamily="2" charset="-122"/>
                  <a:sym typeface="Wingdings" pitchFamily="2" charset="2"/>
                </a:rPr>
                <a:t></a:t>
              </a:r>
            </a:p>
          </p:txBody>
        </p:sp>
        <p:sp>
          <p:nvSpPr>
            <p:cNvPr id="277562" name="Line 34"/>
            <p:cNvSpPr>
              <a:spLocks noChangeShapeType="1"/>
            </p:cNvSpPr>
            <p:nvPr/>
          </p:nvSpPr>
          <p:spPr bwMode="auto">
            <a:xfrm rot="10800000" flipH="1">
              <a:off x="1996" y="3166"/>
              <a:ext cx="0" cy="568"/>
            </a:xfrm>
            <a:prstGeom prst="line">
              <a:avLst/>
            </a:prstGeom>
            <a:noFill/>
            <a:ln w="38100">
              <a:solidFill>
                <a:schemeClr val="folHlink"/>
              </a:solidFill>
              <a:round/>
              <a:headEnd/>
              <a:tailEnd type="triangle" w="sm" len="med"/>
            </a:ln>
          </p:spPr>
          <p:txBody>
            <a:bodyPr wrap="none" anchor="ctr"/>
            <a:lstStyle/>
            <a:p>
              <a:endParaRPr lang="zh-CN" altLang="en-US"/>
            </a:p>
          </p:txBody>
        </p:sp>
      </p:grpSp>
      <p:sp>
        <p:nvSpPr>
          <p:cNvPr id="277563" name="Text Box 50"/>
          <p:cNvSpPr txBox="1">
            <a:spLocks noChangeArrowheads="1"/>
          </p:cNvSpPr>
          <p:nvPr/>
        </p:nvSpPr>
        <p:spPr bwMode="auto">
          <a:xfrm flipH="1">
            <a:off x="2773363" y="4516438"/>
            <a:ext cx="3527425" cy="311150"/>
          </a:xfrm>
          <a:prstGeom prst="rect">
            <a:avLst/>
          </a:prstGeom>
          <a:noFill/>
          <a:ln w="9525">
            <a:noFill/>
            <a:miter lim="800000"/>
            <a:headEnd/>
            <a:tailEnd/>
          </a:ln>
        </p:spPr>
        <p:txBody>
          <a:bodyPr>
            <a:spAutoFit/>
          </a:bodyPr>
          <a:lstStyle/>
          <a:p>
            <a:pPr algn="ctr">
              <a:lnSpc>
                <a:spcPct val="80000"/>
              </a:lnSpc>
            </a:pPr>
            <a:r>
              <a:rPr kumimoji="1" lang="zh-CN" altLang="en-US" sz="1800" b="0" u="none">
                <a:solidFill>
                  <a:schemeClr val="hlink"/>
                </a:solidFill>
                <a:latin typeface="Arial" charset="0"/>
                <a:ea typeface="黑体" pitchFamily="2" charset="-122"/>
              </a:rPr>
              <a:t>需要查找 </a:t>
            </a:r>
            <a:r>
              <a:rPr kumimoji="1" lang="en-US" altLang="zh-CN" sz="1800" b="0" u="none">
                <a:solidFill>
                  <a:schemeClr val="hlink"/>
                </a:solidFill>
                <a:latin typeface="Arial" charset="0"/>
                <a:ea typeface="黑体" pitchFamily="2" charset="-122"/>
              </a:rPr>
              <a:t>y.abc.com </a:t>
            </a:r>
            <a:r>
              <a:rPr kumimoji="1" lang="zh-CN" altLang="en-US" sz="1800" b="0" u="none">
                <a:solidFill>
                  <a:schemeClr val="hlink"/>
                </a:solidFill>
                <a:latin typeface="Arial" charset="0"/>
                <a:ea typeface="黑体" pitchFamily="2" charset="-122"/>
              </a:rPr>
              <a:t>的 </a:t>
            </a:r>
            <a:r>
              <a:rPr kumimoji="1" lang="en-US" altLang="zh-CN" sz="1800" b="0" u="none">
                <a:solidFill>
                  <a:schemeClr val="hlink"/>
                </a:solidFill>
                <a:latin typeface="Arial" charset="0"/>
                <a:ea typeface="黑体" pitchFamily="2" charset="-122"/>
              </a:rPr>
              <a:t>IP </a:t>
            </a:r>
            <a:r>
              <a:rPr kumimoji="1" lang="zh-CN" altLang="en-US" sz="1800" b="0" u="none">
                <a:solidFill>
                  <a:schemeClr val="hlink"/>
                </a:solidFill>
                <a:latin typeface="Arial" charset="0"/>
                <a:ea typeface="黑体" pitchFamily="2" charset="-122"/>
              </a:rPr>
              <a:t>地址</a:t>
            </a:r>
          </a:p>
        </p:txBody>
      </p:sp>
      <p:sp>
        <p:nvSpPr>
          <p:cNvPr id="43" name="Text Box 6"/>
          <p:cNvSpPr txBox="1">
            <a:spLocks noChangeArrowheads="1"/>
          </p:cNvSpPr>
          <p:nvPr/>
        </p:nvSpPr>
        <p:spPr bwMode="auto">
          <a:xfrm flipH="1">
            <a:off x="5092700" y="919163"/>
            <a:ext cx="1265250" cy="798680"/>
          </a:xfrm>
          <a:prstGeom prst="rect">
            <a:avLst/>
          </a:prstGeom>
          <a:noFill/>
          <a:ln w="9525">
            <a:noFill/>
            <a:miter lim="800000"/>
            <a:headEnd/>
            <a:tailEnd/>
          </a:ln>
        </p:spPr>
        <p:txBody>
          <a:bodyPr wrap="square">
            <a:spAutoFit/>
          </a:bodyPr>
          <a:lstStyle/>
          <a:p>
            <a:pPr algn="ctr">
              <a:lnSpc>
                <a:spcPct val="85000"/>
              </a:lnSpc>
            </a:pPr>
            <a:r>
              <a:rPr lang="zh-CN" altLang="en-US" sz="1800" b="0" u="none" dirty="0">
                <a:solidFill>
                  <a:srgbClr val="C00000"/>
                </a:solidFill>
              </a:rPr>
              <a:t>顶级域名服务器</a:t>
            </a:r>
          </a:p>
          <a:p>
            <a:pPr algn="ctr">
              <a:lnSpc>
                <a:spcPct val="85000"/>
              </a:lnSpc>
            </a:pPr>
            <a:r>
              <a:rPr lang="en-US" altLang="zh-CN" sz="1800" b="0" u="none" dirty="0">
                <a:solidFill>
                  <a:srgbClr val="C00000"/>
                </a:solidFill>
              </a:rPr>
              <a:t>dns.com</a:t>
            </a:r>
          </a:p>
        </p:txBody>
      </p:sp>
      <p:sp>
        <p:nvSpPr>
          <p:cNvPr id="44" name="Text Box 7"/>
          <p:cNvSpPr txBox="1">
            <a:spLocks noChangeArrowheads="1"/>
          </p:cNvSpPr>
          <p:nvPr/>
        </p:nvSpPr>
        <p:spPr bwMode="auto">
          <a:xfrm flipH="1">
            <a:off x="5143504" y="2572544"/>
            <a:ext cx="974736" cy="1200329"/>
          </a:xfrm>
          <a:prstGeom prst="rect">
            <a:avLst/>
          </a:prstGeom>
          <a:noFill/>
          <a:ln w="9525" algn="ctr">
            <a:noFill/>
            <a:miter lim="800000"/>
            <a:headEnd/>
            <a:tailEnd/>
          </a:ln>
          <a:effectLst/>
        </p:spPr>
        <p:txBody>
          <a:bodyPr wrap="square">
            <a:spAutoFit/>
          </a:bodyPr>
          <a:lstStyle/>
          <a:p>
            <a:pPr algn="ctr"/>
            <a:r>
              <a:rPr lang="zh-CN" altLang="en-US" sz="1800" b="0" u="none" dirty="0">
                <a:solidFill>
                  <a:srgbClr val="C00000"/>
                </a:solidFill>
              </a:rPr>
              <a:t>权限</a:t>
            </a:r>
            <a:r>
              <a:rPr lang="zh-CN" altLang="zh-CN" sz="1800" b="0" u="none" dirty="0">
                <a:solidFill>
                  <a:srgbClr val="C00000"/>
                </a:solidFill>
              </a:rPr>
              <a:t>域名服务</a:t>
            </a:r>
            <a:endParaRPr lang="zh-CN" altLang="en-US" sz="1800" b="0" u="none" dirty="0">
              <a:solidFill>
                <a:srgbClr val="C00000"/>
              </a:solidFill>
            </a:endParaRPr>
          </a:p>
          <a:p>
            <a:pPr algn="ctr"/>
            <a:r>
              <a:rPr lang="en-US" altLang="zh-CN" sz="1800" b="0" u="none" dirty="0">
                <a:solidFill>
                  <a:srgbClr val="C00000"/>
                </a:solidFill>
              </a:rPr>
              <a:t>dns.abc.com</a:t>
            </a:r>
          </a:p>
        </p:txBody>
      </p:sp>
      <p:sp>
        <p:nvSpPr>
          <p:cNvPr id="45" name="Text Box 11"/>
          <p:cNvSpPr txBox="1">
            <a:spLocks noChangeArrowheads="1"/>
          </p:cNvSpPr>
          <p:nvPr/>
        </p:nvSpPr>
        <p:spPr bwMode="auto">
          <a:xfrm flipH="1">
            <a:off x="692528" y="883478"/>
            <a:ext cx="1569660" cy="369332"/>
          </a:xfrm>
          <a:prstGeom prst="rect">
            <a:avLst/>
          </a:prstGeom>
          <a:noFill/>
          <a:ln w="9525">
            <a:noFill/>
            <a:miter lim="800000"/>
            <a:headEnd/>
            <a:tailEnd/>
          </a:ln>
        </p:spPr>
        <p:txBody>
          <a:bodyPr wrap="none">
            <a:spAutoFit/>
          </a:bodyPr>
          <a:lstStyle/>
          <a:p>
            <a:pPr algn="ctr"/>
            <a:r>
              <a:rPr lang="zh-CN" altLang="en-US" sz="1800" b="0" u="none" dirty="0" smtClean="0">
                <a:solidFill>
                  <a:srgbClr val="C00000"/>
                </a:solidFill>
              </a:rPr>
              <a:t>根</a:t>
            </a:r>
            <a:r>
              <a:rPr lang="zh-CN" altLang="en-US" sz="1800" b="0" u="none" dirty="0">
                <a:solidFill>
                  <a:srgbClr val="C00000"/>
                </a:solidFill>
              </a:rPr>
              <a:t>域名</a:t>
            </a:r>
            <a:r>
              <a:rPr lang="zh-CN" altLang="en-US" sz="1800" b="0" u="none" dirty="0" smtClean="0">
                <a:solidFill>
                  <a:srgbClr val="C00000"/>
                </a:solidFill>
              </a:rPr>
              <a:t>服务器</a:t>
            </a:r>
            <a:endParaRPr lang="zh-CN" altLang="en-US" sz="1800" b="0" u="none" dirty="0">
              <a:solidFill>
                <a:srgbClr val="C00000"/>
              </a:solidFill>
            </a:endParaRPr>
          </a:p>
        </p:txBody>
      </p:sp>
      <p:sp>
        <p:nvSpPr>
          <p:cNvPr id="47" name="Text Box 24"/>
          <p:cNvSpPr txBox="1">
            <a:spLocks noChangeArrowheads="1"/>
          </p:cNvSpPr>
          <p:nvPr/>
        </p:nvSpPr>
        <p:spPr bwMode="auto">
          <a:xfrm flipH="1">
            <a:off x="1788315" y="3592438"/>
            <a:ext cx="700094" cy="676739"/>
          </a:xfrm>
          <a:prstGeom prst="rect">
            <a:avLst/>
          </a:prstGeom>
          <a:noFill/>
          <a:ln w="9525">
            <a:noFill/>
            <a:miter lim="800000"/>
            <a:headEnd/>
            <a:tailEnd/>
          </a:ln>
        </p:spPr>
        <p:txBody>
          <a:bodyPr wrap="none" lIns="91074" tIns="45537" rIns="91074" bIns="45537">
            <a:spAutoFit/>
          </a:bodyPr>
          <a:lstStyle/>
          <a:p>
            <a:pPr algn="ctr"/>
            <a:r>
              <a:rPr kumimoji="1" lang="zh-CN" altLang="en-US" sz="2000" u="none" dirty="0">
                <a:solidFill>
                  <a:schemeClr val="folHlink"/>
                </a:solidFill>
                <a:latin typeface="Arial" charset="0"/>
                <a:ea typeface="黑体" pitchFamily="2" charset="-122"/>
              </a:rPr>
              <a:t>递归</a:t>
            </a:r>
          </a:p>
          <a:p>
            <a:pPr algn="ctr">
              <a:lnSpc>
                <a:spcPct val="90000"/>
              </a:lnSpc>
            </a:pPr>
            <a:r>
              <a:rPr kumimoji="1" lang="zh-CN" altLang="en-US" sz="2000" u="none" dirty="0">
                <a:solidFill>
                  <a:schemeClr val="folHlink"/>
                </a:solidFill>
                <a:latin typeface="Arial" charset="0"/>
                <a:ea typeface="黑体" pitchFamily="2" charset="-122"/>
              </a:rPr>
              <a:t>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par>
                          <p:cTn id="8" fill="hold">
                            <p:stCondLst>
                              <p:cond delay="1000"/>
                            </p:stCondLst>
                            <p:childTnLst>
                              <p:par>
                                <p:cTn id="9" presetID="22" presetClass="entr" presetSubtype="4"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par>
                          <p:cTn id="12" fill="hold">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1082398"/>
                                        </p:tgtEl>
                                        <p:attrNameLst>
                                          <p:attrName>style.visibility</p:attrName>
                                        </p:attrNameLst>
                                      </p:cBhvr>
                                      <p:to>
                                        <p:strVal val="visible"/>
                                      </p:to>
                                    </p:set>
                                  </p:childTnLst>
                                </p:cTn>
                              </p:par>
                            </p:childTnLst>
                          </p:cTn>
                        </p:par>
                        <p:par>
                          <p:cTn id="15" fill="hold">
                            <p:stCondLst>
                              <p:cond delay="2500"/>
                            </p:stCondLst>
                            <p:childTnLst>
                              <p:par>
                                <p:cTn id="16" presetID="22" presetClass="entr" presetSubtype="1" fill="hold" nodeType="afterEffect">
                                  <p:stCondLst>
                                    <p:cond delay="50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par>
                          <p:cTn id="19" fill="hold">
                            <p:stCondLst>
                              <p:cond delay="3500"/>
                            </p:stCondLst>
                            <p:childTnLst>
                              <p:par>
                                <p:cTn id="20" presetID="22" presetClass="entr" presetSubtype="8" fill="hold" nodeType="after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4500"/>
                            </p:stCondLst>
                            <p:childTnLst>
                              <p:par>
                                <p:cTn id="24" presetID="22" presetClass="entr" presetSubtype="2" fill="hold" nodeType="afterEffect">
                                  <p:stCondLst>
                                    <p:cond delay="500"/>
                                  </p:stCondLst>
                                  <p:childTnLst>
                                    <p:set>
                                      <p:cBhvr>
                                        <p:cTn id="25" dur="1" fill="hold">
                                          <p:stCondLst>
                                            <p:cond delay="0"/>
                                          </p:stCondLst>
                                        </p:cTn>
                                        <p:tgtEl>
                                          <p:spTgt spid="5"/>
                                        </p:tgtEl>
                                        <p:attrNameLst>
                                          <p:attrName>style.visibility</p:attrName>
                                        </p:attrNameLst>
                                      </p:cBhvr>
                                      <p:to>
                                        <p:strVal val="visible"/>
                                      </p:to>
                                    </p:set>
                                    <p:animEffect transition="in" filter="wipe(right)">
                                      <p:cBhvr>
                                        <p:cTn id="26" dur="1000"/>
                                        <p:tgtEl>
                                          <p:spTgt spid="5"/>
                                        </p:tgtEl>
                                      </p:cBhvr>
                                    </p:animEffect>
                                  </p:childTnLst>
                                </p:cTn>
                              </p:par>
                            </p:childTnLst>
                          </p:cTn>
                        </p:par>
                        <p:par>
                          <p:cTn id="27" fill="hold">
                            <p:stCondLst>
                              <p:cond delay="6000"/>
                            </p:stCondLst>
                            <p:childTnLst>
                              <p:par>
                                <p:cTn id="28" presetID="22" presetClass="entr" presetSubtype="8" fill="hold" nodeType="afterEffect">
                                  <p:stCondLst>
                                    <p:cond delay="50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7000"/>
                            </p:stCondLst>
                            <p:childTnLst>
                              <p:par>
                                <p:cTn id="32" presetID="22" presetClass="entr" presetSubtype="2" fill="hold" nodeType="after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1000"/>
                                        <p:tgtEl>
                                          <p:spTgt spid="7"/>
                                        </p:tgtEl>
                                      </p:cBhvr>
                                    </p:animEffect>
                                  </p:childTnLst>
                                </p:cTn>
                              </p:par>
                            </p:childTnLst>
                          </p:cTn>
                        </p:par>
                        <p:par>
                          <p:cTn id="35" fill="hold">
                            <p:stCondLst>
                              <p:cond delay="8500"/>
                            </p:stCondLst>
                            <p:childTnLst>
                              <p:par>
                                <p:cTn id="36" presetID="22" presetClass="entr" presetSubtype="1" fill="hold" nodeType="afterEffect">
                                  <p:stCondLst>
                                    <p:cond delay="50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1000"/>
                                        <p:tgtEl>
                                          <p:spTgt spid="8"/>
                                        </p:tgtEl>
                                      </p:cBhvr>
                                    </p:animEffect>
                                  </p:childTnLst>
                                </p:cTn>
                              </p:par>
                            </p:childTnLst>
                          </p:cTn>
                        </p:par>
                        <p:par>
                          <p:cTn id="39" fill="hold">
                            <p:stCondLst>
                              <p:cond delay="10000"/>
                            </p:stCondLst>
                            <p:childTnLst>
                              <p:par>
                                <p:cTn id="40" presetID="1" presetClass="entr" presetSubtype="0" fill="hold" grpId="0" nodeType="afterEffect">
                                  <p:stCondLst>
                                    <p:cond delay="500"/>
                                  </p:stCondLst>
                                  <p:childTnLst>
                                    <p:set>
                                      <p:cBhvr>
                                        <p:cTn id="41"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98"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2"/>
          <p:cNvSpPr>
            <a:spLocks noGrp="1" noChangeArrowheads="1"/>
          </p:cNvSpPr>
          <p:nvPr>
            <p:ph type="title" idx="4294967295"/>
          </p:nvPr>
        </p:nvSpPr>
        <p:spPr>
          <a:xfrm>
            <a:off x="384186" y="706438"/>
            <a:ext cx="5688012" cy="857250"/>
          </a:xfrm>
        </p:spPr>
        <p:txBody>
          <a:bodyPr/>
          <a:lstStyle/>
          <a:p>
            <a:pPr algn="l" eaLnBrk="1" hangingPunct="1">
              <a:defRPr/>
            </a:pPr>
            <a:r>
              <a:rPr lang="zh-CN" altLang="en-US" sz="2400" kern="1200" dirty="0">
                <a:solidFill>
                  <a:srgbClr val="007D7A"/>
                </a:solidFill>
                <a:latin typeface="Times New Roman" pitchFamily="18" charset="0"/>
                <a:cs typeface="Times New Roman" pitchFamily="18" charset="0"/>
              </a:rPr>
              <a:t>五、域名系统性能优化：复制与缓存</a:t>
            </a:r>
          </a:p>
        </p:txBody>
      </p:sp>
      <p:sp>
        <p:nvSpPr>
          <p:cNvPr id="278530" name="Rectangle 3"/>
          <p:cNvSpPr>
            <a:spLocks noGrp="1" noChangeArrowheads="1"/>
          </p:cNvSpPr>
          <p:nvPr>
            <p:ph type="body" idx="4294967295"/>
          </p:nvPr>
        </p:nvSpPr>
        <p:spPr>
          <a:xfrm>
            <a:off x="428596" y="1429536"/>
            <a:ext cx="5511798" cy="3313113"/>
          </a:xfrm>
        </p:spPr>
        <p:txBody>
          <a:bodyPr/>
          <a:lstStyle/>
          <a:p>
            <a:pPr marL="0" indent="0" eaLnBrk="1" hangingPunct="1">
              <a:lnSpc>
                <a:spcPct val="125000"/>
              </a:lnSpc>
              <a:spcAft>
                <a:spcPts val="600"/>
              </a:spcAft>
              <a:buFontTx/>
              <a:buNone/>
              <a:defRPr/>
            </a:pPr>
            <a:r>
              <a:rPr lang="zh-CN" altLang="en-US" b="1" kern="1200" dirty="0">
                <a:solidFill>
                  <a:srgbClr val="007D7A"/>
                </a:solidFill>
                <a:latin typeface="Times New Roman" pitchFamily="18" charset="0"/>
                <a:ea typeface="+mj-ea"/>
                <a:cs typeface="Times New Roman" pitchFamily="18" charset="0"/>
              </a:rPr>
              <a:t>1. 复制</a:t>
            </a:r>
          </a:p>
          <a:p>
            <a:pPr marL="268288" indent="-268288" eaLnBrk="1" hangingPunct="1">
              <a:lnSpc>
                <a:spcPct val="150000"/>
              </a:lnSpc>
              <a:spcAft>
                <a:spcPts val="600"/>
              </a:spcAft>
              <a:defRPr/>
            </a:pPr>
            <a:r>
              <a:rPr lang="zh-CN" altLang="en-US" sz="2000" b="1" kern="1200" dirty="0">
                <a:solidFill>
                  <a:srgbClr val="1A3868"/>
                </a:solidFill>
                <a:latin typeface="Times New Roman" pitchFamily="18" charset="0"/>
                <a:cs typeface="Times New Roman" pitchFamily="18" charset="0"/>
              </a:rPr>
              <a:t>每个根服务器的许多副本存在于世界各地；</a:t>
            </a:r>
          </a:p>
          <a:p>
            <a:pPr marL="268288" indent="-268288" eaLnBrk="1" hangingPunct="1">
              <a:lnSpc>
                <a:spcPct val="150000"/>
              </a:lnSpc>
              <a:spcAft>
                <a:spcPts val="600"/>
              </a:spcAft>
              <a:defRPr/>
            </a:pPr>
            <a:r>
              <a:rPr lang="zh-CN" altLang="en-US" sz="2000" b="1" kern="1200" dirty="0">
                <a:solidFill>
                  <a:srgbClr val="1A3868"/>
                </a:solidFill>
                <a:latin typeface="Times New Roman" pitchFamily="18" charset="0"/>
                <a:cs typeface="Times New Roman" pitchFamily="18" charset="0"/>
              </a:rPr>
              <a:t>当一个新的子网加入</a:t>
            </a:r>
            <a:r>
              <a:rPr lang="en-US" altLang="zh-CN" sz="2000" b="1" kern="1200" dirty="0">
                <a:solidFill>
                  <a:srgbClr val="1A3868"/>
                </a:solidFill>
                <a:latin typeface="Times New Roman" pitchFamily="18" charset="0"/>
                <a:cs typeface="Times New Roman" pitchFamily="18" charset="0"/>
              </a:rPr>
              <a:t>Internet</a:t>
            </a:r>
            <a:r>
              <a:rPr lang="zh-CN" altLang="en-US" sz="2000" b="1" kern="1200" dirty="0">
                <a:solidFill>
                  <a:srgbClr val="1A3868"/>
                </a:solidFill>
                <a:latin typeface="Times New Roman" pitchFamily="18" charset="0"/>
                <a:cs typeface="Times New Roman" pitchFamily="18" charset="0"/>
              </a:rPr>
              <a:t>时，它</a:t>
            </a:r>
            <a:r>
              <a:rPr lang="zh-CN" altLang="en-US" sz="2000" b="1" kern="1200" dirty="0">
                <a:solidFill>
                  <a:srgbClr val="C00000"/>
                </a:solidFill>
                <a:latin typeface="Times New Roman" pitchFamily="18" charset="0"/>
                <a:cs typeface="Times New Roman" pitchFamily="18" charset="0"/>
              </a:rPr>
              <a:t>在本地的</a:t>
            </a:r>
            <a:r>
              <a:rPr lang="en-US" altLang="zh-CN" sz="2000" b="1" kern="1200" dirty="0">
                <a:solidFill>
                  <a:srgbClr val="C00000"/>
                </a:solidFill>
                <a:latin typeface="Times New Roman" pitchFamily="18" charset="0"/>
                <a:cs typeface="Times New Roman" pitchFamily="18" charset="0"/>
              </a:rPr>
              <a:t>DNS</a:t>
            </a:r>
            <a:r>
              <a:rPr lang="zh-CN" altLang="en-US" sz="2000" b="1" kern="1200" dirty="0">
                <a:solidFill>
                  <a:srgbClr val="C00000"/>
                </a:solidFill>
                <a:latin typeface="Times New Roman" pitchFamily="18" charset="0"/>
                <a:cs typeface="Times New Roman" pitchFamily="18" charset="0"/>
              </a:rPr>
              <a:t>服务器中配置一个根服务器表</a:t>
            </a:r>
            <a:r>
              <a:rPr lang="zh-CN" altLang="en-US" sz="2000" b="1" kern="1200" dirty="0" smtClean="0">
                <a:solidFill>
                  <a:srgbClr val="1A3868"/>
                </a:solidFill>
                <a:latin typeface="Times New Roman" pitchFamily="18" charset="0"/>
                <a:cs typeface="Times New Roman" pitchFamily="18" charset="0"/>
              </a:rPr>
              <a:t>；为</a:t>
            </a:r>
            <a:r>
              <a:rPr lang="zh-CN" altLang="en-US" sz="2000" b="1" kern="1200" dirty="0">
                <a:solidFill>
                  <a:srgbClr val="1A3868"/>
                </a:solidFill>
                <a:latin typeface="Times New Roman" pitchFamily="18" charset="0"/>
                <a:cs typeface="Times New Roman" pitchFamily="18" charset="0"/>
              </a:rPr>
              <a:t>本网用户的域名服务选择响应最快的根服务器</a:t>
            </a:r>
            <a:r>
              <a:rPr lang="zh-CN" altLang="en-US" sz="2000" b="1" kern="1200" dirty="0" smtClean="0">
                <a:solidFill>
                  <a:srgbClr val="1A3868"/>
                </a:solidFill>
                <a:latin typeface="Times New Roman" pitchFamily="18" charset="0"/>
                <a:cs typeface="Times New Roman" pitchFamily="18" charset="0"/>
              </a:rPr>
              <a:t>；</a:t>
            </a:r>
            <a:endParaRPr lang="zh-CN" altLang="en-US" sz="2000" b="1" kern="1200" dirty="0">
              <a:solidFill>
                <a:srgbClr val="1A3868"/>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2"/>
          <p:cNvSpPr>
            <a:spLocks noGrp="1" noChangeArrowheads="1"/>
          </p:cNvSpPr>
          <p:nvPr>
            <p:ph type="title" idx="4294967295"/>
          </p:nvPr>
        </p:nvSpPr>
        <p:spPr>
          <a:xfrm>
            <a:off x="379429" y="706438"/>
            <a:ext cx="6429375" cy="857250"/>
          </a:xfrm>
        </p:spPr>
        <p:txBody>
          <a:bodyPr/>
          <a:lstStyle/>
          <a:p>
            <a:pPr algn="l" eaLnBrk="1" hangingPunct="1">
              <a:lnSpc>
                <a:spcPct val="125000"/>
              </a:lnSpc>
              <a:spcBef>
                <a:spcPct val="20000"/>
              </a:spcBef>
              <a:spcAft>
                <a:spcPts val="600"/>
              </a:spcAft>
              <a:defRPr/>
            </a:pPr>
            <a:r>
              <a:rPr lang="zh-CN" altLang="en-US" sz="2400" kern="1200" dirty="0">
                <a:solidFill>
                  <a:srgbClr val="007D7A"/>
                </a:solidFill>
                <a:latin typeface="Times New Roman" pitchFamily="18" charset="0"/>
                <a:cs typeface="Times New Roman" pitchFamily="18" charset="0"/>
              </a:rPr>
              <a:t>2. 缓存</a:t>
            </a:r>
          </a:p>
        </p:txBody>
      </p:sp>
      <p:sp>
        <p:nvSpPr>
          <p:cNvPr id="280578" name="Rectangle 3"/>
          <p:cNvSpPr>
            <a:spLocks noGrp="1" noChangeArrowheads="1"/>
          </p:cNvSpPr>
          <p:nvPr>
            <p:ph type="body" idx="4294967295"/>
          </p:nvPr>
        </p:nvSpPr>
        <p:spPr>
          <a:xfrm>
            <a:off x="379429" y="1492424"/>
            <a:ext cx="5764207" cy="3223260"/>
          </a:xfrm>
        </p:spPr>
        <p:txBody>
          <a:bodyPr/>
          <a:lstStyle/>
          <a:p>
            <a:pPr marL="268288" indent="-268288" eaLnBrk="1" hangingPunct="1">
              <a:lnSpc>
                <a:spcPct val="130000"/>
              </a:lnSpc>
              <a:spcBef>
                <a:spcPts val="600"/>
              </a:spcBef>
              <a:spcAft>
                <a:spcPts val="0"/>
              </a:spcAft>
              <a:defRPr/>
            </a:pPr>
            <a:r>
              <a:rPr lang="zh-CN" altLang="en-US" sz="2000" b="1" kern="1200" dirty="0" smtClean="0">
                <a:solidFill>
                  <a:srgbClr val="1A3868"/>
                </a:solidFill>
                <a:latin typeface="Times New Roman" pitchFamily="18" charset="0"/>
                <a:cs typeface="Times New Roman" pitchFamily="18" charset="0"/>
              </a:rPr>
              <a:t>每个</a:t>
            </a:r>
            <a:r>
              <a:rPr lang="zh-CN" altLang="en-US" sz="2000" b="1" kern="1200" dirty="0">
                <a:solidFill>
                  <a:srgbClr val="1A3868"/>
                </a:solidFill>
                <a:latin typeface="Times New Roman" pitchFamily="18" charset="0"/>
                <a:cs typeface="Times New Roman" pitchFamily="18" charset="0"/>
              </a:rPr>
              <a:t>服务器都保留一个</a:t>
            </a:r>
            <a:r>
              <a:rPr lang="zh-CN" altLang="en-US" sz="2000" b="1" kern="1200" dirty="0">
                <a:solidFill>
                  <a:srgbClr val="C00000"/>
                </a:solidFill>
                <a:latin typeface="Times New Roman" pitchFamily="18" charset="0"/>
                <a:cs typeface="Times New Roman" pitchFamily="18" charset="0"/>
              </a:rPr>
              <a:t>域名缓存</a:t>
            </a:r>
            <a:r>
              <a:rPr lang="zh-CN" altLang="en-US" sz="2000" b="1" kern="1200" dirty="0">
                <a:solidFill>
                  <a:srgbClr val="1A3868"/>
                </a:solidFill>
                <a:latin typeface="Times New Roman" pitchFamily="18" charset="0"/>
                <a:cs typeface="Times New Roman" pitchFamily="18" charset="0"/>
              </a:rPr>
              <a:t>，每当查找一个新的域名时，服务器将它置于缓存中；</a:t>
            </a:r>
          </a:p>
          <a:p>
            <a:pPr marL="268288" indent="-268288" eaLnBrk="1" hangingPunct="1">
              <a:lnSpc>
                <a:spcPct val="130000"/>
              </a:lnSpc>
              <a:spcBef>
                <a:spcPts val="600"/>
              </a:spcBef>
              <a:spcAft>
                <a:spcPts val="0"/>
              </a:spcAft>
              <a:defRPr/>
            </a:pPr>
            <a:r>
              <a:rPr lang="zh-CN" altLang="en-US" sz="2000" b="1" kern="1200" dirty="0">
                <a:solidFill>
                  <a:srgbClr val="1A3868"/>
                </a:solidFill>
                <a:latin typeface="Times New Roman" pitchFamily="18" charset="0"/>
                <a:cs typeface="Times New Roman" pitchFamily="18" charset="0"/>
              </a:rPr>
              <a:t>主机在启动时从本地域名服务器下载域名和地址的全部数据库，</a:t>
            </a:r>
            <a:r>
              <a:rPr lang="zh-CN" altLang="en-US" sz="2000" b="1" kern="1200" dirty="0" smtClean="0">
                <a:solidFill>
                  <a:srgbClr val="1A3868"/>
                </a:solidFill>
                <a:latin typeface="Times New Roman" pitchFamily="18" charset="0"/>
                <a:cs typeface="Times New Roman" pitchFamily="18" charset="0"/>
              </a:rPr>
              <a:t>维护</a:t>
            </a:r>
            <a:r>
              <a:rPr lang="zh-CN" altLang="en-US" sz="2000" b="1" kern="1200" dirty="0">
                <a:solidFill>
                  <a:srgbClr val="C00000"/>
                </a:solidFill>
                <a:latin typeface="Times New Roman" pitchFamily="18" charset="0"/>
                <a:cs typeface="Times New Roman" pitchFamily="18" charset="0"/>
              </a:rPr>
              <a:t>自己最近使用的域名的高速缓存</a:t>
            </a:r>
            <a:r>
              <a:rPr lang="zh-CN" altLang="en-US" sz="2000" b="1" kern="1200" dirty="0">
                <a:solidFill>
                  <a:srgbClr val="1A3868"/>
                </a:solidFill>
                <a:latin typeface="Times New Roman" pitchFamily="18" charset="0"/>
                <a:cs typeface="Times New Roman" pitchFamily="18" charset="0"/>
              </a:rPr>
              <a:t>，并且只在从缓存中找不到域名时才使用域名服务器。</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2"/>
          <p:cNvSpPr>
            <a:spLocks noGrp="1" noChangeArrowheads="1"/>
          </p:cNvSpPr>
          <p:nvPr>
            <p:ph type="title" idx="4294967295"/>
          </p:nvPr>
        </p:nvSpPr>
        <p:spPr>
          <a:xfrm>
            <a:off x="379429" y="556320"/>
            <a:ext cx="6429375" cy="857250"/>
          </a:xfrm>
        </p:spPr>
        <p:txBody>
          <a:bodyPr/>
          <a:lstStyle/>
          <a:p>
            <a:pPr algn="l" eaLnBrk="1" hangingPunct="1">
              <a:lnSpc>
                <a:spcPct val="125000"/>
              </a:lnSpc>
              <a:spcBef>
                <a:spcPct val="20000"/>
              </a:spcBef>
              <a:spcAft>
                <a:spcPts val="600"/>
              </a:spcAft>
              <a:defRPr/>
            </a:pPr>
            <a:r>
              <a:rPr lang="zh-CN" altLang="en-US" sz="2400" kern="1200" dirty="0" smtClean="0">
                <a:solidFill>
                  <a:srgbClr val="007D7A"/>
                </a:solidFill>
                <a:latin typeface="Times New Roman" pitchFamily="18" charset="0"/>
                <a:cs typeface="Times New Roman" pitchFamily="18" charset="0"/>
              </a:rPr>
              <a:t>六、</a:t>
            </a:r>
            <a:r>
              <a:rPr lang="en-US" altLang="zh-CN" sz="2400" kern="1200" dirty="0" smtClean="0">
                <a:solidFill>
                  <a:srgbClr val="007D7A"/>
                </a:solidFill>
                <a:latin typeface="Times New Roman" pitchFamily="18" charset="0"/>
                <a:cs typeface="Times New Roman" pitchFamily="18" charset="0"/>
              </a:rPr>
              <a:t>DNS</a:t>
            </a:r>
            <a:r>
              <a:rPr lang="zh-CN" altLang="en-US" sz="2400" kern="1200" dirty="0" smtClean="0">
                <a:solidFill>
                  <a:srgbClr val="007D7A"/>
                </a:solidFill>
                <a:latin typeface="Times New Roman" pitchFamily="18" charset="0"/>
                <a:cs typeface="Times New Roman" pitchFamily="18" charset="0"/>
              </a:rPr>
              <a:t>端口与低层协议</a:t>
            </a:r>
            <a:endParaRPr lang="zh-CN" altLang="en-US" sz="2400" kern="1200" dirty="0">
              <a:solidFill>
                <a:srgbClr val="007D7A"/>
              </a:solidFill>
              <a:latin typeface="Times New Roman" pitchFamily="18" charset="0"/>
              <a:cs typeface="Times New Roman" pitchFamily="18" charset="0"/>
            </a:endParaRPr>
          </a:p>
        </p:txBody>
      </p:sp>
      <p:sp>
        <p:nvSpPr>
          <p:cNvPr id="280578" name="Rectangle 3"/>
          <p:cNvSpPr>
            <a:spLocks noGrp="1" noChangeArrowheads="1"/>
          </p:cNvSpPr>
          <p:nvPr>
            <p:ph type="body" idx="4294967295"/>
          </p:nvPr>
        </p:nvSpPr>
        <p:spPr>
          <a:xfrm>
            <a:off x="273694" y="1276400"/>
            <a:ext cx="6640843" cy="3672408"/>
          </a:xfrm>
        </p:spPr>
        <p:txBody>
          <a:bodyPr/>
          <a:lstStyle/>
          <a:p>
            <a:pPr marL="268288" indent="-268288" eaLnBrk="1" hangingPunct="1">
              <a:spcBef>
                <a:spcPts val="600"/>
              </a:spcBef>
              <a:spcAft>
                <a:spcPts val="0"/>
              </a:spcAft>
              <a:defRPr/>
            </a:pPr>
            <a:r>
              <a:rPr lang="en-US" altLang="zh-CN" sz="2000" b="1" kern="1200" dirty="0">
                <a:solidFill>
                  <a:srgbClr val="1A3868"/>
                </a:solidFill>
                <a:latin typeface="Times New Roman" pitchFamily="18" charset="0"/>
                <a:cs typeface="Times New Roman" pitchFamily="18" charset="0"/>
              </a:rPr>
              <a:t>DNS</a:t>
            </a:r>
            <a:r>
              <a:rPr lang="zh-CN" altLang="en-US" sz="2000" b="1" kern="1200" dirty="0">
                <a:solidFill>
                  <a:srgbClr val="1A3868"/>
                </a:solidFill>
                <a:latin typeface="Times New Roman" pitchFamily="18" charset="0"/>
                <a:cs typeface="Times New Roman" pitchFamily="18" charset="0"/>
              </a:rPr>
              <a:t>同时占用</a:t>
            </a:r>
            <a:r>
              <a:rPr lang="en-US" altLang="zh-CN" sz="2000" b="1" kern="1200" dirty="0">
                <a:solidFill>
                  <a:srgbClr val="C00000"/>
                </a:solidFill>
                <a:latin typeface="Times New Roman" pitchFamily="18" charset="0"/>
                <a:cs typeface="Times New Roman" pitchFamily="18" charset="0"/>
              </a:rPr>
              <a:t>UDP</a:t>
            </a:r>
            <a:r>
              <a:rPr lang="zh-CN" altLang="en-US" sz="2000" b="1" kern="1200" dirty="0">
                <a:solidFill>
                  <a:srgbClr val="C00000"/>
                </a:solidFill>
                <a:latin typeface="Times New Roman" pitchFamily="18" charset="0"/>
                <a:cs typeface="Times New Roman" pitchFamily="18" charset="0"/>
              </a:rPr>
              <a:t>和</a:t>
            </a:r>
            <a:r>
              <a:rPr lang="en-US" altLang="zh-CN" sz="2000" b="1" kern="1200" dirty="0">
                <a:solidFill>
                  <a:srgbClr val="C00000"/>
                </a:solidFill>
                <a:latin typeface="Times New Roman" pitchFamily="18" charset="0"/>
                <a:cs typeface="Times New Roman" pitchFamily="18" charset="0"/>
              </a:rPr>
              <a:t>TCP</a:t>
            </a:r>
            <a:r>
              <a:rPr lang="zh-CN" altLang="en-US" sz="2000" b="1" kern="1200" dirty="0">
                <a:solidFill>
                  <a:srgbClr val="C00000"/>
                </a:solidFill>
                <a:latin typeface="Times New Roman" pitchFamily="18" charset="0"/>
                <a:cs typeface="Times New Roman" pitchFamily="18" charset="0"/>
              </a:rPr>
              <a:t>端口</a:t>
            </a:r>
            <a:r>
              <a:rPr lang="en-US" altLang="zh-CN" sz="2000" b="1" kern="1200" dirty="0" smtClean="0">
                <a:solidFill>
                  <a:srgbClr val="C00000"/>
                </a:solidFill>
                <a:latin typeface="Times New Roman" pitchFamily="18" charset="0"/>
                <a:cs typeface="Times New Roman" pitchFamily="18" charset="0"/>
              </a:rPr>
              <a:t>53</a:t>
            </a:r>
            <a:r>
              <a:rPr lang="zh-CN" altLang="en-US" sz="2000" b="1" kern="1200" dirty="0" smtClean="0">
                <a:solidFill>
                  <a:srgbClr val="1A3868"/>
                </a:solidFill>
                <a:latin typeface="Times New Roman" pitchFamily="18" charset="0"/>
                <a:cs typeface="Times New Roman" pitchFamily="18" charset="0"/>
              </a:rPr>
              <a:t>，</a:t>
            </a:r>
            <a:r>
              <a:rPr lang="zh-CN" altLang="en-US" sz="2000" b="1" kern="1200" dirty="0">
                <a:solidFill>
                  <a:srgbClr val="1A3868"/>
                </a:solidFill>
                <a:latin typeface="Times New Roman" pitchFamily="18" charset="0"/>
                <a:cs typeface="Times New Roman" pitchFamily="18" charset="0"/>
              </a:rPr>
              <a:t>这种单个应用协议同时使用两种传输协议的情况在</a:t>
            </a:r>
            <a:r>
              <a:rPr lang="en-US" altLang="zh-CN" sz="2000" b="1" kern="1200" dirty="0">
                <a:solidFill>
                  <a:srgbClr val="1A3868"/>
                </a:solidFill>
                <a:latin typeface="Times New Roman" pitchFamily="18" charset="0"/>
                <a:cs typeface="Times New Roman" pitchFamily="18" charset="0"/>
              </a:rPr>
              <a:t>TCP/IP</a:t>
            </a:r>
            <a:r>
              <a:rPr lang="zh-CN" altLang="en-US" sz="2000" b="1" kern="1200" dirty="0" smtClean="0">
                <a:solidFill>
                  <a:srgbClr val="1A3868"/>
                </a:solidFill>
                <a:latin typeface="Times New Roman" pitchFamily="18" charset="0"/>
                <a:cs typeface="Times New Roman" pitchFamily="18" charset="0"/>
              </a:rPr>
              <a:t>栈中比较特殊。抓</a:t>
            </a:r>
            <a:r>
              <a:rPr lang="zh-CN" altLang="en-US" sz="2000" b="1" kern="1200" dirty="0">
                <a:solidFill>
                  <a:srgbClr val="1A3868"/>
                </a:solidFill>
                <a:latin typeface="Times New Roman" pitchFamily="18" charset="0"/>
                <a:cs typeface="Times New Roman" pitchFamily="18" charset="0"/>
              </a:rPr>
              <a:t>包</a:t>
            </a:r>
            <a:r>
              <a:rPr lang="zh-CN" altLang="en-US" sz="2000" b="1" kern="1200" dirty="0" smtClean="0">
                <a:solidFill>
                  <a:srgbClr val="1A3868"/>
                </a:solidFill>
                <a:latin typeface="Times New Roman" pitchFamily="18" charset="0"/>
                <a:cs typeface="Times New Roman" pitchFamily="18" charset="0"/>
              </a:rPr>
              <a:t>分析发现</a:t>
            </a:r>
            <a:r>
              <a:rPr lang="zh-CN" altLang="en-US" sz="2000" b="1" kern="1200" dirty="0">
                <a:solidFill>
                  <a:srgbClr val="1A3868"/>
                </a:solidFill>
                <a:latin typeface="Times New Roman" pitchFamily="18" charset="0"/>
                <a:cs typeface="Times New Roman" pitchFamily="18" charset="0"/>
              </a:rPr>
              <a:t>几乎所有的情况都是在使用</a:t>
            </a:r>
            <a:r>
              <a:rPr lang="en-US" altLang="zh-CN" sz="2000" b="1" kern="1200" dirty="0">
                <a:solidFill>
                  <a:srgbClr val="1A3868"/>
                </a:solidFill>
                <a:latin typeface="Times New Roman" pitchFamily="18" charset="0"/>
                <a:cs typeface="Times New Roman" pitchFamily="18" charset="0"/>
              </a:rPr>
              <a:t>UDP</a:t>
            </a:r>
            <a:r>
              <a:rPr lang="zh-CN" altLang="en-US" sz="2000" b="1" kern="1200" dirty="0">
                <a:solidFill>
                  <a:srgbClr val="1A3868"/>
                </a:solidFill>
                <a:latin typeface="Times New Roman" pitchFamily="18" charset="0"/>
                <a:cs typeface="Times New Roman" pitchFamily="18" charset="0"/>
              </a:rPr>
              <a:t>，使用</a:t>
            </a:r>
            <a:r>
              <a:rPr lang="en-US" altLang="zh-CN" sz="2000" b="1" kern="1200" dirty="0">
                <a:solidFill>
                  <a:srgbClr val="1A3868"/>
                </a:solidFill>
                <a:latin typeface="Times New Roman" pitchFamily="18" charset="0"/>
                <a:cs typeface="Times New Roman" pitchFamily="18" charset="0"/>
              </a:rPr>
              <a:t>TCP</a:t>
            </a:r>
            <a:r>
              <a:rPr lang="zh-CN" altLang="en-US" sz="2000" b="1" kern="1200" dirty="0">
                <a:solidFill>
                  <a:srgbClr val="1A3868"/>
                </a:solidFill>
                <a:latin typeface="Times New Roman" pitchFamily="18" charset="0"/>
                <a:cs typeface="Times New Roman" pitchFamily="18" charset="0"/>
              </a:rPr>
              <a:t>的情况非常罕见。</a:t>
            </a:r>
            <a:endParaRPr lang="en-US" altLang="zh-CN" sz="2000" b="1" kern="1200" dirty="0">
              <a:solidFill>
                <a:srgbClr val="1A3868"/>
              </a:solidFill>
              <a:latin typeface="Times New Roman" pitchFamily="18" charset="0"/>
              <a:cs typeface="Times New Roman" pitchFamily="18" charset="0"/>
            </a:endParaRPr>
          </a:p>
          <a:p>
            <a:pPr marL="268288" indent="-268288" eaLnBrk="1" hangingPunct="1">
              <a:spcBef>
                <a:spcPts val="600"/>
              </a:spcBef>
              <a:spcAft>
                <a:spcPts val="0"/>
              </a:spcAft>
              <a:defRPr/>
            </a:pPr>
            <a:r>
              <a:rPr lang="en-US" altLang="zh-CN" sz="2000" b="1" kern="1200" dirty="0">
                <a:solidFill>
                  <a:srgbClr val="1A3868"/>
                </a:solidFill>
                <a:latin typeface="Times New Roman" pitchFamily="18" charset="0"/>
                <a:cs typeface="Times New Roman" pitchFamily="18" charset="0"/>
              </a:rPr>
              <a:t>UDP</a:t>
            </a:r>
            <a:r>
              <a:rPr lang="zh-CN" altLang="en-US" sz="2000" b="1" kern="1200" dirty="0">
                <a:solidFill>
                  <a:srgbClr val="1A3868"/>
                </a:solidFill>
                <a:latin typeface="Times New Roman" pitchFamily="18" charset="0"/>
                <a:cs typeface="Times New Roman" pitchFamily="18" charset="0"/>
              </a:rPr>
              <a:t>的报文最大长度为</a:t>
            </a:r>
            <a:r>
              <a:rPr lang="en-US" altLang="zh-CN" sz="2000" b="1" kern="1200" dirty="0">
                <a:solidFill>
                  <a:srgbClr val="1A3868"/>
                </a:solidFill>
                <a:latin typeface="Times New Roman" pitchFamily="18" charset="0"/>
                <a:cs typeface="Times New Roman" pitchFamily="18" charset="0"/>
              </a:rPr>
              <a:t>512</a:t>
            </a:r>
            <a:r>
              <a:rPr lang="zh-CN" altLang="en-US" sz="2000" b="1" kern="1200" dirty="0">
                <a:solidFill>
                  <a:srgbClr val="1A3868"/>
                </a:solidFill>
                <a:latin typeface="Times New Roman" pitchFamily="18" charset="0"/>
                <a:cs typeface="Times New Roman" pitchFamily="18" charset="0"/>
              </a:rPr>
              <a:t>字节。如果出现超长报文，解析器发现后，将使用</a:t>
            </a:r>
            <a:r>
              <a:rPr lang="en-US" altLang="zh-CN" sz="2000" b="1" kern="1200" dirty="0">
                <a:solidFill>
                  <a:srgbClr val="1A3868"/>
                </a:solidFill>
                <a:latin typeface="Times New Roman" pitchFamily="18" charset="0"/>
                <a:cs typeface="Times New Roman" pitchFamily="18" charset="0"/>
              </a:rPr>
              <a:t>TCP</a:t>
            </a:r>
            <a:r>
              <a:rPr lang="zh-CN" altLang="en-US" sz="2000" b="1" kern="1200" dirty="0">
                <a:solidFill>
                  <a:srgbClr val="1A3868"/>
                </a:solidFill>
                <a:latin typeface="Times New Roman" pitchFamily="18" charset="0"/>
                <a:cs typeface="Times New Roman" pitchFamily="18" charset="0"/>
              </a:rPr>
              <a:t>重发</a:t>
            </a:r>
            <a:r>
              <a:rPr lang="en-US" altLang="zh-CN" sz="2000" b="1" kern="1200" dirty="0" smtClean="0">
                <a:solidFill>
                  <a:srgbClr val="1A3868"/>
                </a:solidFill>
                <a:latin typeface="Times New Roman" pitchFamily="18" charset="0"/>
                <a:cs typeface="Times New Roman" pitchFamily="18" charset="0"/>
              </a:rPr>
              <a:t>request</a:t>
            </a:r>
            <a:r>
              <a:rPr lang="zh-CN" altLang="en-US" sz="2000" b="1" kern="1200" dirty="0" smtClean="0">
                <a:solidFill>
                  <a:srgbClr val="1A3868"/>
                </a:solidFill>
                <a:latin typeface="Times New Roman" pitchFamily="18" charset="0"/>
                <a:cs typeface="Times New Roman" pitchFamily="18" charset="0"/>
              </a:rPr>
              <a:t>。</a:t>
            </a:r>
            <a:endParaRPr lang="en-US" altLang="zh-CN" sz="2000" b="1" kern="1200" dirty="0" smtClean="0">
              <a:solidFill>
                <a:srgbClr val="1A3868"/>
              </a:solidFill>
              <a:latin typeface="Times New Roman" pitchFamily="18" charset="0"/>
              <a:cs typeface="Times New Roman" pitchFamily="18" charset="0"/>
            </a:endParaRPr>
          </a:p>
          <a:p>
            <a:pPr marL="268288" indent="-268288" eaLnBrk="1" hangingPunct="1">
              <a:spcBef>
                <a:spcPts val="600"/>
              </a:spcBef>
              <a:spcAft>
                <a:spcPts val="0"/>
              </a:spcAft>
              <a:defRPr/>
            </a:pPr>
            <a:r>
              <a:rPr lang="zh-CN" altLang="en-US" sz="2000" b="1" kern="1200" dirty="0">
                <a:solidFill>
                  <a:srgbClr val="1A3868"/>
                </a:solidFill>
                <a:latin typeface="Times New Roman" pitchFamily="18" charset="0"/>
                <a:cs typeface="Times New Roman" pitchFamily="18" charset="0"/>
              </a:rPr>
              <a:t>另外一种情况是，当一个域的辅助域名服务器启动时，将从该域的主域名</a:t>
            </a:r>
            <a:r>
              <a:rPr lang="zh-CN" altLang="en-US" sz="2000" b="1" kern="1200" dirty="0" smtClean="0">
                <a:solidFill>
                  <a:srgbClr val="1A3868"/>
                </a:solidFill>
                <a:latin typeface="Times New Roman" pitchFamily="18" charset="0"/>
                <a:cs typeface="Times New Roman" pitchFamily="18" charset="0"/>
              </a:rPr>
              <a:t>服务器执行</a:t>
            </a:r>
            <a:r>
              <a:rPr lang="zh-CN" altLang="en-US" sz="2000" b="1" kern="1200" dirty="0">
                <a:solidFill>
                  <a:srgbClr val="C00000"/>
                </a:solidFill>
                <a:latin typeface="Times New Roman" pitchFamily="18" charset="0"/>
                <a:cs typeface="Times New Roman" pitchFamily="18" charset="0"/>
              </a:rPr>
              <a:t>区域传送</a:t>
            </a:r>
            <a:r>
              <a:rPr lang="zh-CN" altLang="en-US" sz="2000" b="1" kern="1200" dirty="0" smtClean="0">
                <a:solidFill>
                  <a:srgbClr val="1A3868"/>
                </a:solidFill>
                <a:latin typeface="Times New Roman" pitchFamily="18" charset="0"/>
                <a:cs typeface="Times New Roman" pitchFamily="18" charset="0"/>
              </a:rPr>
              <a:t>。另外也</a:t>
            </a:r>
            <a:r>
              <a:rPr lang="zh-CN" altLang="en-US" sz="2000" b="1" kern="1200" dirty="0">
                <a:solidFill>
                  <a:srgbClr val="1A3868"/>
                </a:solidFill>
                <a:latin typeface="Times New Roman" pitchFamily="18" charset="0"/>
                <a:cs typeface="Times New Roman" pitchFamily="18" charset="0"/>
              </a:rPr>
              <a:t>会</a:t>
            </a:r>
            <a:r>
              <a:rPr lang="zh-CN" altLang="en-US" sz="2000" b="1" kern="1200" dirty="0" smtClean="0">
                <a:solidFill>
                  <a:srgbClr val="1A3868"/>
                </a:solidFill>
                <a:latin typeface="Times New Roman" pitchFamily="18" charset="0"/>
                <a:cs typeface="Times New Roman" pitchFamily="18" charset="0"/>
              </a:rPr>
              <a:t>定时向</a:t>
            </a:r>
            <a:r>
              <a:rPr lang="en-US" altLang="zh-CN" sz="2000" b="1" kern="1200" dirty="0">
                <a:solidFill>
                  <a:srgbClr val="1A3868"/>
                </a:solidFill>
                <a:latin typeface="Times New Roman" pitchFamily="18" charset="0"/>
                <a:cs typeface="Times New Roman" pitchFamily="18" charset="0"/>
              </a:rPr>
              <a:t>PDS</a:t>
            </a:r>
            <a:r>
              <a:rPr lang="zh-CN" altLang="en-US" sz="2000" b="1" kern="1200" dirty="0">
                <a:solidFill>
                  <a:srgbClr val="1A3868"/>
                </a:solidFill>
                <a:latin typeface="Times New Roman" pitchFamily="18" charset="0"/>
                <a:cs typeface="Times New Roman" pitchFamily="18" charset="0"/>
              </a:rPr>
              <a:t>进行</a:t>
            </a:r>
            <a:r>
              <a:rPr lang="zh-CN" altLang="en-US" sz="2000" b="1" kern="1200" dirty="0" smtClean="0">
                <a:solidFill>
                  <a:srgbClr val="1A3868"/>
                </a:solidFill>
                <a:latin typeface="Times New Roman" pitchFamily="18" charset="0"/>
                <a:cs typeface="Times New Roman" pitchFamily="18" charset="0"/>
              </a:rPr>
              <a:t>查询，如</a:t>
            </a:r>
            <a:r>
              <a:rPr lang="zh-CN" altLang="en-US" sz="2000" b="1" kern="1200" dirty="0">
                <a:solidFill>
                  <a:srgbClr val="1A3868"/>
                </a:solidFill>
                <a:latin typeface="Times New Roman" pitchFamily="18" charset="0"/>
                <a:cs typeface="Times New Roman" pitchFamily="18" charset="0"/>
              </a:rPr>
              <a:t>有变动，也会执行一次区域传送。区域传送将使用</a:t>
            </a:r>
            <a:r>
              <a:rPr lang="en-US" altLang="zh-CN" sz="2000" b="1" kern="1200" dirty="0">
                <a:solidFill>
                  <a:srgbClr val="1A3868"/>
                </a:solidFill>
                <a:latin typeface="Times New Roman" pitchFamily="18" charset="0"/>
                <a:cs typeface="Times New Roman" pitchFamily="18" charset="0"/>
              </a:rPr>
              <a:t>TCP</a:t>
            </a:r>
            <a:r>
              <a:rPr lang="zh-CN" altLang="en-US" sz="2000" b="1" kern="1200" dirty="0">
                <a:solidFill>
                  <a:srgbClr val="1A3868"/>
                </a:solidFill>
                <a:latin typeface="Times New Roman" pitchFamily="18" charset="0"/>
                <a:cs typeface="Times New Roman" pitchFamily="18" charset="0"/>
              </a:rPr>
              <a:t>而不是</a:t>
            </a:r>
            <a:r>
              <a:rPr lang="en-US" altLang="zh-CN" sz="2000" b="1" kern="1200" dirty="0">
                <a:solidFill>
                  <a:srgbClr val="1A3868"/>
                </a:solidFill>
                <a:latin typeface="Times New Roman" pitchFamily="18" charset="0"/>
                <a:cs typeface="Times New Roman" pitchFamily="18" charset="0"/>
              </a:rPr>
              <a:t>UDP</a:t>
            </a:r>
            <a:r>
              <a:rPr lang="zh-CN" altLang="en-US" sz="2000" b="1" kern="1200" dirty="0">
                <a:solidFill>
                  <a:srgbClr val="1A3868"/>
                </a:solidFill>
                <a:latin typeface="Times New Roman" pitchFamily="18" charset="0"/>
                <a:cs typeface="Times New Roman" pitchFamily="18" charset="0"/>
              </a:rPr>
              <a:t>，因为传送的数据量比一个</a:t>
            </a:r>
            <a:r>
              <a:rPr lang="en-US" altLang="zh-CN" sz="2000" b="1" kern="1200" dirty="0">
                <a:solidFill>
                  <a:srgbClr val="1A3868"/>
                </a:solidFill>
                <a:latin typeface="Times New Roman" pitchFamily="18" charset="0"/>
                <a:cs typeface="Times New Roman" pitchFamily="18" charset="0"/>
              </a:rPr>
              <a:t>request</a:t>
            </a:r>
            <a:r>
              <a:rPr lang="zh-CN" altLang="en-US" sz="2000" b="1" kern="1200" dirty="0">
                <a:solidFill>
                  <a:srgbClr val="1A3868"/>
                </a:solidFill>
                <a:latin typeface="Times New Roman" pitchFamily="18" charset="0"/>
                <a:cs typeface="Times New Roman" pitchFamily="18" charset="0"/>
              </a:rPr>
              <a:t>或</a:t>
            </a:r>
            <a:r>
              <a:rPr lang="en-US" altLang="zh-CN" sz="2000" b="1" kern="1200" dirty="0">
                <a:solidFill>
                  <a:srgbClr val="1A3868"/>
                </a:solidFill>
                <a:latin typeface="Times New Roman" pitchFamily="18" charset="0"/>
                <a:cs typeface="Times New Roman" pitchFamily="18" charset="0"/>
              </a:rPr>
              <a:t>response</a:t>
            </a:r>
            <a:r>
              <a:rPr lang="zh-CN" altLang="en-US" sz="2000" b="1" kern="1200" dirty="0">
                <a:solidFill>
                  <a:srgbClr val="1A3868"/>
                </a:solidFill>
                <a:latin typeface="Times New Roman" pitchFamily="18" charset="0"/>
                <a:cs typeface="Times New Roman" pitchFamily="18" charset="0"/>
              </a:rPr>
              <a:t>多得多。</a:t>
            </a:r>
          </a:p>
        </p:txBody>
      </p:sp>
    </p:spTree>
    <p:extLst>
      <p:ext uri="{BB962C8B-B14F-4D97-AF65-F5344CB8AC3E}">
        <p14:creationId xmlns:p14="http://schemas.microsoft.com/office/powerpoint/2010/main" val="31238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285750" y="642938"/>
            <a:ext cx="5286375" cy="857250"/>
          </a:xfrm>
        </p:spPr>
        <p:txBody>
          <a:bodyPr/>
          <a:lstStyle/>
          <a:p>
            <a:pPr marL="342900" indent="-342900" algn="l" eaLnBrk="1" hangingPunct="1">
              <a:lnSpc>
                <a:spcPct val="120000"/>
              </a:lnSpc>
              <a:spcBef>
                <a:spcPts val="600"/>
              </a:spcBef>
              <a:defRPr/>
            </a:pPr>
            <a:r>
              <a:rPr lang="zh-CN" altLang="en-US" sz="2400" kern="1200" dirty="0" smtClean="0">
                <a:solidFill>
                  <a:srgbClr val="007D7A"/>
                </a:solidFill>
                <a:latin typeface="Times New Roman" pitchFamily="18" charset="0"/>
                <a:cs typeface="Times New Roman" pitchFamily="18" charset="0"/>
              </a:rPr>
              <a:t>为什么有了</a:t>
            </a:r>
            <a:r>
              <a:rPr lang="en-US" altLang="zh-CN" sz="2400" kern="1200" dirty="0" smtClean="0">
                <a:solidFill>
                  <a:srgbClr val="007D7A"/>
                </a:solidFill>
                <a:latin typeface="Times New Roman" pitchFamily="18" charset="0"/>
                <a:cs typeface="Times New Roman" pitchFamily="18" charset="0"/>
              </a:rPr>
              <a:t>IP</a:t>
            </a:r>
            <a:r>
              <a:rPr lang="zh-CN" altLang="en-US" sz="2400" kern="1200" dirty="0" smtClean="0">
                <a:solidFill>
                  <a:srgbClr val="007D7A"/>
                </a:solidFill>
                <a:latin typeface="Times New Roman" pitchFamily="18" charset="0"/>
                <a:cs typeface="Times New Roman" pitchFamily="18" charset="0"/>
              </a:rPr>
              <a:t>地址，还需要域名?</a:t>
            </a:r>
          </a:p>
        </p:txBody>
      </p:sp>
      <p:sp>
        <p:nvSpPr>
          <p:cNvPr id="20482" name="Rectangle 3"/>
          <p:cNvSpPr>
            <a:spLocks noGrp="1" noChangeArrowheads="1"/>
          </p:cNvSpPr>
          <p:nvPr>
            <p:ph type="body" idx="4294967295"/>
          </p:nvPr>
        </p:nvSpPr>
        <p:spPr>
          <a:xfrm>
            <a:off x="142875" y="1428750"/>
            <a:ext cx="6517357" cy="2743200"/>
          </a:xfrm>
        </p:spPr>
        <p:txBody>
          <a:bodyPr/>
          <a:lstStyle/>
          <a:p>
            <a:pPr marL="263525" indent="-263525">
              <a:lnSpc>
                <a:spcPct val="150000"/>
              </a:lnSpc>
              <a:spcBef>
                <a:spcPts val="600"/>
              </a:spcBef>
              <a:spcAft>
                <a:spcPts val="0"/>
              </a:spcAft>
              <a:defRPr/>
            </a:pPr>
            <a:r>
              <a:rPr lang="zh-CN" altLang="en-US" sz="2000" b="1" kern="1200" dirty="0" smtClean="0">
                <a:solidFill>
                  <a:srgbClr val="1A3868"/>
                </a:solidFill>
                <a:latin typeface="Times New Roman" pitchFamily="18" charset="0"/>
                <a:cs typeface="Times New Roman" pitchFamily="18" charset="0"/>
              </a:rPr>
              <a:t>域名 — 用字符表示的网络主机名，一种</a:t>
            </a:r>
            <a:r>
              <a:rPr lang="zh-CN" altLang="en-US" sz="2000" b="1" kern="1200" dirty="0" smtClean="0">
                <a:solidFill>
                  <a:srgbClr val="C00000"/>
                </a:solidFill>
                <a:latin typeface="Times New Roman" pitchFamily="18" charset="0"/>
                <a:cs typeface="Times New Roman" pitchFamily="18" charset="0"/>
              </a:rPr>
              <a:t>主机标识符</a:t>
            </a:r>
            <a:r>
              <a:rPr lang="zh-CN" altLang="en-US" sz="2000" b="1" kern="1200" dirty="0" smtClean="0">
                <a:solidFill>
                  <a:srgbClr val="1A3868"/>
                </a:solidFill>
                <a:latin typeface="Times New Roman" pitchFamily="18" charset="0"/>
                <a:cs typeface="Times New Roman" pitchFamily="18" charset="0"/>
              </a:rPr>
              <a:t>；</a:t>
            </a:r>
            <a:endParaRPr lang="en-US" altLang="zh-CN" sz="2000" b="1" kern="1200" dirty="0" smtClean="0">
              <a:solidFill>
                <a:srgbClr val="1A3868"/>
              </a:solidFill>
              <a:latin typeface="Times New Roman" pitchFamily="18" charset="0"/>
              <a:cs typeface="Times New Roman" pitchFamily="18" charset="0"/>
            </a:endParaRPr>
          </a:p>
          <a:p>
            <a:pPr marL="534988" lvl="1" indent="-266700">
              <a:lnSpc>
                <a:spcPct val="150000"/>
              </a:lnSpc>
              <a:spcBef>
                <a:spcPts val="600"/>
              </a:spcBef>
              <a:spcAft>
                <a:spcPts val="0"/>
              </a:spcAft>
              <a:defRPr/>
            </a:pPr>
            <a:r>
              <a:rPr lang="en-US" altLang="zh-CN" b="1" kern="1200" dirty="0" smtClean="0">
                <a:solidFill>
                  <a:srgbClr val="1A3868"/>
                </a:solidFill>
                <a:latin typeface="Times New Roman" pitchFamily="18" charset="0"/>
                <a:cs typeface="Times New Roman" pitchFamily="18" charset="0"/>
              </a:rPr>
              <a:t>IP</a:t>
            </a:r>
            <a:r>
              <a:rPr lang="zh-CN" altLang="en-US" b="1" kern="1200" dirty="0" smtClean="0">
                <a:solidFill>
                  <a:srgbClr val="1A3868"/>
                </a:solidFill>
                <a:latin typeface="Times New Roman" pitchFamily="18" charset="0"/>
                <a:cs typeface="Times New Roman" pitchFamily="18" charset="0"/>
              </a:rPr>
              <a:t>地址 — 数字型，难于记忆与理解，用于网络层；</a:t>
            </a:r>
            <a:endParaRPr lang="en-US" altLang="zh-CN" b="1" kern="1200" dirty="0" smtClean="0">
              <a:solidFill>
                <a:srgbClr val="1A3868"/>
              </a:solidFill>
              <a:latin typeface="Times New Roman" pitchFamily="18" charset="0"/>
              <a:cs typeface="Times New Roman" pitchFamily="18" charset="0"/>
            </a:endParaRPr>
          </a:p>
          <a:p>
            <a:pPr marL="534988" lvl="1" indent="-266700">
              <a:lnSpc>
                <a:spcPct val="150000"/>
              </a:lnSpc>
              <a:spcBef>
                <a:spcPts val="600"/>
              </a:spcBef>
              <a:spcAft>
                <a:spcPts val="0"/>
              </a:spcAft>
              <a:defRPr/>
            </a:pPr>
            <a:r>
              <a:rPr lang="zh-CN" altLang="en-US" b="1" kern="1200" dirty="0" smtClean="0">
                <a:solidFill>
                  <a:srgbClr val="1A3868"/>
                </a:solidFill>
                <a:latin typeface="Times New Roman" pitchFamily="18" charset="0"/>
                <a:cs typeface="Times New Roman" pitchFamily="18" charset="0"/>
              </a:rPr>
              <a:t>域名 — 字符型，便于记忆与理解，用于应用层；</a:t>
            </a:r>
          </a:p>
          <a:p>
            <a:pPr marL="263525" indent="-263525">
              <a:lnSpc>
                <a:spcPct val="150000"/>
              </a:lnSpc>
              <a:spcBef>
                <a:spcPts val="600"/>
              </a:spcBef>
              <a:spcAft>
                <a:spcPts val="0"/>
              </a:spcAft>
              <a:defRPr/>
            </a:pPr>
            <a:r>
              <a:rPr lang="zh-CN" altLang="en-US" sz="2000" b="1" kern="1200" dirty="0" smtClean="0">
                <a:solidFill>
                  <a:srgbClr val="1A3868"/>
                </a:solidFill>
                <a:latin typeface="Times New Roman" pitchFamily="18" charset="0"/>
                <a:cs typeface="Times New Roman" pitchFamily="18" charset="0"/>
              </a:rPr>
              <a:t>因特网采用</a:t>
            </a:r>
            <a:r>
              <a:rPr lang="zh-CN" altLang="en-US" sz="2000" b="1" kern="1200" dirty="0" smtClean="0">
                <a:solidFill>
                  <a:srgbClr val="C00000"/>
                </a:solidFill>
                <a:latin typeface="Times New Roman" pitchFamily="18" charset="0"/>
                <a:cs typeface="Times New Roman" pitchFamily="18" charset="0"/>
              </a:rPr>
              <a:t>层次树状结构</a:t>
            </a:r>
            <a:r>
              <a:rPr lang="zh-CN" altLang="en-US" sz="2000" b="1" kern="1200" dirty="0" smtClean="0">
                <a:solidFill>
                  <a:srgbClr val="1A3868"/>
                </a:solidFill>
                <a:latin typeface="Times New Roman" pitchFamily="18" charset="0"/>
                <a:cs typeface="Times New Roman" pitchFamily="18" charset="0"/>
              </a:rPr>
              <a:t>的命名方法。任何一个连接在因特网上的主机或路由器， 都有一个唯一的层次结构的名字，即</a:t>
            </a:r>
            <a:r>
              <a:rPr lang="zh-CN" altLang="en-US" sz="2000" b="1" kern="1200" dirty="0" smtClean="0">
                <a:solidFill>
                  <a:srgbClr val="C00000"/>
                </a:solidFill>
                <a:latin typeface="Times New Roman" pitchFamily="18" charset="0"/>
                <a:cs typeface="Times New Roman" pitchFamily="18" charset="0"/>
              </a:rPr>
              <a:t>域名</a:t>
            </a:r>
            <a:r>
              <a:rPr lang="zh-CN" altLang="en-US" sz="2000" b="1" kern="1200" dirty="0" smtClean="0">
                <a:solidFill>
                  <a:srgbClr val="1A3868"/>
                </a:solidFill>
                <a:latin typeface="Times New Roman" pitchFamily="18" charset="0"/>
                <a:cs typeface="Times New Roman" pitchFamily="18" charset="0"/>
              </a:rPr>
              <a:t>。</a:t>
            </a:r>
          </a:p>
        </p:txBody>
      </p:sp>
      <p:sp>
        <p:nvSpPr>
          <p:cNvPr id="5" name="AutoShape 6"/>
          <p:cNvSpPr>
            <a:spLocks noChangeArrowheads="1"/>
          </p:cNvSpPr>
          <p:nvPr/>
        </p:nvSpPr>
        <p:spPr bwMode="auto">
          <a:xfrm>
            <a:off x="1043608" y="1996480"/>
            <a:ext cx="5072098" cy="1071570"/>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128588" indent="-128588" algn="ctr" eaLnBrk="0" hangingPunct="0">
              <a:spcBef>
                <a:spcPts val="1200"/>
              </a:spcBef>
              <a:spcAft>
                <a:spcPts val="600"/>
              </a:spcAft>
              <a:defRPr/>
            </a:pPr>
            <a:r>
              <a:rPr lang="en-US" altLang="zh-CN" sz="2000" u="none" dirty="0">
                <a:solidFill>
                  <a:srgbClr val="FFFF00"/>
                </a:solidFill>
              </a:rPr>
              <a:t>  IP</a:t>
            </a:r>
            <a:r>
              <a:rPr lang="zh-CN" altLang="en-US" sz="2000" u="none" dirty="0">
                <a:solidFill>
                  <a:srgbClr val="FFFF00"/>
                </a:solidFill>
              </a:rPr>
              <a:t>地址与域名都应该是全网唯一的</a:t>
            </a:r>
            <a:r>
              <a:rPr lang="zh-CN" altLang="en-US" sz="2000" u="none" dirty="0" smtClean="0">
                <a:solidFill>
                  <a:srgbClr val="FFFF00"/>
                </a:solidFill>
              </a:rPr>
              <a:t>，</a:t>
            </a:r>
            <a:endParaRPr lang="en-US" altLang="zh-CN" sz="2000" u="none" dirty="0" smtClean="0">
              <a:solidFill>
                <a:srgbClr val="FFFF00"/>
              </a:solidFill>
            </a:endParaRPr>
          </a:p>
          <a:p>
            <a:pPr marL="128588" indent="-128588" algn="ctr" eaLnBrk="0" hangingPunct="0">
              <a:spcBef>
                <a:spcPts val="1200"/>
              </a:spcBef>
              <a:spcAft>
                <a:spcPts val="600"/>
              </a:spcAft>
              <a:defRPr/>
            </a:pPr>
            <a:r>
              <a:rPr lang="zh-CN" altLang="en-US" sz="2000" u="none" dirty="0" smtClean="0">
                <a:solidFill>
                  <a:srgbClr val="FFFF00"/>
                </a:solidFill>
              </a:rPr>
              <a:t>并且</a:t>
            </a:r>
            <a:r>
              <a:rPr lang="zh-CN" altLang="en-US" sz="2000" u="none" dirty="0">
                <a:solidFill>
                  <a:srgbClr val="FFFF00"/>
                </a:solidFill>
              </a:rPr>
              <a:t>它们之间具有对应关系。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idx="4294967295"/>
          </p:nvPr>
        </p:nvSpPr>
        <p:spPr>
          <a:xfrm>
            <a:off x="142844" y="3177393"/>
            <a:ext cx="2714625" cy="1038225"/>
          </a:xfrm>
        </p:spPr>
        <p:txBody>
          <a:bodyPr/>
          <a:lstStyle/>
          <a:p>
            <a:pPr eaLnBrk="1" hangingPunct="1">
              <a:defRPr/>
            </a:pPr>
            <a:r>
              <a:rPr lang="en-US" altLang="zh-CN" sz="2000" kern="1200" dirty="0" smtClean="0">
                <a:solidFill>
                  <a:srgbClr val="007D7A"/>
                </a:solidFill>
                <a:latin typeface="Times New Roman" pitchFamily="18" charset="0"/>
                <a:cs typeface="Times New Roman" pitchFamily="18" charset="0"/>
              </a:rPr>
              <a:t>DNS</a:t>
            </a:r>
            <a:r>
              <a:rPr lang="zh-CN" altLang="en-US" sz="2000" kern="1200" dirty="0" smtClean="0">
                <a:solidFill>
                  <a:srgbClr val="007D7A"/>
                </a:solidFill>
                <a:latin typeface="Times New Roman" pitchFamily="18" charset="0"/>
                <a:cs typeface="Times New Roman" pitchFamily="18" charset="0"/>
              </a:rPr>
              <a:t>与其他</a:t>
            </a:r>
            <a:r>
              <a:rPr lang="en-US" altLang="zh-CN" sz="2000" kern="1200" dirty="0" smtClean="0">
                <a:solidFill>
                  <a:srgbClr val="007D7A"/>
                </a:solidFill>
                <a:latin typeface="Times New Roman" pitchFamily="18" charset="0"/>
                <a:cs typeface="Times New Roman" pitchFamily="18" charset="0"/>
              </a:rPr>
              <a:t/>
            </a:r>
            <a:br>
              <a:rPr lang="en-US" altLang="zh-CN" sz="2000" kern="1200" dirty="0" smtClean="0">
                <a:solidFill>
                  <a:srgbClr val="007D7A"/>
                </a:solidFill>
                <a:latin typeface="Times New Roman" pitchFamily="18" charset="0"/>
                <a:cs typeface="Times New Roman" pitchFamily="18" charset="0"/>
              </a:rPr>
            </a:br>
            <a:r>
              <a:rPr lang="zh-CN" altLang="en-US" sz="2000" kern="1200" dirty="0" smtClean="0">
                <a:solidFill>
                  <a:srgbClr val="007D7A"/>
                </a:solidFill>
                <a:latin typeface="Times New Roman" pitchFamily="18" charset="0"/>
                <a:cs typeface="Times New Roman" pitchFamily="18" charset="0"/>
              </a:rPr>
              <a:t>网络应用的关系</a:t>
            </a:r>
          </a:p>
        </p:txBody>
      </p:sp>
      <p:grpSp>
        <p:nvGrpSpPr>
          <p:cNvPr id="21506" name="Group 235"/>
          <p:cNvGrpSpPr>
            <a:grpSpLocks/>
          </p:cNvGrpSpPr>
          <p:nvPr/>
        </p:nvGrpSpPr>
        <p:grpSpPr bwMode="auto">
          <a:xfrm>
            <a:off x="2714625" y="1306513"/>
            <a:ext cx="2822575" cy="720725"/>
            <a:chOff x="2479" y="355"/>
            <a:chExt cx="1778" cy="454"/>
          </a:xfrm>
        </p:grpSpPr>
        <p:sp>
          <p:nvSpPr>
            <p:cNvPr id="21550" name="Freeform 9"/>
            <p:cNvSpPr>
              <a:spLocks/>
            </p:cNvSpPr>
            <p:nvPr/>
          </p:nvSpPr>
          <p:spPr bwMode="auto">
            <a:xfrm>
              <a:off x="2621" y="641"/>
              <a:ext cx="254" cy="133"/>
            </a:xfrm>
            <a:custGeom>
              <a:avLst/>
              <a:gdLst>
                <a:gd name="T0" fmla="*/ 24 w 445"/>
                <a:gd name="T1" fmla="*/ 31 h 276"/>
                <a:gd name="T2" fmla="*/ 74 w 445"/>
                <a:gd name="T3" fmla="*/ 21 h 276"/>
                <a:gd name="T4" fmla="*/ 71 w 445"/>
                <a:gd name="T5" fmla="*/ 3 h 276"/>
                <a:gd name="T6" fmla="*/ 62 w 445"/>
                <a:gd name="T7" fmla="*/ 0 h 276"/>
                <a:gd name="T8" fmla="*/ 0 w 445"/>
                <a:gd name="T9" fmla="*/ 31 h 276"/>
                <a:gd name="T10" fmla="*/ 24 w 445"/>
                <a:gd name="T11" fmla="*/ 31 h 276"/>
                <a:gd name="T12" fmla="*/ 0 60000 65536"/>
                <a:gd name="T13" fmla="*/ 0 60000 65536"/>
                <a:gd name="T14" fmla="*/ 0 60000 65536"/>
                <a:gd name="T15" fmla="*/ 0 60000 65536"/>
                <a:gd name="T16" fmla="*/ 0 60000 65536"/>
                <a:gd name="T17" fmla="*/ 0 60000 65536"/>
                <a:gd name="T18" fmla="*/ 0 w 445"/>
                <a:gd name="T19" fmla="*/ 0 h 276"/>
                <a:gd name="T20" fmla="*/ 445 w 445"/>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445" h="276">
                  <a:moveTo>
                    <a:pt x="129" y="273"/>
                  </a:moveTo>
                  <a:cubicBezTo>
                    <a:pt x="229" y="276"/>
                    <a:pt x="326" y="244"/>
                    <a:pt x="398" y="184"/>
                  </a:cubicBezTo>
                  <a:cubicBezTo>
                    <a:pt x="445" y="136"/>
                    <a:pt x="438" y="64"/>
                    <a:pt x="384" y="24"/>
                  </a:cubicBezTo>
                  <a:cubicBezTo>
                    <a:pt x="368" y="12"/>
                    <a:pt x="351" y="4"/>
                    <a:pt x="331" y="0"/>
                  </a:cubicBezTo>
                  <a:lnTo>
                    <a:pt x="0" y="273"/>
                  </a:lnTo>
                  <a:lnTo>
                    <a:pt x="129" y="273"/>
                  </a:lnTo>
                  <a:close/>
                </a:path>
              </a:pathLst>
            </a:custGeom>
            <a:solidFill>
              <a:srgbClr val="DCD3B8"/>
            </a:solidFill>
            <a:ln w="0">
              <a:solidFill>
                <a:srgbClr val="000000"/>
              </a:solidFill>
              <a:prstDash val="solid"/>
              <a:round/>
              <a:headEnd/>
              <a:tailEnd/>
            </a:ln>
          </p:spPr>
          <p:txBody>
            <a:bodyPr/>
            <a:lstStyle/>
            <a:p>
              <a:endParaRPr lang="zh-CN" altLang="en-US"/>
            </a:p>
          </p:txBody>
        </p:sp>
        <p:sp>
          <p:nvSpPr>
            <p:cNvPr id="21551" name="Rectangle 10"/>
            <p:cNvSpPr>
              <a:spLocks noChangeArrowheads="1"/>
            </p:cNvSpPr>
            <p:nvPr/>
          </p:nvSpPr>
          <p:spPr bwMode="auto">
            <a:xfrm>
              <a:off x="2479" y="355"/>
              <a:ext cx="366" cy="8"/>
            </a:xfrm>
            <a:prstGeom prst="rect">
              <a:avLst/>
            </a:prstGeom>
            <a:solidFill>
              <a:srgbClr val="FEFEFD"/>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52" name="Rectangle 11"/>
            <p:cNvSpPr>
              <a:spLocks noChangeArrowheads="1"/>
            </p:cNvSpPr>
            <p:nvPr/>
          </p:nvSpPr>
          <p:spPr bwMode="auto">
            <a:xfrm>
              <a:off x="2479" y="363"/>
              <a:ext cx="366" cy="8"/>
            </a:xfrm>
            <a:prstGeom prst="rect">
              <a:avLst/>
            </a:prstGeom>
            <a:solidFill>
              <a:srgbClr val="E1D8C2"/>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53" name="Rectangle 12"/>
            <p:cNvSpPr>
              <a:spLocks noChangeArrowheads="1"/>
            </p:cNvSpPr>
            <p:nvPr/>
          </p:nvSpPr>
          <p:spPr bwMode="auto">
            <a:xfrm>
              <a:off x="2479" y="371"/>
              <a:ext cx="366" cy="8"/>
            </a:xfrm>
            <a:prstGeom prst="rect">
              <a:avLst/>
            </a:prstGeom>
            <a:solidFill>
              <a:srgbClr val="E3DAC5"/>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54" name="Rectangle 13"/>
            <p:cNvSpPr>
              <a:spLocks noChangeArrowheads="1"/>
            </p:cNvSpPr>
            <p:nvPr/>
          </p:nvSpPr>
          <p:spPr bwMode="auto">
            <a:xfrm>
              <a:off x="2479" y="379"/>
              <a:ext cx="366" cy="7"/>
            </a:xfrm>
            <a:prstGeom prst="rect">
              <a:avLst/>
            </a:prstGeom>
            <a:solidFill>
              <a:srgbClr val="E4DCC7"/>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55" name="Rectangle 14"/>
            <p:cNvSpPr>
              <a:spLocks noChangeArrowheads="1"/>
            </p:cNvSpPr>
            <p:nvPr/>
          </p:nvSpPr>
          <p:spPr bwMode="auto">
            <a:xfrm>
              <a:off x="2479" y="386"/>
              <a:ext cx="366" cy="8"/>
            </a:xfrm>
            <a:prstGeom prst="rect">
              <a:avLst/>
            </a:prstGeom>
            <a:solidFill>
              <a:srgbClr val="E6DECA"/>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56" name="Rectangle 15"/>
            <p:cNvSpPr>
              <a:spLocks noChangeArrowheads="1"/>
            </p:cNvSpPr>
            <p:nvPr/>
          </p:nvSpPr>
          <p:spPr bwMode="auto">
            <a:xfrm>
              <a:off x="2479" y="394"/>
              <a:ext cx="366" cy="8"/>
            </a:xfrm>
            <a:prstGeom prst="rect">
              <a:avLst/>
            </a:prstGeom>
            <a:solidFill>
              <a:srgbClr val="E7DFCD"/>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57" name="Rectangle 16"/>
            <p:cNvSpPr>
              <a:spLocks noChangeArrowheads="1"/>
            </p:cNvSpPr>
            <p:nvPr/>
          </p:nvSpPr>
          <p:spPr bwMode="auto">
            <a:xfrm>
              <a:off x="2479" y="402"/>
              <a:ext cx="366" cy="7"/>
            </a:xfrm>
            <a:prstGeom prst="rect">
              <a:avLst/>
            </a:prstGeom>
            <a:solidFill>
              <a:srgbClr val="E8E1D0"/>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58" name="Rectangle 17"/>
            <p:cNvSpPr>
              <a:spLocks noChangeArrowheads="1"/>
            </p:cNvSpPr>
            <p:nvPr/>
          </p:nvSpPr>
          <p:spPr bwMode="auto">
            <a:xfrm>
              <a:off x="2479" y="409"/>
              <a:ext cx="366" cy="8"/>
            </a:xfrm>
            <a:prstGeom prst="rect">
              <a:avLst/>
            </a:prstGeom>
            <a:solidFill>
              <a:srgbClr val="E9E3D2"/>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59" name="Rectangle 18"/>
            <p:cNvSpPr>
              <a:spLocks noChangeArrowheads="1"/>
            </p:cNvSpPr>
            <p:nvPr/>
          </p:nvSpPr>
          <p:spPr bwMode="auto">
            <a:xfrm>
              <a:off x="2479" y="417"/>
              <a:ext cx="366" cy="8"/>
            </a:xfrm>
            <a:prstGeom prst="rect">
              <a:avLst/>
            </a:prstGeom>
            <a:solidFill>
              <a:srgbClr val="EAE4D5"/>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60" name="Rectangle 19"/>
            <p:cNvSpPr>
              <a:spLocks noChangeArrowheads="1"/>
            </p:cNvSpPr>
            <p:nvPr/>
          </p:nvSpPr>
          <p:spPr bwMode="auto">
            <a:xfrm>
              <a:off x="2479" y="425"/>
              <a:ext cx="366" cy="7"/>
            </a:xfrm>
            <a:prstGeom prst="rect">
              <a:avLst/>
            </a:prstGeom>
            <a:solidFill>
              <a:srgbClr val="ECE7D7"/>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61" name="Rectangle 20"/>
            <p:cNvSpPr>
              <a:spLocks noChangeArrowheads="1"/>
            </p:cNvSpPr>
            <p:nvPr/>
          </p:nvSpPr>
          <p:spPr bwMode="auto">
            <a:xfrm>
              <a:off x="2479" y="432"/>
              <a:ext cx="366" cy="8"/>
            </a:xfrm>
            <a:prstGeom prst="rect">
              <a:avLst/>
            </a:prstGeom>
            <a:solidFill>
              <a:srgbClr val="EDE8DA"/>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62" name="Rectangle 21"/>
            <p:cNvSpPr>
              <a:spLocks noChangeArrowheads="1"/>
            </p:cNvSpPr>
            <p:nvPr/>
          </p:nvSpPr>
          <p:spPr bwMode="auto">
            <a:xfrm>
              <a:off x="2479" y="440"/>
              <a:ext cx="366" cy="8"/>
            </a:xfrm>
            <a:prstGeom prst="rect">
              <a:avLst/>
            </a:prstGeom>
            <a:solidFill>
              <a:srgbClr val="EFEADD"/>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63" name="Rectangle 22"/>
            <p:cNvSpPr>
              <a:spLocks noChangeArrowheads="1"/>
            </p:cNvSpPr>
            <p:nvPr/>
          </p:nvSpPr>
          <p:spPr bwMode="auto">
            <a:xfrm>
              <a:off x="2479" y="448"/>
              <a:ext cx="366" cy="7"/>
            </a:xfrm>
            <a:prstGeom prst="rect">
              <a:avLst/>
            </a:prstGeom>
            <a:solidFill>
              <a:srgbClr val="F0ECE0"/>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64" name="Rectangle 23"/>
            <p:cNvSpPr>
              <a:spLocks noChangeArrowheads="1"/>
            </p:cNvSpPr>
            <p:nvPr/>
          </p:nvSpPr>
          <p:spPr bwMode="auto">
            <a:xfrm>
              <a:off x="2479" y="455"/>
              <a:ext cx="366" cy="8"/>
            </a:xfrm>
            <a:prstGeom prst="rect">
              <a:avLst/>
            </a:prstGeom>
            <a:solidFill>
              <a:srgbClr val="F1EDE3"/>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65" name="Rectangle 24"/>
            <p:cNvSpPr>
              <a:spLocks noChangeArrowheads="1"/>
            </p:cNvSpPr>
            <p:nvPr/>
          </p:nvSpPr>
          <p:spPr bwMode="auto">
            <a:xfrm>
              <a:off x="2479" y="463"/>
              <a:ext cx="366" cy="8"/>
            </a:xfrm>
            <a:prstGeom prst="rect">
              <a:avLst/>
            </a:prstGeom>
            <a:solidFill>
              <a:srgbClr val="F3EFE6"/>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66" name="Rectangle 25"/>
            <p:cNvSpPr>
              <a:spLocks noChangeArrowheads="1"/>
            </p:cNvSpPr>
            <p:nvPr/>
          </p:nvSpPr>
          <p:spPr bwMode="auto">
            <a:xfrm>
              <a:off x="2479" y="471"/>
              <a:ext cx="366" cy="7"/>
            </a:xfrm>
            <a:prstGeom prst="rect">
              <a:avLst/>
            </a:prstGeom>
            <a:solidFill>
              <a:srgbClr val="F4F0E8"/>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67" name="Rectangle 26"/>
            <p:cNvSpPr>
              <a:spLocks noChangeArrowheads="1"/>
            </p:cNvSpPr>
            <p:nvPr/>
          </p:nvSpPr>
          <p:spPr bwMode="auto">
            <a:xfrm>
              <a:off x="2479" y="478"/>
              <a:ext cx="366" cy="8"/>
            </a:xfrm>
            <a:prstGeom prst="rect">
              <a:avLst/>
            </a:prstGeom>
            <a:solidFill>
              <a:srgbClr val="F6F2EB"/>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68" name="Rectangle 27"/>
            <p:cNvSpPr>
              <a:spLocks noChangeArrowheads="1"/>
            </p:cNvSpPr>
            <p:nvPr/>
          </p:nvSpPr>
          <p:spPr bwMode="auto">
            <a:xfrm>
              <a:off x="2479" y="486"/>
              <a:ext cx="366" cy="8"/>
            </a:xfrm>
            <a:prstGeom prst="rect">
              <a:avLst/>
            </a:prstGeom>
            <a:solidFill>
              <a:srgbClr val="F7F4EE"/>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69" name="Rectangle 28"/>
            <p:cNvSpPr>
              <a:spLocks noChangeArrowheads="1"/>
            </p:cNvSpPr>
            <p:nvPr/>
          </p:nvSpPr>
          <p:spPr bwMode="auto">
            <a:xfrm>
              <a:off x="2479" y="494"/>
              <a:ext cx="366" cy="8"/>
            </a:xfrm>
            <a:prstGeom prst="rect">
              <a:avLst/>
            </a:prstGeom>
            <a:solidFill>
              <a:srgbClr val="F8F6F1"/>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70" name="Rectangle 29"/>
            <p:cNvSpPr>
              <a:spLocks noChangeArrowheads="1"/>
            </p:cNvSpPr>
            <p:nvPr/>
          </p:nvSpPr>
          <p:spPr bwMode="auto">
            <a:xfrm>
              <a:off x="2479" y="502"/>
              <a:ext cx="366" cy="7"/>
            </a:xfrm>
            <a:prstGeom prst="rect">
              <a:avLst/>
            </a:prstGeom>
            <a:solidFill>
              <a:srgbClr val="F9F8F3"/>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71" name="Rectangle 30"/>
            <p:cNvSpPr>
              <a:spLocks noChangeArrowheads="1"/>
            </p:cNvSpPr>
            <p:nvPr/>
          </p:nvSpPr>
          <p:spPr bwMode="auto">
            <a:xfrm>
              <a:off x="2479" y="509"/>
              <a:ext cx="366" cy="8"/>
            </a:xfrm>
            <a:prstGeom prst="rect">
              <a:avLst/>
            </a:prstGeom>
            <a:solidFill>
              <a:srgbClr val="FAF9F6"/>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72" name="Rectangle 31"/>
            <p:cNvSpPr>
              <a:spLocks noChangeArrowheads="1"/>
            </p:cNvSpPr>
            <p:nvPr/>
          </p:nvSpPr>
          <p:spPr bwMode="auto">
            <a:xfrm>
              <a:off x="2479" y="517"/>
              <a:ext cx="366" cy="8"/>
            </a:xfrm>
            <a:prstGeom prst="rect">
              <a:avLst/>
            </a:prstGeom>
            <a:solidFill>
              <a:srgbClr val="FCFBF9"/>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73" name="Rectangle 32"/>
            <p:cNvSpPr>
              <a:spLocks noChangeArrowheads="1"/>
            </p:cNvSpPr>
            <p:nvPr/>
          </p:nvSpPr>
          <p:spPr bwMode="auto">
            <a:xfrm>
              <a:off x="2479" y="525"/>
              <a:ext cx="366" cy="7"/>
            </a:xfrm>
            <a:prstGeom prst="rect">
              <a:avLst/>
            </a:prstGeom>
            <a:solidFill>
              <a:srgbClr val="FDFDFB"/>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574" name="Freeform 33"/>
            <p:cNvSpPr>
              <a:spLocks/>
            </p:cNvSpPr>
            <p:nvPr/>
          </p:nvSpPr>
          <p:spPr bwMode="auto">
            <a:xfrm>
              <a:off x="2490" y="369"/>
              <a:ext cx="346" cy="158"/>
            </a:xfrm>
            <a:custGeom>
              <a:avLst/>
              <a:gdLst>
                <a:gd name="T0" fmla="*/ 43 w 605"/>
                <a:gd name="T1" fmla="*/ 36 h 329"/>
                <a:gd name="T2" fmla="*/ 113 w 605"/>
                <a:gd name="T3" fmla="*/ 14 h 329"/>
                <a:gd name="T4" fmla="*/ 70 w 605"/>
                <a:gd name="T5" fmla="*/ 0 h 329"/>
                <a:gd name="T6" fmla="*/ 0 w 605"/>
                <a:gd name="T7" fmla="*/ 23 h 329"/>
                <a:gd name="T8" fmla="*/ 43 w 605"/>
                <a:gd name="T9" fmla="*/ 36 h 329"/>
                <a:gd name="T10" fmla="*/ 0 60000 65536"/>
                <a:gd name="T11" fmla="*/ 0 60000 65536"/>
                <a:gd name="T12" fmla="*/ 0 60000 65536"/>
                <a:gd name="T13" fmla="*/ 0 60000 65536"/>
                <a:gd name="T14" fmla="*/ 0 60000 65536"/>
                <a:gd name="T15" fmla="*/ 0 w 605"/>
                <a:gd name="T16" fmla="*/ 0 h 329"/>
                <a:gd name="T17" fmla="*/ 605 w 605"/>
                <a:gd name="T18" fmla="*/ 329 h 329"/>
              </a:gdLst>
              <a:ahLst/>
              <a:cxnLst>
                <a:cxn ang="T10">
                  <a:pos x="T0" y="T1"/>
                </a:cxn>
                <a:cxn ang="T11">
                  <a:pos x="T2" y="T3"/>
                </a:cxn>
                <a:cxn ang="T12">
                  <a:pos x="T4" y="T5"/>
                </a:cxn>
                <a:cxn ang="T13">
                  <a:pos x="T6" y="T7"/>
                </a:cxn>
                <a:cxn ang="T14">
                  <a:pos x="T8" y="T9"/>
                </a:cxn>
              </a:cxnLst>
              <a:rect l="T15" t="T16" r="T17" b="T18"/>
              <a:pathLst>
                <a:path w="605" h="329">
                  <a:moveTo>
                    <a:pt x="229" y="329"/>
                  </a:moveTo>
                  <a:lnTo>
                    <a:pt x="605" y="125"/>
                  </a:lnTo>
                  <a:lnTo>
                    <a:pt x="372" y="0"/>
                  </a:lnTo>
                  <a:lnTo>
                    <a:pt x="0" y="203"/>
                  </a:lnTo>
                  <a:cubicBezTo>
                    <a:pt x="59" y="268"/>
                    <a:pt x="140" y="312"/>
                    <a:pt x="229" y="329"/>
                  </a:cubicBezTo>
                </a:path>
              </a:pathLst>
            </a:custGeom>
            <a:noFill/>
            <a:ln w="7938" cap="rnd">
              <a:solidFill>
                <a:srgbClr val="FFFFFF"/>
              </a:solidFill>
              <a:prstDash val="solid"/>
              <a:round/>
              <a:headEnd/>
              <a:tailEnd/>
            </a:ln>
          </p:spPr>
          <p:txBody>
            <a:bodyPr/>
            <a:lstStyle/>
            <a:p>
              <a:endParaRPr lang="zh-CN" altLang="en-US"/>
            </a:p>
          </p:txBody>
        </p:sp>
        <p:pic>
          <p:nvPicPr>
            <p:cNvPr id="21575" name="Picture 34"/>
            <p:cNvPicPr>
              <a:picLocks noChangeAspect="1" noChangeArrowheads="1"/>
            </p:cNvPicPr>
            <p:nvPr/>
          </p:nvPicPr>
          <p:blipFill>
            <a:blip r:embed="rId3" cstate="print"/>
            <a:srcRect/>
            <a:stretch>
              <a:fillRect/>
            </a:stretch>
          </p:blipFill>
          <p:spPr bwMode="auto">
            <a:xfrm>
              <a:off x="2479" y="455"/>
              <a:ext cx="156" cy="323"/>
            </a:xfrm>
            <a:prstGeom prst="rect">
              <a:avLst/>
            </a:prstGeom>
            <a:noFill/>
            <a:ln w="9525">
              <a:noFill/>
              <a:miter lim="800000"/>
              <a:headEnd/>
              <a:tailEnd/>
            </a:ln>
          </p:spPr>
        </p:pic>
        <p:pic>
          <p:nvPicPr>
            <p:cNvPr id="21576" name="Picture 35"/>
            <p:cNvPicPr>
              <a:picLocks noChangeAspect="1" noChangeArrowheads="1"/>
            </p:cNvPicPr>
            <p:nvPr/>
          </p:nvPicPr>
          <p:blipFill>
            <a:blip r:embed="rId4" cstate="print"/>
            <a:srcRect/>
            <a:stretch>
              <a:fillRect/>
            </a:stretch>
          </p:blipFill>
          <p:spPr bwMode="auto">
            <a:xfrm>
              <a:off x="2479" y="455"/>
              <a:ext cx="156" cy="323"/>
            </a:xfrm>
            <a:prstGeom prst="rect">
              <a:avLst/>
            </a:prstGeom>
            <a:noFill/>
            <a:ln w="9525">
              <a:noFill/>
              <a:miter lim="800000"/>
              <a:headEnd/>
              <a:tailEnd/>
            </a:ln>
          </p:spPr>
        </p:pic>
        <p:sp>
          <p:nvSpPr>
            <p:cNvPr id="21577" name="Freeform 36"/>
            <p:cNvSpPr>
              <a:spLocks/>
            </p:cNvSpPr>
            <p:nvPr/>
          </p:nvSpPr>
          <p:spPr bwMode="auto">
            <a:xfrm>
              <a:off x="2490" y="466"/>
              <a:ext cx="131" cy="307"/>
            </a:xfrm>
            <a:custGeom>
              <a:avLst/>
              <a:gdLst>
                <a:gd name="T0" fmla="*/ 43 w 229"/>
                <a:gd name="T1" fmla="*/ 14 h 638"/>
                <a:gd name="T2" fmla="*/ 0 w 229"/>
                <a:gd name="T3" fmla="*/ 0 h 638"/>
                <a:gd name="T4" fmla="*/ 0 w 229"/>
                <a:gd name="T5" fmla="*/ 0 h 638"/>
                <a:gd name="T6" fmla="*/ 0 w 229"/>
                <a:gd name="T7" fmla="*/ 58 h 638"/>
                <a:gd name="T8" fmla="*/ 43 w 229"/>
                <a:gd name="T9" fmla="*/ 71 h 638"/>
                <a:gd name="T10" fmla="*/ 43 w 229"/>
                <a:gd name="T11" fmla="*/ 71 h 638"/>
                <a:gd name="T12" fmla="*/ 43 w 229"/>
                <a:gd name="T13" fmla="*/ 14 h 638"/>
                <a:gd name="T14" fmla="*/ 0 60000 65536"/>
                <a:gd name="T15" fmla="*/ 0 60000 65536"/>
                <a:gd name="T16" fmla="*/ 0 60000 65536"/>
                <a:gd name="T17" fmla="*/ 0 60000 65536"/>
                <a:gd name="T18" fmla="*/ 0 60000 65536"/>
                <a:gd name="T19" fmla="*/ 0 60000 65536"/>
                <a:gd name="T20" fmla="*/ 0 60000 65536"/>
                <a:gd name="T21" fmla="*/ 0 w 229"/>
                <a:gd name="T22" fmla="*/ 0 h 638"/>
                <a:gd name="T23" fmla="*/ 229 w 229"/>
                <a:gd name="T24" fmla="*/ 638 h 6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9" h="638">
                  <a:moveTo>
                    <a:pt x="229" y="127"/>
                  </a:moveTo>
                  <a:cubicBezTo>
                    <a:pt x="140" y="111"/>
                    <a:pt x="59" y="66"/>
                    <a:pt x="0" y="0"/>
                  </a:cubicBezTo>
                  <a:lnTo>
                    <a:pt x="0" y="522"/>
                  </a:lnTo>
                  <a:cubicBezTo>
                    <a:pt x="60" y="584"/>
                    <a:pt x="141" y="625"/>
                    <a:pt x="229" y="638"/>
                  </a:cubicBezTo>
                  <a:lnTo>
                    <a:pt x="229" y="127"/>
                  </a:lnTo>
                </a:path>
              </a:pathLst>
            </a:custGeom>
            <a:noFill/>
            <a:ln w="7938" cap="rnd">
              <a:solidFill>
                <a:srgbClr val="FFFFFF"/>
              </a:solidFill>
              <a:prstDash val="solid"/>
              <a:round/>
              <a:headEnd/>
              <a:tailEnd/>
            </a:ln>
          </p:spPr>
          <p:txBody>
            <a:bodyPr/>
            <a:lstStyle/>
            <a:p>
              <a:endParaRPr lang="zh-CN" altLang="en-US"/>
            </a:p>
          </p:txBody>
        </p:sp>
        <p:pic>
          <p:nvPicPr>
            <p:cNvPr id="21578" name="Picture 37"/>
            <p:cNvPicPr>
              <a:picLocks noChangeAspect="1" noChangeArrowheads="1"/>
            </p:cNvPicPr>
            <p:nvPr/>
          </p:nvPicPr>
          <p:blipFill>
            <a:blip r:embed="rId5" cstate="print"/>
            <a:srcRect/>
            <a:stretch>
              <a:fillRect/>
            </a:stretch>
          </p:blipFill>
          <p:spPr bwMode="auto">
            <a:xfrm>
              <a:off x="2607" y="417"/>
              <a:ext cx="238" cy="361"/>
            </a:xfrm>
            <a:prstGeom prst="rect">
              <a:avLst/>
            </a:prstGeom>
            <a:noFill/>
            <a:ln w="9525">
              <a:noFill/>
              <a:miter lim="800000"/>
              <a:headEnd/>
              <a:tailEnd/>
            </a:ln>
          </p:spPr>
        </p:pic>
        <p:sp>
          <p:nvSpPr>
            <p:cNvPr id="21579" name="Freeform 38"/>
            <p:cNvSpPr>
              <a:spLocks/>
            </p:cNvSpPr>
            <p:nvPr/>
          </p:nvSpPr>
          <p:spPr bwMode="auto">
            <a:xfrm>
              <a:off x="2621" y="429"/>
              <a:ext cx="215" cy="344"/>
            </a:xfrm>
            <a:custGeom>
              <a:avLst/>
              <a:gdLst>
                <a:gd name="T0" fmla="*/ 0 w 215"/>
                <a:gd name="T1" fmla="*/ 98 h 344"/>
                <a:gd name="T2" fmla="*/ 0 w 215"/>
                <a:gd name="T3" fmla="*/ 344 h 344"/>
                <a:gd name="T4" fmla="*/ 215 w 215"/>
                <a:gd name="T5" fmla="*/ 246 h 344"/>
                <a:gd name="T6" fmla="*/ 215 w 215"/>
                <a:gd name="T7" fmla="*/ 0 h 344"/>
                <a:gd name="T8" fmla="*/ 0 w 215"/>
                <a:gd name="T9" fmla="*/ 98 h 344"/>
                <a:gd name="T10" fmla="*/ 0 60000 65536"/>
                <a:gd name="T11" fmla="*/ 0 60000 65536"/>
                <a:gd name="T12" fmla="*/ 0 60000 65536"/>
                <a:gd name="T13" fmla="*/ 0 60000 65536"/>
                <a:gd name="T14" fmla="*/ 0 60000 65536"/>
                <a:gd name="T15" fmla="*/ 0 w 215"/>
                <a:gd name="T16" fmla="*/ 0 h 344"/>
                <a:gd name="T17" fmla="*/ 215 w 215"/>
                <a:gd name="T18" fmla="*/ 344 h 344"/>
              </a:gdLst>
              <a:ahLst/>
              <a:cxnLst>
                <a:cxn ang="T10">
                  <a:pos x="T0" y="T1"/>
                </a:cxn>
                <a:cxn ang="T11">
                  <a:pos x="T2" y="T3"/>
                </a:cxn>
                <a:cxn ang="T12">
                  <a:pos x="T4" y="T5"/>
                </a:cxn>
                <a:cxn ang="T13">
                  <a:pos x="T6" y="T7"/>
                </a:cxn>
                <a:cxn ang="T14">
                  <a:pos x="T8" y="T9"/>
                </a:cxn>
              </a:cxnLst>
              <a:rect l="T15" t="T16" r="T17" b="T18"/>
              <a:pathLst>
                <a:path w="215" h="344">
                  <a:moveTo>
                    <a:pt x="0" y="98"/>
                  </a:moveTo>
                  <a:lnTo>
                    <a:pt x="0" y="344"/>
                  </a:lnTo>
                  <a:lnTo>
                    <a:pt x="215" y="246"/>
                  </a:lnTo>
                  <a:lnTo>
                    <a:pt x="215" y="0"/>
                  </a:lnTo>
                  <a:lnTo>
                    <a:pt x="0" y="98"/>
                  </a:lnTo>
                  <a:close/>
                </a:path>
              </a:pathLst>
            </a:custGeom>
            <a:noFill/>
            <a:ln w="7938" cap="rnd">
              <a:solidFill>
                <a:srgbClr val="FFFFFF"/>
              </a:solidFill>
              <a:prstDash val="solid"/>
              <a:round/>
              <a:headEnd/>
              <a:tailEnd/>
            </a:ln>
          </p:spPr>
          <p:txBody>
            <a:bodyPr/>
            <a:lstStyle/>
            <a:p>
              <a:endParaRPr lang="zh-CN" altLang="en-US"/>
            </a:p>
          </p:txBody>
        </p:sp>
        <p:sp>
          <p:nvSpPr>
            <p:cNvPr id="21580" name="Freeform 39"/>
            <p:cNvSpPr>
              <a:spLocks/>
            </p:cNvSpPr>
            <p:nvPr/>
          </p:nvSpPr>
          <p:spPr bwMode="auto">
            <a:xfrm>
              <a:off x="2490" y="369"/>
              <a:ext cx="346" cy="404"/>
            </a:xfrm>
            <a:custGeom>
              <a:avLst/>
              <a:gdLst>
                <a:gd name="T0" fmla="*/ 113 w 605"/>
                <a:gd name="T1" fmla="*/ 14 h 840"/>
                <a:gd name="T2" fmla="*/ 70 w 605"/>
                <a:gd name="T3" fmla="*/ 0 h 840"/>
                <a:gd name="T4" fmla="*/ 0 w 605"/>
                <a:gd name="T5" fmla="*/ 23 h 840"/>
                <a:gd name="T6" fmla="*/ 0 w 605"/>
                <a:gd name="T7" fmla="*/ 80 h 840"/>
                <a:gd name="T8" fmla="*/ 43 w 605"/>
                <a:gd name="T9" fmla="*/ 93 h 840"/>
                <a:gd name="T10" fmla="*/ 43 w 605"/>
                <a:gd name="T11" fmla="*/ 93 h 840"/>
                <a:gd name="T12" fmla="*/ 113 w 605"/>
                <a:gd name="T13" fmla="*/ 71 h 840"/>
                <a:gd name="T14" fmla="*/ 113 w 605"/>
                <a:gd name="T15" fmla="*/ 14 h 840"/>
                <a:gd name="T16" fmla="*/ 0 60000 65536"/>
                <a:gd name="T17" fmla="*/ 0 60000 65536"/>
                <a:gd name="T18" fmla="*/ 0 60000 65536"/>
                <a:gd name="T19" fmla="*/ 0 60000 65536"/>
                <a:gd name="T20" fmla="*/ 0 60000 65536"/>
                <a:gd name="T21" fmla="*/ 0 60000 65536"/>
                <a:gd name="T22" fmla="*/ 0 60000 65536"/>
                <a:gd name="T23" fmla="*/ 0 60000 65536"/>
                <a:gd name="T24" fmla="*/ 0 w 605"/>
                <a:gd name="T25" fmla="*/ 0 h 840"/>
                <a:gd name="T26" fmla="*/ 605 w 605"/>
                <a:gd name="T27" fmla="*/ 840 h 8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5" h="840">
                  <a:moveTo>
                    <a:pt x="605" y="125"/>
                  </a:moveTo>
                  <a:lnTo>
                    <a:pt x="372" y="0"/>
                  </a:lnTo>
                  <a:lnTo>
                    <a:pt x="0" y="203"/>
                  </a:lnTo>
                  <a:lnTo>
                    <a:pt x="0" y="724"/>
                  </a:lnTo>
                  <a:cubicBezTo>
                    <a:pt x="60" y="786"/>
                    <a:pt x="141" y="827"/>
                    <a:pt x="229" y="840"/>
                  </a:cubicBezTo>
                  <a:lnTo>
                    <a:pt x="605" y="637"/>
                  </a:lnTo>
                  <a:lnTo>
                    <a:pt x="605" y="125"/>
                  </a:lnTo>
                  <a:close/>
                </a:path>
              </a:pathLst>
            </a:custGeom>
            <a:noFill/>
            <a:ln w="19050" cap="rnd">
              <a:solidFill>
                <a:srgbClr val="000000"/>
              </a:solidFill>
              <a:prstDash val="solid"/>
              <a:round/>
              <a:headEnd/>
              <a:tailEnd/>
            </a:ln>
          </p:spPr>
          <p:txBody>
            <a:bodyPr/>
            <a:lstStyle/>
            <a:p>
              <a:endParaRPr lang="zh-CN" altLang="en-US"/>
            </a:p>
          </p:txBody>
        </p:sp>
        <p:pic>
          <p:nvPicPr>
            <p:cNvPr id="21581" name="Picture 40"/>
            <p:cNvPicPr>
              <a:picLocks noChangeAspect="1" noChangeArrowheads="1"/>
            </p:cNvPicPr>
            <p:nvPr/>
          </p:nvPicPr>
          <p:blipFill>
            <a:blip r:embed="rId6" cstate="print"/>
            <a:srcRect/>
            <a:stretch>
              <a:fillRect/>
            </a:stretch>
          </p:blipFill>
          <p:spPr bwMode="auto">
            <a:xfrm>
              <a:off x="2516" y="602"/>
              <a:ext cx="64" cy="61"/>
            </a:xfrm>
            <a:prstGeom prst="rect">
              <a:avLst/>
            </a:prstGeom>
            <a:noFill/>
            <a:ln w="9525">
              <a:noFill/>
              <a:miter lim="800000"/>
              <a:headEnd/>
              <a:tailEnd/>
            </a:ln>
          </p:spPr>
        </p:pic>
        <p:pic>
          <p:nvPicPr>
            <p:cNvPr id="21582" name="Picture 41"/>
            <p:cNvPicPr>
              <a:picLocks noChangeAspect="1" noChangeArrowheads="1"/>
            </p:cNvPicPr>
            <p:nvPr/>
          </p:nvPicPr>
          <p:blipFill>
            <a:blip r:embed="rId7" cstate="print"/>
            <a:srcRect/>
            <a:stretch>
              <a:fillRect/>
            </a:stretch>
          </p:blipFill>
          <p:spPr bwMode="auto">
            <a:xfrm>
              <a:off x="2516" y="602"/>
              <a:ext cx="64" cy="61"/>
            </a:xfrm>
            <a:prstGeom prst="rect">
              <a:avLst/>
            </a:prstGeom>
            <a:noFill/>
            <a:ln w="9525">
              <a:noFill/>
              <a:miter lim="800000"/>
              <a:headEnd/>
              <a:tailEnd/>
            </a:ln>
          </p:spPr>
        </p:pic>
        <p:sp>
          <p:nvSpPr>
            <p:cNvPr id="21583" name="Freeform 42"/>
            <p:cNvSpPr>
              <a:spLocks/>
            </p:cNvSpPr>
            <p:nvPr/>
          </p:nvSpPr>
          <p:spPr bwMode="auto">
            <a:xfrm>
              <a:off x="2538" y="617"/>
              <a:ext cx="24" cy="24"/>
            </a:xfrm>
            <a:custGeom>
              <a:avLst/>
              <a:gdLst>
                <a:gd name="T0" fmla="*/ 22 w 24"/>
                <a:gd name="T1" fmla="*/ 9 h 24"/>
                <a:gd name="T2" fmla="*/ 7 w 24"/>
                <a:gd name="T3" fmla="*/ 1 h 24"/>
                <a:gd name="T4" fmla="*/ 3 w 24"/>
                <a:gd name="T5" fmla="*/ 15 h 24"/>
                <a:gd name="T6" fmla="*/ 17 w 24"/>
                <a:gd name="T7" fmla="*/ 23 h 24"/>
                <a:gd name="T8" fmla="*/ 22 w 24"/>
                <a:gd name="T9" fmla="*/ 9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22" y="9"/>
                  </a:moveTo>
                  <a:cubicBezTo>
                    <a:pt x="19" y="3"/>
                    <a:pt x="12" y="0"/>
                    <a:pt x="7" y="1"/>
                  </a:cubicBezTo>
                  <a:cubicBezTo>
                    <a:pt x="2" y="3"/>
                    <a:pt x="0" y="9"/>
                    <a:pt x="3" y="15"/>
                  </a:cubicBezTo>
                  <a:cubicBezTo>
                    <a:pt x="5" y="21"/>
                    <a:pt x="12" y="24"/>
                    <a:pt x="17" y="23"/>
                  </a:cubicBezTo>
                  <a:cubicBezTo>
                    <a:pt x="22" y="22"/>
                    <a:pt x="24" y="15"/>
                    <a:pt x="22" y="9"/>
                  </a:cubicBezTo>
                </a:path>
              </a:pathLst>
            </a:custGeom>
            <a:noFill/>
            <a:ln w="7938" cap="rnd">
              <a:solidFill>
                <a:srgbClr val="000000"/>
              </a:solidFill>
              <a:prstDash val="solid"/>
              <a:round/>
              <a:headEnd/>
              <a:tailEnd/>
            </a:ln>
          </p:spPr>
          <p:txBody>
            <a:bodyPr/>
            <a:lstStyle/>
            <a:p>
              <a:endParaRPr lang="zh-CN" altLang="en-US"/>
            </a:p>
          </p:txBody>
        </p:sp>
        <p:sp>
          <p:nvSpPr>
            <p:cNvPr id="21584" name="Freeform 43"/>
            <p:cNvSpPr>
              <a:spLocks noEditPoints="1"/>
            </p:cNvSpPr>
            <p:nvPr/>
          </p:nvSpPr>
          <p:spPr bwMode="auto">
            <a:xfrm>
              <a:off x="2511" y="669"/>
              <a:ext cx="89" cy="68"/>
            </a:xfrm>
            <a:custGeom>
              <a:avLst/>
              <a:gdLst>
                <a:gd name="T0" fmla="*/ 0 w 155"/>
                <a:gd name="T1" fmla="*/ 0 h 142"/>
                <a:gd name="T2" fmla="*/ 29 w 155"/>
                <a:gd name="T3" fmla="*/ 9 h 142"/>
                <a:gd name="T4" fmla="*/ 0 w 155"/>
                <a:gd name="T5" fmla="*/ 3 h 142"/>
                <a:gd name="T6" fmla="*/ 29 w 155"/>
                <a:gd name="T7" fmla="*/ 12 h 142"/>
                <a:gd name="T8" fmla="*/ 0 w 155"/>
                <a:gd name="T9" fmla="*/ 7 h 142"/>
                <a:gd name="T10" fmla="*/ 29 w 155"/>
                <a:gd name="T11" fmla="*/ 16 h 142"/>
                <a:gd name="T12" fmla="*/ 0 60000 65536"/>
                <a:gd name="T13" fmla="*/ 0 60000 65536"/>
                <a:gd name="T14" fmla="*/ 0 60000 65536"/>
                <a:gd name="T15" fmla="*/ 0 60000 65536"/>
                <a:gd name="T16" fmla="*/ 0 60000 65536"/>
                <a:gd name="T17" fmla="*/ 0 60000 65536"/>
                <a:gd name="T18" fmla="*/ 0 w 155"/>
                <a:gd name="T19" fmla="*/ 0 h 142"/>
                <a:gd name="T20" fmla="*/ 155 w 155"/>
                <a:gd name="T21" fmla="*/ 142 h 142"/>
              </a:gdLst>
              <a:ahLst/>
              <a:cxnLst>
                <a:cxn ang="T12">
                  <a:pos x="T0" y="T1"/>
                </a:cxn>
                <a:cxn ang="T13">
                  <a:pos x="T2" y="T3"/>
                </a:cxn>
                <a:cxn ang="T14">
                  <a:pos x="T4" y="T5"/>
                </a:cxn>
                <a:cxn ang="T15">
                  <a:pos x="T6" y="T7"/>
                </a:cxn>
                <a:cxn ang="T16">
                  <a:pos x="T8" y="T9"/>
                </a:cxn>
                <a:cxn ang="T17">
                  <a:pos x="T10" y="T11"/>
                </a:cxn>
              </a:cxnLst>
              <a:rect l="T18" t="T19" r="T20" b="T21"/>
              <a:pathLst>
                <a:path w="155" h="142">
                  <a:moveTo>
                    <a:pt x="0" y="0"/>
                  </a:moveTo>
                  <a:cubicBezTo>
                    <a:pt x="46" y="38"/>
                    <a:pt x="99" y="66"/>
                    <a:pt x="155" y="80"/>
                  </a:cubicBezTo>
                  <a:moveTo>
                    <a:pt x="0" y="32"/>
                  </a:moveTo>
                  <a:cubicBezTo>
                    <a:pt x="46" y="70"/>
                    <a:pt x="99" y="97"/>
                    <a:pt x="155" y="111"/>
                  </a:cubicBezTo>
                  <a:moveTo>
                    <a:pt x="0" y="63"/>
                  </a:moveTo>
                  <a:cubicBezTo>
                    <a:pt x="46" y="101"/>
                    <a:pt x="99" y="128"/>
                    <a:pt x="155" y="142"/>
                  </a:cubicBezTo>
                </a:path>
              </a:pathLst>
            </a:custGeom>
            <a:noFill/>
            <a:ln w="11113" cap="rnd">
              <a:solidFill>
                <a:srgbClr val="000000"/>
              </a:solidFill>
              <a:prstDash val="solid"/>
              <a:round/>
              <a:headEnd/>
              <a:tailEnd/>
            </a:ln>
          </p:spPr>
          <p:txBody>
            <a:bodyPr/>
            <a:lstStyle/>
            <a:p>
              <a:endParaRPr lang="zh-CN" altLang="en-US"/>
            </a:p>
          </p:txBody>
        </p:sp>
        <p:sp>
          <p:nvSpPr>
            <p:cNvPr id="21585" name="Freeform 44"/>
            <p:cNvSpPr>
              <a:spLocks/>
            </p:cNvSpPr>
            <p:nvPr/>
          </p:nvSpPr>
          <p:spPr bwMode="auto">
            <a:xfrm>
              <a:off x="2508" y="514"/>
              <a:ext cx="95" cy="44"/>
            </a:xfrm>
            <a:custGeom>
              <a:avLst/>
              <a:gdLst>
                <a:gd name="T0" fmla="*/ 1 w 167"/>
                <a:gd name="T1" fmla="*/ 1 h 93"/>
                <a:gd name="T2" fmla="*/ 30 w 167"/>
                <a:gd name="T3" fmla="*/ 10 h 93"/>
                <a:gd name="T4" fmla="*/ 30 w 167"/>
                <a:gd name="T5" fmla="*/ 9 h 93"/>
                <a:gd name="T6" fmla="*/ 30 w 167"/>
                <a:gd name="T7" fmla="*/ 9 h 93"/>
                <a:gd name="T8" fmla="*/ 2 w 167"/>
                <a:gd name="T9" fmla="*/ 0 h 93"/>
                <a:gd name="T10" fmla="*/ 1 w 167"/>
                <a:gd name="T11" fmla="*/ 0 h 93"/>
                <a:gd name="T12" fmla="*/ 0 w 167"/>
                <a:gd name="T13" fmla="*/ 0 h 93"/>
                <a:gd name="T14" fmla="*/ 1 w 167"/>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167"/>
                <a:gd name="T25" fmla="*/ 0 h 93"/>
                <a:gd name="T26" fmla="*/ 167 w 167"/>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 h="93">
                  <a:moveTo>
                    <a:pt x="5" y="14"/>
                  </a:moveTo>
                  <a:cubicBezTo>
                    <a:pt x="50" y="51"/>
                    <a:pt x="103" y="78"/>
                    <a:pt x="160" y="93"/>
                  </a:cubicBezTo>
                  <a:cubicBezTo>
                    <a:pt x="165" y="92"/>
                    <a:pt x="167" y="89"/>
                    <a:pt x="166" y="85"/>
                  </a:cubicBezTo>
                  <a:cubicBezTo>
                    <a:pt x="166" y="82"/>
                    <a:pt x="163" y="80"/>
                    <a:pt x="160" y="79"/>
                  </a:cubicBezTo>
                  <a:cubicBezTo>
                    <a:pt x="104" y="64"/>
                    <a:pt x="52" y="38"/>
                    <a:pt x="8" y="2"/>
                  </a:cubicBezTo>
                  <a:cubicBezTo>
                    <a:pt x="6" y="0"/>
                    <a:pt x="3" y="0"/>
                    <a:pt x="1" y="2"/>
                  </a:cubicBezTo>
                  <a:cubicBezTo>
                    <a:pt x="0" y="3"/>
                    <a:pt x="0" y="4"/>
                    <a:pt x="0" y="6"/>
                  </a:cubicBezTo>
                  <a:cubicBezTo>
                    <a:pt x="0" y="9"/>
                    <a:pt x="2" y="12"/>
                    <a:pt x="5" y="14"/>
                  </a:cubicBezTo>
                </a:path>
              </a:pathLst>
            </a:custGeom>
            <a:solidFill>
              <a:srgbClr val="000000"/>
            </a:solidFill>
            <a:ln w="0">
              <a:solidFill>
                <a:srgbClr val="000000"/>
              </a:solidFill>
              <a:prstDash val="solid"/>
              <a:round/>
              <a:headEnd/>
              <a:tailEnd/>
            </a:ln>
          </p:spPr>
          <p:txBody>
            <a:bodyPr/>
            <a:lstStyle/>
            <a:p>
              <a:endParaRPr lang="zh-CN" altLang="en-US"/>
            </a:p>
          </p:txBody>
        </p:sp>
        <p:sp>
          <p:nvSpPr>
            <p:cNvPr id="21586" name="Freeform 45"/>
            <p:cNvSpPr>
              <a:spLocks/>
            </p:cNvSpPr>
            <p:nvPr/>
          </p:nvSpPr>
          <p:spPr bwMode="auto">
            <a:xfrm>
              <a:off x="2508" y="514"/>
              <a:ext cx="95" cy="44"/>
            </a:xfrm>
            <a:custGeom>
              <a:avLst/>
              <a:gdLst>
                <a:gd name="T0" fmla="*/ 2 w 95"/>
                <a:gd name="T1" fmla="*/ 6 h 44"/>
                <a:gd name="T2" fmla="*/ 91 w 95"/>
                <a:gd name="T3" fmla="*/ 44 h 44"/>
                <a:gd name="T4" fmla="*/ 95 w 95"/>
                <a:gd name="T5" fmla="*/ 40 h 44"/>
                <a:gd name="T6" fmla="*/ 91 w 95"/>
                <a:gd name="T7" fmla="*/ 38 h 44"/>
                <a:gd name="T8" fmla="*/ 4 w 95"/>
                <a:gd name="T9" fmla="*/ 1 h 44"/>
                <a:gd name="T10" fmla="*/ 0 w 95"/>
                <a:gd name="T11" fmla="*/ 1 h 44"/>
                <a:gd name="T12" fmla="*/ 0 w 95"/>
                <a:gd name="T13" fmla="*/ 2 h 44"/>
                <a:gd name="T14" fmla="*/ 2 w 95"/>
                <a:gd name="T15" fmla="*/ 6 h 44"/>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44"/>
                <a:gd name="T26" fmla="*/ 95 w 95"/>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44">
                  <a:moveTo>
                    <a:pt x="2" y="6"/>
                  </a:moveTo>
                  <a:cubicBezTo>
                    <a:pt x="28" y="24"/>
                    <a:pt x="58" y="37"/>
                    <a:pt x="91" y="44"/>
                  </a:cubicBezTo>
                  <a:cubicBezTo>
                    <a:pt x="94" y="44"/>
                    <a:pt x="95" y="42"/>
                    <a:pt x="95" y="40"/>
                  </a:cubicBezTo>
                  <a:cubicBezTo>
                    <a:pt x="95" y="39"/>
                    <a:pt x="93" y="38"/>
                    <a:pt x="91" y="38"/>
                  </a:cubicBezTo>
                  <a:cubicBezTo>
                    <a:pt x="59" y="30"/>
                    <a:pt x="29" y="18"/>
                    <a:pt x="4" y="1"/>
                  </a:cubicBezTo>
                  <a:cubicBezTo>
                    <a:pt x="3" y="0"/>
                    <a:pt x="1" y="0"/>
                    <a:pt x="0" y="1"/>
                  </a:cubicBezTo>
                  <a:cubicBezTo>
                    <a:pt x="0" y="1"/>
                    <a:pt x="0" y="1"/>
                    <a:pt x="0" y="2"/>
                  </a:cubicBezTo>
                  <a:cubicBezTo>
                    <a:pt x="0" y="4"/>
                    <a:pt x="1" y="5"/>
                    <a:pt x="2" y="6"/>
                  </a:cubicBezTo>
                </a:path>
              </a:pathLst>
            </a:custGeom>
            <a:noFill/>
            <a:ln w="7938" cap="rnd">
              <a:solidFill>
                <a:srgbClr val="000000"/>
              </a:solidFill>
              <a:prstDash val="solid"/>
              <a:round/>
              <a:headEnd/>
              <a:tailEnd/>
            </a:ln>
          </p:spPr>
          <p:txBody>
            <a:bodyPr/>
            <a:lstStyle/>
            <a:p>
              <a:endParaRPr lang="zh-CN" altLang="en-US"/>
            </a:p>
          </p:txBody>
        </p:sp>
        <p:pic>
          <p:nvPicPr>
            <p:cNvPr id="21587" name="Picture 46"/>
            <p:cNvPicPr>
              <a:picLocks noChangeAspect="1" noChangeArrowheads="1"/>
            </p:cNvPicPr>
            <p:nvPr/>
          </p:nvPicPr>
          <p:blipFill>
            <a:blip r:embed="rId8" cstate="print"/>
            <a:srcRect/>
            <a:stretch>
              <a:fillRect/>
            </a:stretch>
          </p:blipFill>
          <p:spPr bwMode="auto">
            <a:xfrm>
              <a:off x="2525" y="525"/>
              <a:ext cx="46" cy="30"/>
            </a:xfrm>
            <a:prstGeom prst="rect">
              <a:avLst/>
            </a:prstGeom>
            <a:noFill/>
            <a:ln w="9525">
              <a:noFill/>
              <a:miter lim="800000"/>
              <a:headEnd/>
              <a:tailEnd/>
            </a:ln>
          </p:spPr>
        </p:pic>
        <p:sp>
          <p:nvSpPr>
            <p:cNvPr id="21588" name="Freeform 47"/>
            <p:cNvSpPr>
              <a:spLocks/>
            </p:cNvSpPr>
            <p:nvPr/>
          </p:nvSpPr>
          <p:spPr bwMode="auto">
            <a:xfrm>
              <a:off x="2533" y="532"/>
              <a:ext cx="30" cy="18"/>
            </a:xfrm>
            <a:custGeom>
              <a:avLst/>
              <a:gdLst>
                <a:gd name="T0" fmla="*/ 30 w 30"/>
                <a:gd name="T1" fmla="*/ 18 h 18"/>
                <a:gd name="T2" fmla="*/ 3 w 30"/>
                <a:gd name="T3" fmla="*/ 6 h 18"/>
                <a:gd name="T4" fmla="*/ 19 w 30"/>
                <a:gd name="T5" fmla="*/ 18 h 18"/>
                <a:gd name="T6" fmla="*/ 30 w 30"/>
                <a:gd name="T7" fmla="*/ 18 h 18"/>
                <a:gd name="T8" fmla="*/ 0 60000 65536"/>
                <a:gd name="T9" fmla="*/ 0 60000 65536"/>
                <a:gd name="T10" fmla="*/ 0 60000 65536"/>
                <a:gd name="T11" fmla="*/ 0 60000 65536"/>
                <a:gd name="T12" fmla="*/ 0 w 30"/>
                <a:gd name="T13" fmla="*/ 0 h 18"/>
                <a:gd name="T14" fmla="*/ 30 w 30"/>
                <a:gd name="T15" fmla="*/ 18 h 18"/>
              </a:gdLst>
              <a:ahLst/>
              <a:cxnLst>
                <a:cxn ang="T8">
                  <a:pos x="T0" y="T1"/>
                </a:cxn>
                <a:cxn ang="T9">
                  <a:pos x="T2" y="T3"/>
                </a:cxn>
                <a:cxn ang="T10">
                  <a:pos x="T4" y="T5"/>
                </a:cxn>
                <a:cxn ang="T11">
                  <a:pos x="T6" y="T7"/>
                </a:cxn>
              </a:cxnLst>
              <a:rect l="T12" t="T13" r="T14" b="T15"/>
              <a:pathLst>
                <a:path w="30" h="18">
                  <a:moveTo>
                    <a:pt x="30" y="18"/>
                  </a:moveTo>
                  <a:cubicBezTo>
                    <a:pt x="24" y="5"/>
                    <a:pt x="13" y="0"/>
                    <a:pt x="3" y="6"/>
                  </a:cubicBezTo>
                  <a:cubicBezTo>
                    <a:pt x="0" y="11"/>
                    <a:pt x="8" y="16"/>
                    <a:pt x="19" y="18"/>
                  </a:cubicBezTo>
                  <a:cubicBezTo>
                    <a:pt x="23" y="18"/>
                    <a:pt x="27" y="18"/>
                    <a:pt x="30" y="18"/>
                  </a:cubicBezTo>
                </a:path>
              </a:pathLst>
            </a:custGeom>
            <a:noFill/>
            <a:ln w="3175" cap="rnd">
              <a:solidFill>
                <a:srgbClr val="FFFFFF"/>
              </a:solidFill>
              <a:prstDash val="solid"/>
              <a:round/>
              <a:headEnd/>
              <a:tailEnd/>
            </a:ln>
          </p:spPr>
          <p:txBody>
            <a:bodyPr/>
            <a:lstStyle/>
            <a:p>
              <a:endParaRPr lang="zh-CN" altLang="en-US"/>
            </a:p>
          </p:txBody>
        </p:sp>
        <p:pic>
          <p:nvPicPr>
            <p:cNvPr id="21589" name="Picture 48"/>
            <p:cNvPicPr>
              <a:picLocks noChangeAspect="1" noChangeArrowheads="1"/>
            </p:cNvPicPr>
            <p:nvPr/>
          </p:nvPicPr>
          <p:blipFill>
            <a:blip r:embed="rId9" cstate="print"/>
            <a:srcRect/>
            <a:stretch>
              <a:fillRect/>
            </a:stretch>
          </p:blipFill>
          <p:spPr bwMode="auto">
            <a:xfrm>
              <a:off x="2497" y="532"/>
              <a:ext cx="110" cy="77"/>
            </a:xfrm>
            <a:prstGeom prst="rect">
              <a:avLst/>
            </a:prstGeom>
            <a:noFill/>
            <a:ln w="9525">
              <a:noFill/>
              <a:miter lim="800000"/>
              <a:headEnd/>
              <a:tailEnd/>
            </a:ln>
          </p:spPr>
        </p:pic>
        <p:pic>
          <p:nvPicPr>
            <p:cNvPr id="21590" name="Picture 49"/>
            <p:cNvPicPr>
              <a:picLocks noChangeAspect="1" noChangeArrowheads="1"/>
            </p:cNvPicPr>
            <p:nvPr/>
          </p:nvPicPr>
          <p:blipFill>
            <a:blip r:embed="rId10" cstate="print"/>
            <a:srcRect/>
            <a:stretch>
              <a:fillRect/>
            </a:stretch>
          </p:blipFill>
          <p:spPr bwMode="auto">
            <a:xfrm>
              <a:off x="2497" y="532"/>
              <a:ext cx="110" cy="77"/>
            </a:xfrm>
            <a:prstGeom prst="rect">
              <a:avLst/>
            </a:prstGeom>
            <a:noFill/>
            <a:ln w="9525">
              <a:noFill/>
              <a:miter lim="800000"/>
              <a:headEnd/>
              <a:tailEnd/>
            </a:ln>
          </p:spPr>
        </p:pic>
        <p:pic>
          <p:nvPicPr>
            <p:cNvPr id="21591" name="Picture 50"/>
            <p:cNvPicPr>
              <a:picLocks noChangeAspect="1" noChangeArrowheads="1"/>
            </p:cNvPicPr>
            <p:nvPr/>
          </p:nvPicPr>
          <p:blipFill>
            <a:blip r:embed="rId9" cstate="print"/>
            <a:srcRect/>
            <a:stretch>
              <a:fillRect/>
            </a:stretch>
          </p:blipFill>
          <p:spPr bwMode="auto">
            <a:xfrm>
              <a:off x="2497" y="532"/>
              <a:ext cx="110" cy="77"/>
            </a:xfrm>
            <a:prstGeom prst="rect">
              <a:avLst/>
            </a:prstGeom>
            <a:noFill/>
            <a:ln w="9525">
              <a:noFill/>
              <a:miter lim="800000"/>
              <a:headEnd/>
              <a:tailEnd/>
            </a:ln>
          </p:spPr>
        </p:pic>
        <p:sp>
          <p:nvSpPr>
            <p:cNvPr id="21592" name="Freeform 51"/>
            <p:cNvSpPr>
              <a:spLocks/>
            </p:cNvSpPr>
            <p:nvPr/>
          </p:nvSpPr>
          <p:spPr bwMode="auto">
            <a:xfrm>
              <a:off x="2511" y="544"/>
              <a:ext cx="89" cy="44"/>
            </a:xfrm>
            <a:custGeom>
              <a:avLst/>
              <a:gdLst>
                <a:gd name="T0" fmla="*/ 0 w 155"/>
                <a:gd name="T1" fmla="*/ 1 h 90"/>
                <a:gd name="T2" fmla="*/ 29 w 155"/>
                <a:gd name="T3" fmla="*/ 11 h 90"/>
                <a:gd name="T4" fmla="*/ 29 w 155"/>
                <a:gd name="T5" fmla="*/ 11 h 90"/>
                <a:gd name="T6" fmla="*/ 29 w 155"/>
                <a:gd name="T7" fmla="*/ 9 h 90"/>
                <a:gd name="T8" fmla="*/ 0 w 155"/>
                <a:gd name="T9" fmla="*/ 0 h 90"/>
                <a:gd name="T10" fmla="*/ 0 w 155"/>
                <a:gd name="T11" fmla="*/ 0 h 90"/>
                <a:gd name="T12" fmla="*/ 0 w 155"/>
                <a:gd name="T13" fmla="*/ 1 h 90"/>
                <a:gd name="T14" fmla="*/ 0 60000 65536"/>
                <a:gd name="T15" fmla="*/ 0 60000 65536"/>
                <a:gd name="T16" fmla="*/ 0 60000 65536"/>
                <a:gd name="T17" fmla="*/ 0 60000 65536"/>
                <a:gd name="T18" fmla="*/ 0 60000 65536"/>
                <a:gd name="T19" fmla="*/ 0 60000 65536"/>
                <a:gd name="T20" fmla="*/ 0 60000 65536"/>
                <a:gd name="T21" fmla="*/ 0 w 155"/>
                <a:gd name="T22" fmla="*/ 0 h 90"/>
                <a:gd name="T23" fmla="*/ 155 w 155"/>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90">
                  <a:moveTo>
                    <a:pt x="0" y="10"/>
                  </a:moveTo>
                  <a:cubicBezTo>
                    <a:pt x="44" y="48"/>
                    <a:pt x="97" y="75"/>
                    <a:pt x="155" y="90"/>
                  </a:cubicBezTo>
                  <a:lnTo>
                    <a:pt x="155" y="80"/>
                  </a:lnTo>
                  <a:cubicBezTo>
                    <a:pt x="98" y="64"/>
                    <a:pt x="45" y="37"/>
                    <a:pt x="0" y="0"/>
                  </a:cubicBezTo>
                  <a:lnTo>
                    <a:pt x="0" y="1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1593" name="Freeform 52"/>
            <p:cNvSpPr>
              <a:spLocks/>
            </p:cNvSpPr>
            <p:nvPr/>
          </p:nvSpPr>
          <p:spPr bwMode="auto">
            <a:xfrm>
              <a:off x="2511" y="540"/>
              <a:ext cx="89" cy="58"/>
            </a:xfrm>
            <a:custGeom>
              <a:avLst/>
              <a:gdLst>
                <a:gd name="T0" fmla="*/ 0 w 155"/>
                <a:gd name="T1" fmla="*/ 0 h 120"/>
                <a:gd name="T2" fmla="*/ 0 w 155"/>
                <a:gd name="T3" fmla="*/ 4 h 120"/>
                <a:gd name="T4" fmla="*/ 29 w 155"/>
                <a:gd name="T5" fmla="*/ 14 h 120"/>
                <a:gd name="T6" fmla="*/ 0 60000 65536"/>
                <a:gd name="T7" fmla="*/ 0 60000 65536"/>
                <a:gd name="T8" fmla="*/ 0 60000 65536"/>
                <a:gd name="T9" fmla="*/ 0 w 155"/>
                <a:gd name="T10" fmla="*/ 0 h 120"/>
                <a:gd name="T11" fmla="*/ 155 w 155"/>
                <a:gd name="T12" fmla="*/ 120 h 120"/>
              </a:gdLst>
              <a:ahLst/>
              <a:cxnLst>
                <a:cxn ang="T6">
                  <a:pos x="T0" y="T1"/>
                </a:cxn>
                <a:cxn ang="T7">
                  <a:pos x="T2" y="T3"/>
                </a:cxn>
                <a:cxn ang="T8">
                  <a:pos x="T4" y="T5"/>
                </a:cxn>
              </a:cxnLst>
              <a:rect l="T9" t="T10" r="T11" b="T12"/>
              <a:pathLst>
                <a:path w="155" h="120">
                  <a:moveTo>
                    <a:pt x="0" y="0"/>
                  </a:moveTo>
                  <a:lnTo>
                    <a:pt x="0" y="40"/>
                  </a:lnTo>
                  <a:cubicBezTo>
                    <a:pt x="45" y="77"/>
                    <a:pt x="98" y="104"/>
                    <a:pt x="155" y="120"/>
                  </a:cubicBezTo>
                </a:path>
              </a:pathLst>
            </a:custGeom>
            <a:noFill/>
            <a:ln w="7938" cap="rnd">
              <a:solidFill>
                <a:srgbClr val="FFFFFF"/>
              </a:solidFill>
              <a:prstDash val="solid"/>
              <a:round/>
              <a:headEnd/>
              <a:tailEnd/>
            </a:ln>
          </p:spPr>
          <p:txBody>
            <a:bodyPr/>
            <a:lstStyle/>
            <a:p>
              <a:endParaRPr lang="zh-CN" altLang="en-US"/>
            </a:p>
          </p:txBody>
        </p:sp>
        <p:sp>
          <p:nvSpPr>
            <p:cNvPr id="21594" name="Freeform 53"/>
            <p:cNvSpPr>
              <a:spLocks/>
            </p:cNvSpPr>
            <p:nvPr/>
          </p:nvSpPr>
          <p:spPr bwMode="auto">
            <a:xfrm>
              <a:off x="2511" y="541"/>
              <a:ext cx="89" cy="58"/>
            </a:xfrm>
            <a:custGeom>
              <a:avLst/>
              <a:gdLst>
                <a:gd name="T0" fmla="*/ 29 w 155"/>
                <a:gd name="T1" fmla="*/ 14 h 120"/>
                <a:gd name="T2" fmla="*/ 29 w 155"/>
                <a:gd name="T3" fmla="*/ 9 h 120"/>
                <a:gd name="T4" fmla="*/ 0 w 155"/>
                <a:gd name="T5" fmla="*/ 0 h 120"/>
                <a:gd name="T6" fmla="*/ 0 60000 65536"/>
                <a:gd name="T7" fmla="*/ 0 60000 65536"/>
                <a:gd name="T8" fmla="*/ 0 60000 65536"/>
                <a:gd name="T9" fmla="*/ 0 w 155"/>
                <a:gd name="T10" fmla="*/ 0 h 120"/>
                <a:gd name="T11" fmla="*/ 155 w 155"/>
                <a:gd name="T12" fmla="*/ 120 h 120"/>
              </a:gdLst>
              <a:ahLst/>
              <a:cxnLst>
                <a:cxn ang="T6">
                  <a:pos x="T0" y="T1"/>
                </a:cxn>
                <a:cxn ang="T7">
                  <a:pos x="T2" y="T3"/>
                </a:cxn>
                <a:cxn ang="T8">
                  <a:pos x="T4" y="T5"/>
                </a:cxn>
              </a:cxnLst>
              <a:rect l="T9" t="T10" r="T11" b="T12"/>
              <a:pathLst>
                <a:path w="155" h="120">
                  <a:moveTo>
                    <a:pt x="155" y="120"/>
                  </a:moveTo>
                  <a:lnTo>
                    <a:pt x="155" y="80"/>
                  </a:lnTo>
                  <a:cubicBezTo>
                    <a:pt x="98" y="63"/>
                    <a:pt x="45" y="36"/>
                    <a:pt x="0" y="0"/>
                  </a:cubicBezTo>
                </a:path>
              </a:pathLst>
            </a:custGeom>
            <a:noFill/>
            <a:ln w="7938" cap="rnd">
              <a:solidFill>
                <a:srgbClr val="000000"/>
              </a:solidFill>
              <a:prstDash val="solid"/>
              <a:round/>
              <a:headEnd/>
              <a:tailEnd/>
            </a:ln>
          </p:spPr>
          <p:txBody>
            <a:bodyPr/>
            <a:lstStyle/>
            <a:p>
              <a:endParaRPr lang="zh-CN" altLang="en-US"/>
            </a:p>
          </p:txBody>
        </p:sp>
        <p:sp>
          <p:nvSpPr>
            <p:cNvPr id="21595" name="Freeform 54"/>
            <p:cNvSpPr>
              <a:spLocks/>
            </p:cNvSpPr>
            <p:nvPr/>
          </p:nvSpPr>
          <p:spPr bwMode="auto">
            <a:xfrm>
              <a:off x="2757" y="736"/>
              <a:ext cx="52" cy="39"/>
            </a:xfrm>
            <a:custGeom>
              <a:avLst/>
              <a:gdLst>
                <a:gd name="T0" fmla="*/ 0 w 90"/>
                <a:gd name="T1" fmla="*/ 8 h 82"/>
                <a:gd name="T2" fmla="*/ 10 w 90"/>
                <a:gd name="T3" fmla="*/ 9 h 82"/>
                <a:gd name="T4" fmla="*/ 17 w 90"/>
                <a:gd name="T5" fmla="*/ 4 h 82"/>
                <a:gd name="T6" fmla="*/ 13 w 90"/>
                <a:gd name="T7" fmla="*/ 1 h 82"/>
                <a:gd name="T8" fmla="*/ 10 w 90"/>
                <a:gd name="T9" fmla="*/ 0 h 82"/>
                <a:gd name="T10" fmla="*/ 0 w 90"/>
                <a:gd name="T11" fmla="*/ 8 h 82"/>
                <a:gd name="T12" fmla="*/ 0 60000 65536"/>
                <a:gd name="T13" fmla="*/ 0 60000 65536"/>
                <a:gd name="T14" fmla="*/ 0 60000 65536"/>
                <a:gd name="T15" fmla="*/ 0 60000 65536"/>
                <a:gd name="T16" fmla="*/ 0 60000 65536"/>
                <a:gd name="T17" fmla="*/ 0 60000 65536"/>
                <a:gd name="T18" fmla="*/ 0 w 90"/>
                <a:gd name="T19" fmla="*/ 0 h 82"/>
                <a:gd name="T20" fmla="*/ 90 w 90"/>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90" h="82">
                  <a:moveTo>
                    <a:pt x="0" y="75"/>
                  </a:moveTo>
                  <a:cubicBezTo>
                    <a:pt x="16" y="80"/>
                    <a:pt x="33" y="82"/>
                    <a:pt x="50" y="81"/>
                  </a:cubicBezTo>
                  <a:cubicBezTo>
                    <a:pt x="73" y="79"/>
                    <a:pt x="90" y="60"/>
                    <a:pt x="88" y="39"/>
                  </a:cubicBezTo>
                  <a:cubicBezTo>
                    <a:pt x="87" y="27"/>
                    <a:pt x="80" y="16"/>
                    <a:pt x="70" y="10"/>
                  </a:cubicBezTo>
                  <a:lnTo>
                    <a:pt x="55" y="0"/>
                  </a:lnTo>
                  <a:lnTo>
                    <a:pt x="0" y="75"/>
                  </a:lnTo>
                  <a:close/>
                </a:path>
              </a:pathLst>
            </a:custGeom>
            <a:solidFill>
              <a:srgbClr val="DCD3B8"/>
            </a:solidFill>
            <a:ln w="0">
              <a:solidFill>
                <a:srgbClr val="000000"/>
              </a:solidFill>
              <a:prstDash val="solid"/>
              <a:round/>
              <a:headEnd/>
              <a:tailEnd/>
            </a:ln>
          </p:spPr>
          <p:txBody>
            <a:bodyPr/>
            <a:lstStyle/>
            <a:p>
              <a:endParaRPr lang="zh-CN" altLang="en-US"/>
            </a:p>
          </p:txBody>
        </p:sp>
        <p:pic>
          <p:nvPicPr>
            <p:cNvPr id="21596" name="Picture 55"/>
            <p:cNvPicPr>
              <a:picLocks noChangeAspect="1" noChangeArrowheads="1"/>
            </p:cNvPicPr>
            <p:nvPr/>
          </p:nvPicPr>
          <p:blipFill>
            <a:blip r:embed="rId11" cstate="print"/>
            <a:srcRect/>
            <a:stretch>
              <a:fillRect/>
            </a:stretch>
          </p:blipFill>
          <p:spPr bwMode="auto">
            <a:xfrm>
              <a:off x="2653" y="678"/>
              <a:ext cx="146" cy="108"/>
            </a:xfrm>
            <a:prstGeom prst="rect">
              <a:avLst/>
            </a:prstGeom>
            <a:noFill/>
            <a:ln w="9525">
              <a:noFill/>
              <a:miter lim="800000"/>
              <a:headEnd/>
              <a:tailEnd/>
            </a:ln>
          </p:spPr>
        </p:pic>
        <p:pic>
          <p:nvPicPr>
            <p:cNvPr id="21597" name="Picture 56"/>
            <p:cNvPicPr>
              <a:picLocks noChangeAspect="1" noChangeArrowheads="1"/>
            </p:cNvPicPr>
            <p:nvPr/>
          </p:nvPicPr>
          <p:blipFill>
            <a:blip r:embed="rId12" cstate="print"/>
            <a:srcRect/>
            <a:stretch>
              <a:fillRect/>
            </a:stretch>
          </p:blipFill>
          <p:spPr bwMode="auto">
            <a:xfrm>
              <a:off x="2653" y="678"/>
              <a:ext cx="146" cy="108"/>
            </a:xfrm>
            <a:prstGeom prst="rect">
              <a:avLst/>
            </a:prstGeom>
            <a:noFill/>
            <a:ln w="9525">
              <a:noFill/>
              <a:miter lim="800000"/>
              <a:headEnd/>
              <a:tailEnd/>
            </a:ln>
          </p:spPr>
        </p:pic>
        <p:sp>
          <p:nvSpPr>
            <p:cNvPr id="21598" name="Freeform 57"/>
            <p:cNvSpPr>
              <a:spLocks noEditPoints="1"/>
            </p:cNvSpPr>
            <p:nvPr/>
          </p:nvSpPr>
          <p:spPr bwMode="auto">
            <a:xfrm>
              <a:off x="2663" y="687"/>
              <a:ext cx="123" cy="86"/>
            </a:xfrm>
            <a:custGeom>
              <a:avLst/>
              <a:gdLst>
                <a:gd name="T0" fmla="*/ 6 w 216"/>
                <a:gd name="T1" fmla="*/ 17 h 180"/>
                <a:gd name="T2" fmla="*/ 26 w 216"/>
                <a:gd name="T3" fmla="*/ 20 h 180"/>
                <a:gd name="T4" fmla="*/ 33 w 216"/>
                <a:gd name="T5" fmla="*/ 19 h 180"/>
                <a:gd name="T6" fmla="*/ 35 w 216"/>
                <a:gd name="T7" fmla="*/ 19 h 180"/>
                <a:gd name="T8" fmla="*/ 40 w 216"/>
                <a:gd name="T9" fmla="*/ 16 h 180"/>
                <a:gd name="T10" fmla="*/ 40 w 216"/>
                <a:gd name="T11" fmla="*/ 16 h 180"/>
                <a:gd name="T12" fmla="*/ 40 w 216"/>
                <a:gd name="T13" fmla="*/ 9 h 180"/>
                <a:gd name="T14" fmla="*/ 29 w 216"/>
                <a:gd name="T15" fmla="*/ 0 h 180"/>
                <a:gd name="T16" fmla="*/ 11 w 216"/>
                <a:gd name="T17" fmla="*/ 0 h 180"/>
                <a:gd name="T18" fmla="*/ 0 w 216"/>
                <a:gd name="T19" fmla="*/ 9 h 180"/>
                <a:gd name="T20" fmla="*/ 0 w 216"/>
                <a:gd name="T21" fmla="*/ 9 h 180"/>
                <a:gd name="T22" fmla="*/ 1 w 216"/>
                <a:gd name="T23" fmla="*/ 12 h 180"/>
                <a:gd name="T24" fmla="*/ 2 w 216"/>
                <a:gd name="T25" fmla="*/ 15 h 180"/>
                <a:gd name="T26" fmla="*/ 5 w 216"/>
                <a:gd name="T27" fmla="*/ 15 h 180"/>
                <a:gd name="T28" fmla="*/ 6 w 216"/>
                <a:gd name="T29" fmla="*/ 17 h 1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6"/>
                <a:gd name="T46" fmla="*/ 0 h 180"/>
                <a:gd name="T47" fmla="*/ 216 w 216"/>
                <a:gd name="T48" fmla="*/ 180 h 1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6" h="180">
                  <a:moveTo>
                    <a:pt x="35" y="155"/>
                  </a:moveTo>
                  <a:cubicBezTo>
                    <a:pt x="68" y="171"/>
                    <a:pt x="106" y="180"/>
                    <a:pt x="143" y="179"/>
                  </a:cubicBezTo>
                  <a:cubicBezTo>
                    <a:pt x="156" y="179"/>
                    <a:pt x="168" y="176"/>
                    <a:pt x="178" y="170"/>
                  </a:cubicBezTo>
                  <a:cubicBezTo>
                    <a:pt x="182" y="174"/>
                    <a:pt x="188" y="175"/>
                    <a:pt x="192" y="173"/>
                  </a:cubicBezTo>
                  <a:cubicBezTo>
                    <a:pt x="203" y="168"/>
                    <a:pt x="211" y="160"/>
                    <a:pt x="216" y="150"/>
                  </a:cubicBezTo>
                  <a:lnTo>
                    <a:pt x="216" y="84"/>
                  </a:lnTo>
                  <a:cubicBezTo>
                    <a:pt x="214" y="50"/>
                    <a:pt x="191" y="20"/>
                    <a:pt x="157" y="7"/>
                  </a:cubicBezTo>
                  <a:moveTo>
                    <a:pt x="59" y="0"/>
                  </a:moveTo>
                  <a:cubicBezTo>
                    <a:pt x="25" y="14"/>
                    <a:pt x="2" y="44"/>
                    <a:pt x="0" y="79"/>
                  </a:cubicBezTo>
                  <a:lnTo>
                    <a:pt x="1" y="116"/>
                  </a:lnTo>
                  <a:cubicBezTo>
                    <a:pt x="0" y="126"/>
                    <a:pt x="5" y="135"/>
                    <a:pt x="13" y="141"/>
                  </a:cubicBezTo>
                  <a:cubicBezTo>
                    <a:pt x="17" y="144"/>
                    <a:pt x="22" y="145"/>
                    <a:pt x="27" y="143"/>
                  </a:cubicBezTo>
                  <a:cubicBezTo>
                    <a:pt x="27" y="148"/>
                    <a:pt x="30" y="153"/>
                    <a:pt x="35" y="155"/>
                  </a:cubicBezTo>
                </a:path>
              </a:pathLst>
            </a:custGeom>
            <a:noFill/>
            <a:ln w="14288" cap="rnd">
              <a:solidFill>
                <a:srgbClr val="383872"/>
              </a:solidFill>
              <a:prstDash val="solid"/>
              <a:round/>
              <a:headEnd/>
              <a:tailEnd/>
            </a:ln>
          </p:spPr>
          <p:txBody>
            <a:bodyPr/>
            <a:lstStyle/>
            <a:p>
              <a:endParaRPr lang="zh-CN" altLang="en-US"/>
            </a:p>
          </p:txBody>
        </p:sp>
        <p:pic>
          <p:nvPicPr>
            <p:cNvPr id="21599" name="Picture 58"/>
            <p:cNvPicPr>
              <a:picLocks noChangeAspect="1" noChangeArrowheads="1"/>
            </p:cNvPicPr>
            <p:nvPr/>
          </p:nvPicPr>
          <p:blipFill>
            <a:blip r:embed="rId13" cstate="print"/>
            <a:srcRect/>
            <a:stretch>
              <a:fillRect/>
            </a:stretch>
          </p:blipFill>
          <p:spPr bwMode="auto">
            <a:xfrm>
              <a:off x="2680" y="632"/>
              <a:ext cx="92" cy="77"/>
            </a:xfrm>
            <a:prstGeom prst="rect">
              <a:avLst/>
            </a:prstGeom>
            <a:noFill/>
            <a:ln w="9525">
              <a:noFill/>
              <a:miter lim="800000"/>
              <a:headEnd/>
              <a:tailEnd/>
            </a:ln>
          </p:spPr>
        </p:pic>
        <p:sp>
          <p:nvSpPr>
            <p:cNvPr id="21600" name="Oval 59"/>
            <p:cNvSpPr>
              <a:spLocks noChangeArrowheads="1"/>
            </p:cNvSpPr>
            <p:nvPr/>
          </p:nvSpPr>
          <p:spPr bwMode="auto">
            <a:xfrm>
              <a:off x="2689" y="640"/>
              <a:ext cx="74" cy="58"/>
            </a:xfrm>
            <a:prstGeom prst="ellipse">
              <a:avLst/>
            </a:prstGeom>
            <a:noFill/>
            <a:ln w="7938" cap="rnd">
              <a:solidFill>
                <a:srgbClr val="383872"/>
              </a:solidFill>
              <a:round/>
              <a:headEnd/>
              <a:tailEnd/>
            </a:ln>
          </p:spPr>
          <p:txBody>
            <a:bodyPr/>
            <a:lstStyle/>
            <a:p>
              <a:pPr eaLnBrk="0" hangingPunct="0"/>
              <a:endParaRPr lang="zh-CN" altLang="en-US" sz="2400" u="none">
                <a:solidFill>
                  <a:schemeClr val="tx1"/>
                </a:solidFill>
                <a:ea typeface="Gulim" pitchFamily="34" charset="-127"/>
              </a:endParaRPr>
            </a:p>
          </p:txBody>
        </p:sp>
        <p:sp>
          <p:nvSpPr>
            <p:cNvPr id="21601" name="Freeform 60"/>
            <p:cNvSpPr>
              <a:spLocks/>
            </p:cNvSpPr>
            <p:nvPr/>
          </p:nvSpPr>
          <p:spPr bwMode="auto">
            <a:xfrm>
              <a:off x="2663" y="638"/>
              <a:ext cx="124" cy="135"/>
            </a:xfrm>
            <a:custGeom>
              <a:avLst/>
              <a:gdLst>
                <a:gd name="T0" fmla="*/ 11 w 217"/>
                <a:gd name="T1" fmla="*/ 11 h 282"/>
                <a:gd name="T2" fmla="*/ 0 w 217"/>
                <a:gd name="T3" fmla="*/ 20 h 282"/>
                <a:gd name="T4" fmla="*/ 1 w 217"/>
                <a:gd name="T5" fmla="*/ 24 h 282"/>
                <a:gd name="T6" fmla="*/ 2 w 217"/>
                <a:gd name="T7" fmla="*/ 27 h 282"/>
                <a:gd name="T8" fmla="*/ 5 w 217"/>
                <a:gd name="T9" fmla="*/ 27 h 282"/>
                <a:gd name="T10" fmla="*/ 6 w 217"/>
                <a:gd name="T11" fmla="*/ 28 h 282"/>
                <a:gd name="T12" fmla="*/ 27 w 217"/>
                <a:gd name="T13" fmla="*/ 31 h 282"/>
                <a:gd name="T14" fmla="*/ 33 w 217"/>
                <a:gd name="T15" fmla="*/ 30 h 282"/>
                <a:gd name="T16" fmla="*/ 36 w 217"/>
                <a:gd name="T17" fmla="*/ 30 h 282"/>
                <a:gd name="T18" fmla="*/ 40 w 217"/>
                <a:gd name="T19" fmla="*/ 28 h 282"/>
                <a:gd name="T20" fmla="*/ 40 w 217"/>
                <a:gd name="T21" fmla="*/ 28 h 282"/>
                <a:gd name="T22" fmla="*/ 40 w 217"/>
                <a:gd name="T23" fmla="*/ 21 h 282"/>
                <a:gd name="T24" fmla="*/ 29 w 217"/>
                <a:gd name="T25" fmla="*/ 12 h 282"/>
                <a:gd name="T26" fmla="*/ 29 w 217"/>
                <a:gd name="T27" fmla="*/ 12 h 282"/>
                <a:gd name="T28" fmla="*/ 29 w 217"/>
                <a:gd name="T29" fmla="*/ 2 h 282"/>
                <a:gd name="T30" fmla="*/ 12 w 217"/>
                <a:gd name="T31" fmla="*/ 2 h 282"/>
                <a:gd name="T32" fmla="*/ 11 w 217"/>
                <a:gd name="T33" fmla="*/ 11 h 2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7"/>
                <a:gd name="T52" fmla="*/ 0 h 282"/>
                <a:gd name="T53" fmla="*/ 217 w 217"/>
                <a:gd name="T54" fmla="*/ 282 h 2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7" h="282">
                  <a:moveTo>
                    <a:pt x="59" y="102"/>
                  </a:moveTo>
                  <a:cubicBezTo>
                    <a:pt x="25" y="116"/>
                    <a:pt x="2" y="147"/>
                    <a:pt x="0" y="181"/>
                  </a:cubicBezTo>
                  <a:lnTo>
                    <a:pt x="1" y="218"/>
                  </a:lnTo>
                  <a:cubicBezTo>
                    <a:pt x="0" y="228"/>
                    <a:pt x="5" y="237"/>
                    <a:pt x="13" y="243"/>
                  </a:cubicBezTo>
                  <a:cubicBezTo>
                    <a:pt x="17" y="246"/>
                    <a:pt x="22" y="247"/>
                    <a:pt x="27" y="245"/>
                  </a:cubicBezTo>
                  <a:cubicBezTo>
                    <a:pt x="27" y="250"/>
                    <a:pt x="30" y="255"/>
                    <a:pt x="35" y="257"/>
                  </a:cubicBezTo>
                  <a:cubicBezTo>
                    <a:pt x="68" y="273"/>
                    <a:pt x="106" y="282"/>
                    <a:pt x="143" y="281"/>
                  </a:cubicBezTo>
                  <a:cubicBezTo>
                    <a:pt x="156" y="281"/>
                    <a:pt x="168" y="278"/>
                    <a:pt x="178" y="272"/>
                  </a:cubicBezTo>
                  <a:cubicBezTo>
                    <a:pt x="182" y="276"/>
                    <a:pt x="188" y="277"/>
                    <a:pt x="192" y="275"/>
                  </a:cubicBezTo>
                  <a:cubicBezTo>
                    <a:pt x="203" y="270"/>
                    <a:pt x="211" y="262"/>
                    <a:pt x="216" y="252"/>
                  </a:cubicBezTo>
                  <a:lnTo>
                    <a:pt x="216" y="192"/>
                  </a:lnTo>
                  <a:cubicBezTo>
                    <a:pt x="217" y="156"/>
                    <a:pt x="193" y="122"/>
                    <a:pt x="157" y="109"/>
                  </a:cubicBezTo>
                  <a:lnTo>
                    <a:pt x="156" y="109"/>
                  </a:lnTo>
                  <a:cubicBezTo>
                    <a:pt x="181" y="85"/>
                    <a:pt x="181" y="47"/>
                    <a:pt x="156" y="24"/>
                  </a:cubicBezTo>
                  <a:cubicBezTo>
                    <a:pt x="131" y="0"/>
                    <a:pt x="90" y="0"/>
                    <a:pt x="65" y="24"/>
                  </a:cubicBezTo>
                  <a:cubicBezTo>
                    <a:pt x="43" y="45"/>
                    <a:pt x="40" y="78"/>
                    <a:pt x="59" y="102"/>
                  </a:cubicBezTo>
                  <a:close/>
                </a:path>
              </a:pathLst>
            </a:custGeom>
            <a:noFill/>
            <a:ln w="19050" cap="rnd">
              <a:solidFill>
                <a:srgbClr val="000000"/>
              </a:solidFill>
              <a:prstDash val="solid"/>
              <a:round/>
              <a:headEnd/>
              <a:tailEnd/>
            </a:ln>
          </p:spPr>
          <p:txBody>
            <a:bodyPr/>
            <a:lstStyle/>
            <a:p>
              <a:endParaRPr lang="zh-CN" altLang="en-US"/>
            </a:p>
          </p:txBody>
        </p:sp>
        <p:sp>
          <p:nvSpPr>
            <p:cNvPr id="21602" name="Freeform 61"/>
            <p:cNvSpPr>
              <a:spLocks noEditPoints="1"/>
            </p:cNvSpPr>
            <p:nvPr/>
          </p:nvSpPr>
          <p:spPr bwMode="auto">
            <a:xfrm>
              <a:off x="2675" y="701"/>
              <a:ext cx="95" cy="67"/>
            </a:xfrm>
            <a:custGeom>
              <a:avLst/>
              <a:gdLst>
                <a:gd name="T0" fmla="*/ 1 w 166"/>
                <a:gd name="T1" fmla="*/ 12 h 140"/>
                <a:gd name="T2" fmla="*/ 5 w 166"/>
                <a:gd name="T3" fmla="*/ 0 h 140"/>
                <a:gd name="T4" fmla="*/ 29 w 166"/>
                <a:gd name="T5" fmla="*/ 15 h 140"/>
                <a:gd name="T6" fmla="*/ 27 w 166"/>
                <a:gd name="T7" fmla="*/ 2 h 140"/>
                <a:gd name="T8" fmla="*/ 0 60000 65536"/>
                <a:gd name="T9" fmla="*/ 0 60000 65536"/>
                <a:gd name="T10" fmla="*/ 0 60000 65536"/>
                <a:gd name="T11" fmla="*/ 0 60000 65536"/>
                <a:gd name="T12" fmla="*/ 0 w 166"/>
                <a:gd name="T13" fmla="*/ 0 h 140"/>
                <a:gd name="T14" fmla="*/ 166 w 166"/>
                <a:gd name="T15" fmla="*/ 140 h 140"/>
              </a:gdLst>
              <a:ahLst/>
              <a:cxnLst>
                <a:cxn ang="T8">
                  <a:pos x="T0" y="T1"/>
                </a:cxn>
                <a:cxn ang="T9">
                  <a:pos x="T2" y="T3"/>
                </a:cxn>
                <a:cxn ang="T10">
                  <a:pos x="T4" y="T5"/>
                </a:cxn>
                <a:cxn ang="T11">
                  <a:pos x="T6" y="T7"/>
                </a:cxn>
              </a:cxnLst>
              <a:rect l="T12" t="T13" r="T14" b="T15"/>
              <a:pathLst>
                <a:path w="166" h="140">
                  <a:moveTo>
                    <a:pt x="5" y="113"/>
                  </a:moveTo>
                  <a:cubicBezTo>
                    <a:pt x="0" y="74"/>
                    <a:pt x="6" y="35"/>
                    <a:pt x="25" y="0"/>
                  </a:cubicBezTo>
                  <a:moveTo>
                    <a:pt x="156" y="140"/>
                  </a:moveTo>
                  <a:cubicBezTo>
                    <a:pt x="166" y="100"/>
                    <a:pt x="163" y="59"/>
                    <a:pt x="147" y="20"/>
                  </a:cubicBezTo>
                </a:path>
              </a:pathLst>
            </a:custGeom>
            <a:noFill/>
            <a:ln w="7938" cap="rnd">
              <a:solidFill>
                <a:srgbClr val="383872"/>
              </a:solidFill>
              <a:prstDash val="solid"/>
              <a:round/>
              <a:headEnd/>
              <a:tailEnd/>
            </a:ln>
          </p:spPr>
          <p:txBody>
            <a:bodyPr/>
            <a:lstStyle/>
            <a:p>
              <a:endParaRPr lang="zh-CN" altLang="en-US"/>
            </a:p>
          </p:txBody>
        </p:sp>
        <p:sp>
          <p:nvSpPr>
            <p:cNvPr id="21603" name="Freeform 62"/>
            <p:cNvSpPr>
              <a:spLocks/>
            </p:cNvSpPr>
            <p:nvPr/>
          </p:nvSpPr>
          <p:spPr bwMode="auto">
            <a:xfrm>
              <a:off x="3340" y="739"/>
              <a:ext cx="81" cy="34"/>
            </a:xfrm>
            <a:custGeom>
              <a:avLst/>
              <a:gdLst>
                <a:gd name="T0" fmla="*/ 12 w 142"/>
                <a:gd name="T1" fmla="*/ 8 h 70"/>
                <a:gd name="T2" fmla="*/ 24 w 142"/>
                <a:gd name="T3" fmla="*/ 5 h 70"/>
                <a:gd name="T4" fmla="*/ 25 w 142"/>
                <a:gd name="T5" fmla="*/ 1 h 70"/>
                <a:gd name="T6" fmla="*/ 23 w 142"/>
                <a:gd name="T7" fmla="*/ 0 h 70"/>
                <a:gd name="T8" fmla="*/ 0 w 142"/>
                <a:gd name="T9" fmla="*/ 8 h 70"/>
                <a:gd name="T10" fmla="*/ 12 w 142"/>
                <a:gd name="T11" fmla="*/ 8 h 70"/>
                <a:gd name="T12" fmla="*/ 0 60000 65536"/>
                <a:gd name="T13" fmla="*/ 0 60000 65536"/>
                <a:gd name="T14" fmla="*/ 0 60000 65536"/>
                <a:gd name="T15" fmla="*/ 0 60000 65536"/>
                <a:gd name="T16" fmla="*/ 0 60000 65536"/>
                <a:gd name="T17" fmla="*/ 0 60000 65536"/>
                <a:gd name="T18" fmla="*/ 0 w 142"/>
                <a:gd name="T19" fmla="*/ 0 h 70"/>
                <a:gd name="T20" fmla="*/ 142 w 142"/>
                <a:gd name="T21" fmla="*/ 70 h 70"/>
              </a:gdLst>
              <a:ahLst/>
              <a:cxnLst>
                <a:cxn ang="T12">
                  <a:pos x="T0" y="T1"/>
                </a:cxn>
                <a:cxn ang="T13">
                  <a:pos x="T2" y="T3"/>
                </a:cxn>
                <a:cxn ang="T14">
                  <a:pos x="T4" y="T5"/>
                </a:cxn>
                <a:cxn ang="T15">
                  <a:pos x="T6" y="T7"/>
                </a:cxn>
                <a:cxn ang="T16">
                  <a:pos x="T8" y="T9"/>
                </a:cxn>
                <a:cxn ang="T17">
                  <a:pos x="T10" y="T11"/>
                </a:cxn>
              </a:cxnLst>
              <a:rect l="T18" t="T19" r="T20" b="T21"/>
              <a:pathLst>
                <a:path w="142" h="70">
                  <a:moveTo>
                    <a:pt x="64" y="69"/>
                  </a:moveTo>
                  <a:cubicBezTo>
                    <a:pt x="87" y="68"/>
                    <a:pt x="110" y="60"/>
                    <a:pt x="130" y="45"/>
                  </a:cubicBezTo>
                  <a:cubicBezTo>
                    <a:pt x="141" y="36"/>
                    <a:pt x="142" y="19"/>
                    <a:pt x="134" y="8"/>
                  </a:cubicBezTo>
                  <a:cubicBezTo>
                    <a:pt x="131" y="5"/>
                    <a:pt x="128" y="2"/>
                    <a:pt x="125" y="0"/>
                  </a:cubicBezTo>
                  <a:lnTo>
                    <a:pt x="0" y="70"/>
                  </a:lnTo>
                  <a:lnTo>
                    <a:pt x="64" y="69"/>
                  </a:lnTo>
                  <a:close/>
                </a:path>
              </a:pathLst>
            </a:custGeom>
            <a:solidFill>
              <a:srgbClr val="E0E0E0"/>
            </a:solidFill>
            <a:ln w="0">
              <a:solidFill>
                <a:srgbClr val="000000"/>
              </a:solidFill>
              <a:prstDash val="solid"/>
              <a:round/>
              <a:headEnd/>
              <a:tailEnd/>
            </a:ln>
          </p:spPr>
          <p:txBody>
            <a:bodyPr/>
            <a:lstStyle/>
            <a:p>
              <a:endParaRPr lang="zh-CN" altLang="en-US"/>
            </a:p>
          </p:txBody>
        </p:sp>
        <p:sp>
          <p:nvSpPr>
            <p:cNvPr id="21604" name="Rectangle 63"/>
            <p:cNvSpPr>
              <a:spLocks noChangeArrowheads="1"/>
            </p:cNvSpPr>
            <p:nvPr/>
          </p:nvSpPr>
          <p:spPr bwMode="auto">
            <a:xfrm>
              <a:off x="3165" y="632"/>
              <a:ext cx="256" cy="8"/>
            </a:xfrm>
            <a:prstGeom prst="rect">
              <a:avLst/>
            </a:prstGeom>
            <a:solidFill>
              <a:srgbClr val="FEFEFE"/>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05" name="Rectangle 64"/>
            <p:cNvSpPr>
              <a:spLocks noChangeArrowheads="1"/>
            </p:cNvSpPr>
            <p:nvPr/>
          </p:nvSpPr>
          <p:spPr bwMode="auto">
            <a:xfrm>
              <a:off x="3165" y="640"/>
              <a:ext cx="256" cy="8"/>
            </a:xfrm>
            <a:prstGeom prst="rect">
              <a:avLst/>
            </a:prstGeom>
            <a:solidFill>
              <a:srgbClr val="E0E0E0"/>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06" name="Rectangle 65"/>
            <p:cNvSpPr>
              <a:spLocks noChangeArrowheads="1"/>
            </p:cNvSpPr>
            <p:nvPr/>
          </p:nvSpPr>
          <p:spPr bwMode="auto">
            <a:xfrm>
              <a:off x="3165" y="648"/>
              <a:ext cx="256" cy="7"/>
            </a:xfrm>
            <a:prstGeom prst="rect">
              <a:avLst/>
            </a:prstGeom>
            <a:solidFill>
              <a:srgbClr val="E2E2E2"/>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07" name="Rectangle 66"/>
            <p:cNvSpPr>
              <a:spLocks noChangeArrowheads="1"/>
            </p:cNvSpPr>
            <p:nvPr/>
          </p:nvSpPr>
          <p:spPr bwMode="auto">
            <a:xfrm>
              <a:off x="3165" y="655"/>
              <a:ext cx="256" cy="8"/>
            </a:xfrm>
            <a:prstGeom prst="rect">
              <a:avLst/>
            </a:prstGeom>
            <a:solidFill>
              <a:srgbClr val="E4E4E4"/>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08" name="Rectangle 67"/>
            <p:cNvSpPr>
              <a:spLocks noChangeArrowheads="1"/>
            </p:cNvSpPr>
            <p:nvPr/>
          </p:nvSpPr>
          <p:spPr bwMode="auto">
            <a:xfrm>
              <a:off x="3165" y="663"/>
              <a:ext cx="256" cy="8"/>
            </a:xfrm>
            <a:prstGeom prst="rect">
              <a:avLst/>
            </a:prstGeom>
            <a:solidFill>
              <a:srgbClr val="E5E5E5"/>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09" name="Rectangle 68"/>
            <p:cNvSpPr>
              <a:spLocks noChangeArrowheads="1"/>
            </p:cNvSpPr>
            <p:nvPr/>
          </p:nvSpPr>
          <p:spPr bwMode="auto">
            <a:xfrm>
              <a:off x="3165" y="671"/>
              <a:ext cx="256" cy="7"/>
            </a:xfrm>
            <a:prstGeom prst="rect">
              <a:avLst/>
            </a:prstGeom>
            <a:solidFill>
              <a:srgbClr val="E7E7E7"/>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10" name="Rectangle 69"/>
            <p:cNvSpPr>
              <a:spLocks noChangeArrowheads="1"/>
            </p:cNvSpPr>
            <p:nvPr/>
          </p:nvSpPr>
          <p:spPr bwMode="auto">
            <a:xfrm>
              <a:off x="3165" y="678"/>
              <a:ext cx="256" cy="8"/>
            </a:xfrm>
            <a:prstGeom prst="rect">
              <a:avLst/>
            </a:prstGeom>
            <a:solidFill>
              <a:srgbClr val="E9E9E9"/>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11" name="Rectangle 70"/>
            <p:cNvSpPr>
              <a:spLocks noChangeArrowheads="1"/>
            </p:cNvSpPr>
            <p:nvPr/>
          </p:nvSpPr>
          <p:spPr bwMode="auto">
            <a:xfrm>
              <a:off x="3165" y="686"/>
              <a:ext cx="256" cy="8"/>
            </a:xfrm>
            <a:prstGeom prst="rect">
              <a:avLst/>
            </a:prstGeom>
            <a:solidFill>
              <a:srgbClr val="EBEBEB"/>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12" name="Rectangle 71"/>
            <p:cNvSpPr>
              <a:spLocks noChangeArrowheads="1"/>
            </p:cNvSpPr>
            <p:nvPr/>
          </p:nvSpPr>
          <p:spPr bwMode="auto">
            <a:xfrm>
              <a:off x="3165" y="694"/>
              <a:ext cx="256" cy="7"/>
            </a:xfrm>
            <a:prstGeom prst="rect">
              <a:avLst/>
            </a:prstGeom>
            <a:solidFill>
              <a:srgbClr val="EDEDED"/>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13" name="Rectangle 72"/>
            <p:cNvSpPr>
              <a:spLocks noChangeArrowheads="1"/>
            </p:cNvSpPr>
            <p:nvPr/>
          </p:nvSpPr>
          <p:spPr bwMode="auto">
            <a:xfrm>
              <a:off x="3165" y="701"/>
              <a:ext cx="256" cy="8"/>
            </a:xfrm>
            <a:prstGeom prst="rect">
              <a:avLst/>
            </a:prstGeom>
            <a:solidFill>
              <a:srgbClr val="EFEFEF"/>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14" name="Rectangle 73"/>
            <p:cNvSpPr>
              <a:spLocks noChangeArrowheads="1"/>
            </p:cNvSpPr>
            <p:nvPr/>
          </p:nvSpPr>
          <p:spPr bwMode="auto">
            <a:xfrm>
              <a:off x="3165" y="709"/>
              <a:ext cx="256" cy="8"/>
            </a:xfrm>
            <a:prstGeom prst="rect">
              <a:avLst/>
            </a:prstGeom>
            <a:solidFill>
              <a:srgbClr val="F0F0F0"/>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15" name="Rectangle 74"/>
            <p:cNvSpPr>
              <a:spLocks noChangeArrowheads="1"/>
            </p:cNvSpPr>
            <p:nvPr/>
          </p:nvSpPr>
          <p:spPr bwMode="auto">
            <a:xfrm>
              <a:off x="3165" y="717"/>
              <a:ext cx="256" cy="8"/>
            </a:xfrm>
            <a:prstGeom prst="rect">
              <a:avLst/>
            </a:prstGeom>
            <a:solidFill>
              <a:srgbClr val="F2F2F2"/>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16" name="Rectangle 75"/>
            <p:cNvSpPr>
              <a:spLocks noChangeArrowheads="1"/>
            </p:cNvSpPr>
            <p:nvPr/>
          </p:nvSpPr>
          <p:spPr bwMode="auto">
            <a:xfrm>
              <a:off x="3165" y="725"/>
              <a:ext cx="256" cy="7"/>
            </a:xfrm>
            <a:prstGeom prst="rect">
              <a:avLst/>
            </a:prstGeom>
            <a:solidFill>
              <a:srgbClr val="F4F4F4"/>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17" name="Rectangle 76"/>
            <p:cNvSpPr>
              <a:spLocks noChangeArrowheads="1"/>
            </p:cNvSpPr>
            <p:nvPr/>
          </p:nvSpPr>
          <p:spPr bwMode="auto">
            <a:xfrm>
              <a:off x="3165" y="732"/>
              <a:ext cx="256" cy="8"/>
            </a:xfrm>
            <a:prstGeom prst="rect">
              <a:avLst/>
            </a:prstGeom>
            <a:solidFill>
              <a:srgbClr val="F6F6F6"/>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18" name="Rectangle 77"/>
            <p:cNvSpPr>
              <a:spLocks noChangeArrowheads="1"/>
            </p:cNvSpPr>
            <p:nvPr/>
          </p:nvSpPr>
          <p:spPr bwMode="auto">
            <a:xfrm>
              <a:off x="3165" y="740"/>
              <a:ext cx="256" cy="8"/>
            </a:xfrm>
            <a:prstGeom prst="rect">
              <a:avLst/>
            </a:prstGeom>
            <a:solidFill>
              <a:srgbClr val="F8F8F8"/>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19" name="Rectangle 78"/>
            <p:cNvSpPr>
              <a:spLocks noChangeArrowheads="1"/>
            </p:cNvSpPr>
            <p:nvPr/>
          </p:nvSpPr>
          <p:spPr bwMode="auto">
            <a:xfrm>
              <a:off x="3165" y="748"/>
              <a:ext cx="256" cy="7"/>
            </a:xfrm>
            <a:prstGeom prst="rect">
              <a:avLst/>
            </a:prstGeom>
            <a:solidFill>
              <a:srgbClr val="FAFAFA"/>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20" name="Rectangle 79"/>
            <p:cNvSpPr>
              <a:spLocks noChangeArrowheads="1"/>
            </p:cNvSpPr>
            <p:nvPr/>
          </p:nvSpPr>
          <p:spPr bwMode="auto">
            <a:xfrm>
              <a:off x="3165" y="755"/>
              <a:ext cx="256" cy="8"/>
            </a:xfrm>
            <a:prstGeom prst="rect">
              <a:avLst/>
            </a:prstGeom>
            <a:solidFill>
              <a:srgbClr val="FBFBFB"/>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21" name="Rectangle 80"/>
            <p:cNvSpPr>
              <a:spLocks noChangeArrowheads="1"/>
            </p:cNvSpPr>
            <p:nvPr/>
          </p:nvSpPr>
          <p:spPr bwMode="auto">
            <a:xfrm>
              <a:off x="3165" y="763"/>
              <a:ext cx="256" cy="8"/>
            </a:xfrm>
            <a:prstGeom prst="rect">
              <a:avLst/>
            </a:prstGeom>
            <a:solidFill>
              <a:srgbClr val="FDFDFD"/>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22" name="Freeform 81"/>
            <p:cNvSpPr>
              <a:spLocks/>
            </p:cNvSpPr>
            <p:nvPr/>
          </p:nvSpPr>
          <p:spPr bwMode="auto">
            <a:xfrm>
              <a:off x="3181" y="644"/>
              <a:ext cx="231" cy="118"/>
            </a:xfrm>
            <a:custGeom>
              <a:avLst/>
              <a:gdLst>
                <a:gd name="T0" fmla="*/ 0 w 231"/>
                <a:gd name="T1" fmla="*/ 41 h 118"/>
                <a:gd name="T2" fmla="*/ 68 w 231"/>
                <a:gd name="T3" fmla="*/ 0 h 118"/>
                <a:gd name="T4" fmla="*/ 231 w 231"/>
                <a:gd name="T5" fmla="*/ 78 h 118"/>
                <a:gd name="T6" fmla="*/ 160 w 231"/>
                <a:gd name="T7" fmla="*/ 118 h 118"/>
                <a:gd name="T8" fmla="*/ 0 w 231"/>
                <a:gd name="T9" fmla="*/ 41 h 118"/>
                <a:gd name="T10" fmla="*/ 0 60000 65536"/>
                <a:gd name="T11" fmla="*/ 0 60000 65536"/>
                <a:gd name="T12" fmla="*/ 0 60000 65536"/>
                <a:gd name="T13" fmla="*/ 0 60000 65536"/>
                <a:gd name="T14" fmla="*/ 0 60000 65536"/>
                <a:gd name="T15" fmla="*/ 0 w 231"/>
                <a:gd name="T16" fmla="*/ 0 h 118"/>
                <a:gd name="T17" fmla="*/ 231 w 231"/>
                <a:gd name="T18" fmla="*/ 118 h 118"/>
              </a:gdLst>
              <a:ahLst/>
              <a:cxnLst>
                <a:cxn ang="T10">
                  <a:pos x="T0" y="T1"/>
                </a:cxn>
                <a:cxn ang="T11">
                  <a:pos x="T2" y="T3"/>
                </a:cxn>
                <a:cxn ang="T12">
                  <a:pos x="T4" y="T5"/>
                </a:cxn>
                <a:cxn ang="T13">
                  <a:pos x="T6" y="T7"/>
                </a:cxn>
                <a:cxn ang="T14">
                  <a:pos x="T8" y="T9"/>
                </a:cxn>
              </a:cxnLst>
              <a:rect l="T15" t="T16" r="T17" b="T18"/>
              <a:pathLst>
                <a:path w="231" h="118">
                  <a:moveTo>
                    <a:pt x="0" y="41"/>
                  </a:moveTo>
                  <a:lnTo>
                    <a:pt x="68" y="0"/>
                  </a:lnTo>
                  <a:lnTo>
                    <a:pt x="231" y="78"/>
                  </a:lnTo>
                  <a:lnTo>
                    <a:pt x="160" y="118"/>
                  </a:lnTo>
                  <a:lnTo>
                    <a:pt x="0" y="41"/>
                  </a:lnTo>
                  <a:close/>
                </a:path>
              </a:pathLst>
            </a:custGeom>
            <a:noFill/>
            <a:ln w="14288" cap="rnd">
              <a:solidFill>
                <a:srgbClr val="FFFFFF"/>
              </a:solidFill>
              <a:prstDash val="solid"/>
              <a:round/>
              <a:headEnd/>
              <a:tailEnd/>
            </a:ln>
          </p:spPr>
          <p:txBody>
            <a:bodyPr/>
            <a:lstStyle/>
            <a:p>
              <a:endParaRPr lang="zh-CN" altLang="en-US"/>
            </a:p>
          </p:txBody>
        </p:sp>
        <p:pic>
          <p:nvPicPr>
            <p:cNvPr id="21623" name="Picture 82"/>
            <p:cNvPicPr>
              <a:picLocks noChangeAspect="1" noChangeArrowheads="1"/>
            </p:cNvPicPr>
            <p:nvPr/>
          </p:nvPicPr>
          <p:blipFill>
            <a:blip r:embed="rId14" cstate="print"/>
            <a:srcRect/>
            <a:stretch>
              <a:fillRect/>
            </a:stretch>
          </p:blipFill>
          <p:spPr bwMode="auto">
            <a:xfrm>
              <a:off x="3330" y="709"/>
              <a:ext cx="91" cy="69"/>
            </a:xfrm>
            <a:prstGeom prst="rect">
              <a:avLst/>
            </a:prstGeom>
            <a:noFill/>
            <a:ln w="9525">
              <a:noFill/>
              <a:miter lim="800000"/>
              <a:headEnd/>
              <a:tailEnd/>
            </a:ln>
          </p:spPr>
        </p:pic>
        <p:pic>
          <p:nvPicPr>
            <p:cNvPr id="21624" name="Picture 83"/>
            <p:cNvPicPr>
              <a:picLocks noChangeAspect="1" noChangeArrowheads="1"/>
            </p:cNvPicPr>
            <p:nvPr/>
          </p:nvPicPr>
          <p:blipFill>
            <a:blip r:embed="rId15" cstate="print"/>
            <a:srcRect/>
            <a:stretch>
              <a:fillRect/>
            </a:stretch>
          </p:blipFill>
          <p:spPr bwMode="auto">
            <a:xfrm>
              <a:off x="3330" y="709"/>
              <a:ext cx="91" cy="69"/>
            </a:xfrm>
            <a:prstGeom prst="rect">
              <a:avLst/>
            </a:prstGeom>
            <a:noFill/>
            <a:ln w="9525">
              <a:noFill/>
              <a:miter lim="800000"/>
              <a:headEnd/>
              <a:tailEnd/>
            </a:ln>
          </p:spPr>
        </p:pic>
        <p:sp>
          <p:nvSpPr>
            <p:cNvPr id="21625" name="Freeform 84"/>
            <p:cNvSpPr>
              <a:spLocks/>
            </p:cNvSpPr>
            <p:nvPr/>
          </p:nvSpPr>
          <p:spPr bwMode="auto">
            <a:xfrm>
              <a:off x="3341" y="722"/>
              <a:ext cx="71" cy="51"/>
            </a:xfrm>
            <a:custGeom>
              <a:avLst/>
              <a:gdLst>
                <a:gd name="T0" fmla="*/ 0 w 71"/>
                <a:gd name="T1" fmla="*/ 51 h 51"/>
                <a:gd name="T2" fmla="*/ 0 w 71"/>
                <a:gd name="T3" fmla="*/ 40 h 51"/>
                <a:gd name="T4" fmla="*/ 71 w 71"/>
                <a:gd name="T5" fmla="*/ 0 h 51"/>
                <a:gd name="T6" fmla="*/ 71 w 71"/>
                <a:gd name="T7" fmla="*/ 17 h 51"/>
                <a:gd name="T8" fmla="*/ 0 w 71"/>
                <a:gd name="T9" fmla="*/ 51 h 51"/>
                <a:gd name="T10" fmla="*/ 0 60000 65536"/>
                <a:gd name="T11" fmla="*/ 0 60000 65536"/>
                <a:gd name="T12" fmla="*/ 0 60000 65536"/>
                <a:gd name="T13" fmla="*/ 0 60000 65536"/>
                <a:gd name="T14" fmla="*/ 0 60000 65536"/>
                <a:gd name="T15" fmla="*/ 0 w 71"/>
                <a:gd name="T16" fmla="*/ 0 h 51"/>
                <a:gd name="T17" fmla="*/ 71 w 71"/>
                <a:gd name="T18" fmla="*/ 51 h 51"/>
              </a:gdLst>
              <a:ahLst/>
              <a:cxnLst>
                <a:cxn ang="T10">
                  <a:pos x="T0" y="T1"/>
                </a:cxn>
                <a:cxn ang="T11">
                  <a:pos x="T2" y="T3"/>
                </a:cxn>
                <a:cxn ang="T12">
                  <a:pos x="T4" y="T5"/>
                </a:cxn>
                <a:cxn ang="T13">
                  <a:pos x="T6" y="T7"/>
                </a:cxn>
                <a:cxn ang="T14">
                  <a:pos x="T8" y="T9"/>
                </a:cxn>
              </a:cxnLst>
              <a:rect l="T15" t="T16" r="T17" b="T18"/>
              <a:pathLst>
                <a:path w="71" h="51">
                  <a:moveTo>
                    <a:pt x="0" y="51"/>
                  </a:moveTo>
                  <a:lnTo>
                    <a:pt x="0" y="40"/>
                  </a:lnTo>
                  <a:lnTo>
                    <a:pt x="71" y="0"/>
                  </a:lnTo>
                  <a:lnTo>
                    <a:pt x="71" y="17"/>
                  </a:lnTo>
                  <a:lnTo>
                    <a:pt x="0" y="51"/>
                  </a:lnTo>
                  <a:close/>
                </a:path>
              </a:pathLst>
            </a:custGeom>
            <a:noFill/>
            <a:ln w="14288" cap="rnd">
              <a:solidFill>
                <a:srgbClr val="FFFFFF"/>
              </a:solidFill>
              <a:prstDash val="solid"/>
              <a:round/>
              <a:headEnd/>
              <a:tailEnd/>
            </a:ln>
          </p:spPr>
          <p:txBody>
            <a:bodyPr/>
            <a:lstStyle/>
            <a:p>
              <a:endParaRPr lang="zh-CN" altLang="en-US"/>
            </a:p>
          </p:txBody>
        </p:sp>
        <p:sp>
          <p:nvSpPr>
            <p:cNvPr id="21626" name="Freeform 85"/>
            <p:cNvSpPr>
              <a:spLocks/>
            </p:cNvSpPr>
            <p:nvPr/>
          </p:nvSpPr>
          <p:spPr bwMode="auto">
            <a:xfrm>
              <a:off x="3457" y="595"/>
              <a:ext cx="152" cy="95"/>
            </a:xfrm>
            <a:custGeom>
              <a:avLst/>
              <a:gdLst>
                <a:gd name="T0" fmla="*/ 20 w 265"/>
                <a:gd name="T1" fmla="*/ 21 h 199"/>
                <a:gd name="T2" fmla="*/ 41 w 265"/>
                <a:gd name="T3" fmla="*/ 17 h 199"/>
                <a:gd name="T4" fmla="*/ 44 w 265"/>
                <a:gd name="T5" fmla="*/ 3 h 199"/>
                <a:gd name="T6" fmla="*/ 39 w 265"/>
                <a:gd name="T7" fmla="*/ 0 h 199"/>
                <a:gd name="T8" fmla="*/ 0 w 265"/>
                <a:gd name="T9" fmla="*/ 21 h 199"/>
                <a:gd name="T10" fmla="*/ 20 w 265"/>
                <a:gd name="T11" fmla="*/ 21 h 199"/>
                <a:gd name="T12" fmla="*/ 0 60000 65536"/>
                <a:gd name="T13" fmla="*/ 0 60000 65536"/>
                <a:gd name="T14" fmla="*/ 0 60000 65536"/>
                <a:gd name="T15" fmla="*/ 0 60000 65536"/>
                <a:gd name="T16" fmla="*/ 0 60000 65536"/>
                <a:gd name="T17" fmla="*/ 0 60000 65536"/>
                <a:gd name="T18" fmla="*/ 0 w 265"/>
                <a:gd name="T19" fmla="*/ 0 h 199"/>
                <a:gd name="T20" fmla="*/ 265 w 265"/>
                <a:gd name="T21" fmla="*/ 199 h 199"/>
              </a:gdLst>
              <a:ahLst/>
              <a:cxnLst>
                <a:cxn ang="T12">
                  <a:pos x="T0" y="T1"/>
                </a:cxn>
                <a:cxn ang="T13">
                  <a:pos x="T2" y="T3"/>
                </a:cxn>
                <a:cxn ang="T14">
                  <a:pos x="T4" y="T5"/>
                </a:cxn>
                <a:cxn ang="T15">
                  <a:pos x="T6" y="T7"/>
                </a:cxn>
                <a:cxn ang="T16">
                  <a:pos x="T8" y="T9"/>
                </a:cxn>
                <a:cxn ang="T17">
                  <a:pos x="T10" y="T11"/>
                </a:cxn>
              </a:cxnLst>
              <a:rect l="T18" t="T19" r="T20" b="T21"/>
              <a:pathLst>
                <a:path w="265" h="199">
                  <a:moveTo>
                    <a:pt x="105" y="199"/>
                  </a:moveTo>
                  <a:cubicBezTo>
                    <a:pt x="145" y="198"/>
                    <a:pt x="184" y="185"/>
                    <a:pt x="217" y="160"/>
                  </a:cubicBezTo>
                  <a:cubicBezTo>
                    <a:pt x="257" y="129"/>
                    <a:pt x="265" y="70"/>
                    <a:pt x="236" y="28"/>
                  </a:cubicBezTo>
                  <a:cubicBezTo>
                    <a:pt x="228" y="17"/>
                    <a:pt x="217" y="7"/>
                    <a:pt x="205" y="0"/>
                  </a:cubicBezTo>
                  <a:lnTo>
                    <a:pt x="0" y="199"/>
                  </a:lnTo>
                  <a:lnTo>
                    <a:pt x="105" y="199"/>
                  </a:lnTo>
                  <a:close/>
                </a:path>
              </a:pathLst>
            </a:custGeom>
            <a:solidFill>
              <a:srgbClr val="E0E0E0"/>
            </a:solidFill>
            <a:ln w="0">
              <a:solidFill>
                <a:srgbClr val="000000"/>
              </a:solidFill>
              <a:prstDash val="solid"/>
              <a:round/>
              <a:headEnd/>
              <a:tailEnd/>
            </a:ln>
          </p:spPr>
          <p:txBody>
            <a:bodyPr/>
            <a:lstStyle/>
            <a:p>
              <a:endParaRPr lang="zh-CN" altLang="en-US"/>
            </a:p>
          </p:txBody>
        </p:sp>
        <p:pic>
          <p:nvPicPr>
            <p:cNvPr id="21627" name="Picture 86"/>
            <p:cNvPicPr>
              <a:picLocks noChangeAspect="1" noChangeArrowheads="1"/>
            </p:cNvPicPr>
            <p:nvPr/>
          </p:nvPicPr>
          <p:blipFill>
            <a:blip r:embed="rId16" cstate="print"/>
            <a:srcRect/>
            <a:stretch>
              <a:fillRect/>
            </a:stretch>
          </p:blipFill>
          <p:spPr bwMode="auto">
            <a:xfrm>
              <a:off x="3440" y="509"/>
              <a:ext cx="146" cy="192"/>
            </a:xfrm>
            <a:prstGeom prst="rect">
              <a:avLst/>
            </a:prstGeom>
            <a:noFill/>
            <a:ln w="9525">
              <a:noFill/>
              <a:miter lim="800000"/>
              <a:headEnd/>
              <a:tailEnd/>
            </a:ln>
          </p:spPr>
        </p:pic>
        <p:pic>
          <p:nvPicPr>
            <p:cNvPr id="21628" name="Picture 87"/>
            <p:cNvPicPr>
              <a:picLocks noChangeAspect="1" noChangeArrowheads="1"/>
            </p:cNvPicPr>
            <p:nvPr/>
          </p:nvPicPr>
          <p:blipFill>
            <a:blip r:embed="rId17" cstate="print"/>
            <a:srcRect/>
            <a:stretch>
              <a:fillRect/>
            </a:stretch>
          </p:blipFill>
          <p:spPr bwMode="auto">
            <a:xfrm>
              <a:off x="3440" y="509"/>
              <a:ext cx="146" cy="192"/>
            </a:xfrm>
            <a:prstGeom prst="rect">
              <a:avLst/>
            </a:prstGeom>
            <a:noFill/>
            <a:ln w="9525">
              <a:noFill/>
              <a:miter lim="800000"/>
              <a:headEnd/>
              <a:tailEnd/>
            </a:ln>
          </p:spPr>
        </p:pic>
        <p:sp>
          <p:nvSpPr>
            <p:cNvPr id="21629" name="Freeform 88"/>
            <p:cNvSpPr>
              <a:spLocks/>
            </p:cNvSpPr>
            <p:nvPr/>
          </p:nvSpPr>
          <p:spPr bwMode="auto">
            <a:xfrm>
              <a:off x="3457" y="517"/>
              <a:ext cx="128" cy="173"/>
            </a:xfrm>
            <a:custGeom>
              <a:avLst/>
              <a:gdLst>
                <a:gd name="T0" fmla="*/ 0 w 223"/>
                <a:gd name="T1" fmla="*/ 40 h 361"/>
                <a:gd name="T2" fmla="*/ 0 w 223"/>
                <a:gd name="T3" fmla="*/ 0 h 361"/>
                <a:gd name="T4" fmla="*/ 40 w 223"/>
                <a:gd name="T5" fmla="*/ 7 h 361"/>
                <a:gd name="T6" fmla="*/ 37 w 223"/>
                <a:gd name="T7" fmla="*/ 21 h 361"/>
                <a:gd name="T8" fmla="*/ 10 w 223"/>
                <a:gd name="T9" fmla="*/ 36 h 361"/>
                <a:gd name="T10" fmla="*/ 10 w 223"/>
                <a:gd name="T11" fmla="*/ 36 h 361"/>
                <a:gd name="T12" fmla="*/ 0 w 223"/>
                <a:gd name="T13" fmla="*/ 40 h 361"/>
                <a:gd name="T14" fmla="*/ 0 60000 65536"/>
                <a:gd name="T15" fmla="*/ 0 60000 65536"/>
                <a:gd name="T16" fmla="*/ 0 60000 65536"/>
                <a:gd name="T17" fmla="*/ 0 60000 65536"/>
                <a:gd name="T18" fmla="*/ 0 60000 65536"/>
                <a:gd name="T19" fmla="*/ 0 60000 65536"/>
                <a:gd name="T20" fmla="*/ 0 60000 65536"/>
                <a:gd name="T21" fmla="*/ 0 w 223"/>
                <a:gd name="T22" fmla="*/ 0 h 361"/>
                <a:gd name="T23" fmla="*/ 223 w 223"/>
                <a:gd name="T24" fmla="*/ 361 h 3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 h="361">
                  <a:moveTo>
                    <a:pt x="0" y="361"/>
                  </a:moveTo>
                  <a:lnTo>
                    <a:pt x="0" y="5"/>
                  </a:lnTo>
                  <a:cubicBezTo>
                    <a:pt x="75" y="0"/>
                    <a:pt x="149" y="21"/>
                    <a:pt x="210" y="66"/>
                  </a:cubicBezTo>
                  <a:cubicBezTo>
                    <a:pt x="223" y="107"/>
                    <a:pt x="218" y="152"/>
                    <a:pt x="196" y="189"/>
                  </a:cubicBezTo>
                  <a:cubicBezTo>
                    <a:pt x="159" y="246"/>
                    <a:pt x="111" y="292"/>
                    <a:pt x="54" y="325"/>
                  </a:cubicBezTo>
                  <a:lnTo>
                    <a:pt x="0" y="361"/>
                  </a:lnTo>
                  <a:close/>
                </a:path>
              </a:pathLst>
            </a:custGeom>
            <a:noFill/>
            <a:ln w="14288" cap="rnd">
              <a:solidFill>
                <a:srgbClr val="FFFFFF"/>
              </a:solidFill>
              <a:prstDash val="solid"/>
              <a:round/>
              <a:headEnd/>
              <a:tailEnd/>
            </a:ln>
          </p:spPr>
          <p:txBody>
            <a:bodyPr/>
            <a:lstStyle/>
            <a:p>
              <a:endParaRPr lang="zh-CN" altLang="en-US"/>
            </a:p>
          </p:txBody>
        </p:sp>
        <p:sp>
          <p:nvSpPr>
            <p:cNvPr id="21630" name="Rectangle 89"/>
            <p:cNvSpPr>
              <a:spLocks noChangeArrowheads="1"/>
            </p:cNvSpPr>
            <p:nvPr/>
          </p:nvSpPr>
          <p:spPr bwMode="auto">
            <a:xfrm>
              <a:off x="3284" y="425"/>
              <a:ext cx="311" cy="7"/>
            </a:xfrm>
            <a:prstGeom prst="rect">
              <a:avLst/>
            </a:prstGeom>
            <a:solidFill>
              <a:srgbClr val="FEFEFE"/>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31" name="Rectangle 90"/>
            <p:cNvSpPr>
              <a:spLocks noChangeArrowheads="1"/>
            </p:cNvSpPr>
            <p:nvPr/>
          </p:nvSpPr>
          <p:spPr bwMode="auto">
            <a:xfrm>
              <a:off x="3284" y="432"/>
              <a:ext cx="311" cy="8"/>
            </a:xfrm>
            <a:prstGeom prst="rect">
              <a:avLst/>
            </a:prstGeom>
            <a:solidFill>
              <a:srgbClr val="E0E0E0"/>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32" name="Rectangle 91"/>
            <p:cNvSpPr>
              <a:spLocks noChangeArrowheads="1"/>
            </p:cNvSpPr>
            <p:nvPr/>
          </p:nvSpPr>
          <p:spPr bwMode="auto">
            <a:xfrm>
              <a:off x="3284" y="440"/>
              <a:ext cx="311" cy="8"/>
            </a:xfrm>
            <a:prstGeom prst="rect">
              <a:avLst/>
            </a:prstGeom>
            <a:solidFill>
              <a:srgbClr val="E2E2E2"/>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33" name="Rectangle 92"/>
            <p:cNvSpPr>
              <a:spLocks noChangeArrowheads="1"/>
            </p:cNvSpPr>
            <p:nvPr/>
          </p:nvSpPr>
          <p:spPr bwMode="auto">
            <a:xfrm>
              <a:off x="3284" y="448"/>
              <a:ext cx="311" cy="7"/>
            </a:xfrm>
            <a:prstGeom prst="rect">
              <a:avLst/>
            </a:prstGeom>
            <a:solidFill>
              <a:srgbClr val="E4E4E4"/>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34" name="Rectangle 93"/>
            <p:cNvSpPr>
              <a:spLocks noChangeArrowheads="1"/>
            </p:cNvSpPr>
            <p:nvPr/>
          </p:nvSpPr>
          <p:spPr bwMode="auto">
            <a:xfrm>
              <a:off x="3284" y="455"/>
              <a:ext cx="311" cy="8"/>
            </a:xfrm>
            <a:prstGeom prst="rect">
              <a:avLst/>
            </a:prstGeom>
            <a:solidFill>
              <a:srgbClr val="E6E6E6"/>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35" name="Rectangle 94"/>
            <p:cNvSpPr>
              <a:spLocks noChangeArrowheads="1"/>
            </p:cNvSpPr>
            <p:nvPr/>
          </p:nvSpPr>
          <p:spPr bwMode="auto">
            <a:xfrm>
              <a:off x="3284" y="463"/>
              <a:ext cx="311" cy="8"/>
            </a:xfrm>
            <a:prstGeom prst="rect">
              <a:avLst/>
            </a:prstGeom>
            <a:solidFill>
              <a:srgbClr val="E8E8E8"/>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36" name="Rectangle 95"/>
            <p:cNvSpPr>
              <a:spLocks noChangeArrowheads="1"/>
            </p:cNvSpPr>
            <p:nvPr/>
          </p:nvSpPr>
          <p:spPr bwMode="auto">
            <a:xfrm>
              <a:off x="3284" y="471"/>
              <a:ext cx="311" cy="7"/>
            </a:xfrm>
            <a:prstGeom prst="rect">
              <a:avLst/>
            </a:prstGeom>
            <a:solidFill>
              <a:srgbClr val="EAEAEA"/>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37" name="Rectangle 96"/>
            <p:cNvSpPr>
              <a:spLocks noChangeArrowheads="1"/>
            </p:cNvSpPr>
            <p:nvPr/>
          </p:nvSpPr>
          <p:spPr bwMode="auto">
            <a:xfrm>
              <a:off x="3284" y="478"/>
              <a:ext cx="311" cy="8"/>
            </a:xfrm>
            <a:prstGeom prst="rect">
              <a:avLst/>
            </a:prstGeom>
            <a:solidFill>
              <a:srgbClr val="ECECEC"/>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38" name="Rectangle 97"/>
            <p:cNvSpPr>
              <a:spLocks noChangeArrowheads="1"/>
            </p:cNvSpPr>
            <p:nvPr/>
          </p:nvSpPr>
          <p:spPr bwMode="auto">
            <a:xfrm>
              <a:off x="3284" y="486"/>
              <a:ext cx="311" cy="8"/>
            </a:xfrm>
            <a:prstGeom prst="rect">
              <a:avLst/>
            </a:prstGeom>
            <a:solidFill>
              <a:srgbClr val="EDEDED"/>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39" name="Rectangle 98"/>
            <p:cNvSpPr>
              <a:spLocks noChangeArrowheads="1"/>
            </p:cNvSpPr>
            <p:nvPr/>
          </p:nvSpPr>
          <p:spPr bwMode="auto">
            <a:xfrm>
              <a:off x="3284" y="494"/>
              <a:ext cx="311" cy="8"/>
            </a:xfrm>
            <a:prstGeom prst="rect">
              <a:avLst/>
            </a:prstGeom>
            <a:solidFill>
              <a:srgbClr val="EFEFEF"/>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40" name="Rectangle 99"/>
            <p:cNvSpPr>
              <a:spLocks noChangeArrowheads="1"/>
            </p:cNvSpPr>
            <p:nvPr/>
          </p:nvSpPr>
          <p:spPr bwMode="auto">
            <a:xfrm>
              <a:off x="3284" y="502"/>
              <a:ext cx="311" cy="7"/>
            </a:xfrm>
            <a:prstGeom prst="rect">
              <a:avLst/>
            </a:prstGeom>
            <a:solidFill>
              <a:srgbClr val="F1F1F1"/>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41" name="Rectangle 100"/>
            <p:cNvSpPr>
              <a:spLocks noChangeArrowheads="1"/>
            </p:cNvSpPr>
            <p:nvPr/>
          </p:nvSpPr>
          <p:spPr bwMode="auto">
            <a:xfrm>
              <a:off x="3284" y="509"/>
              <a:ext cx="311" cy="8"/>
            </a:xfrm>
            <a:prstGeom prst="rect">
              <a:avLst/>
            </a:prstGeom>
            <a:solidFill>
              <a:srgbClr val="F3F3F3"/>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42" name="Rectangle 101"/>
            <p:cNvSpPr>
              <a:spLocks noChangeArrowheads="1"/>
            </p:cNvSpPr>
            <p:nvPr/>
          </p:nvSpPr>
          <p:spPr bwMode="auto">
            <a:xfrm>
              <a:off x="3284" y="517"/>
              <a:ext cx="311" cy="8"/>
            </a:xfrm>
            <a:prstGeom prst="rect">
              <a:avLst/>
            </a:prstGeom>
            <a:solidFill>
              <a:srgbClr val="F5F5F5"/>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43" name="Rectangle 102"/>
            <p:cNvSpPr>
              <a:spLocks noChangeArrowheads="1"/>
            </p:cNvSpPr>
            <p:nvPr/>
          </p:nvSpPr>
          <p:spPr bwMode="auto">
            <a:xfrm>
              <a:off x="3284" y="525"/>
              <a:ext cx="311" cy="7"/>
            </a:xfrm>
            <a:prstGeom prst="rect">
              <a:avLst/>
            </a:prstGeom>
            <a:solidFill>
              <a:srgbClr val="F7F7F7"/>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44" name="Rectangle 103"/>
            <p:cNvSpPr>
              <a:spLocks noChangeArrowheads="1"/>
            </p:cNvSpPr>
            <p:nvPr/>
          </p:nvSpPr>
          <p:spPr bwMode="auto">
            <a:xfrm>
              <a:off x="3284" y="532"/>
              <a:ext cx="311" cy="8"/>
            </a:xfrm>
            <a:prstGeom prst="rect">
              <a:avLst/>
            </a:prstGeom>
            <a:solidFill>
              <a:srgbClr val="F9F9F9"/>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45" name="Rectangle 104"/>
            <p:cNvSpPr>
              <a:spLocks noChangeArrowheads="1"/>
            </p:cNvSpPr>
            <p:nvPr/>
          </p:nvSpPr>
          <p:spPr bwMode="auto">
            <a:xfrm>
              <a:off x="3284" y="540"/>
              <a:ext cx="311" cy="8"/>
            </a:xfrm>
            <a:prstGeom prst="rect">
              <a:avLst/>
            </a:prstGeom>
            <a:solidFill>
              <a:srgbClr val="FBFBFB"/>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46" name="Rectangle 105"/>
            <p:cNvSpPr>
              <a:spLocks noChangeArrowheads="1"/>
            </p:cNvSpPr>
            <p:nvPr/>
          </p:nvSpPr>
          <p:spPr bwMode="auto">
            <a:xfrm>
              <a:off x="3284" y="548"/>
              <a:ext cx="311" cy="7"/>
            </a:xfrm>
            <a:prstGeom prst="rect">
              <a:avLst/>
            </a:prstGeom>
            <a:solidFill>
              <a:srgbClr val="FDFDFD"/>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47" name="Freeform 106"/>
            <p:cNvSpPr>
              <a:spLocks/>
            </p:cNvSpPr>
            <p:nvPr/>
          </p:nvSpPr>
          <p:spPr bwMode="auto">
            <a:xfrm>
              <a:off x="3293" y="432"/>
              <a:ext cx="284" cy="117"/>
            </a:xfrm>
            <a:custGeom>
              <a:avLst/>
              <a:gdLst>
                <a:gd name="T0" fmla="*/ 0 w 497"/>
                <a:gd name="T1" fmla="*/ 2 h 242"/>
                <a:gd name="T2" fmla="*/ 4 w 497"/>
                <a:gd name="T3" fmla="*/ 1 h 242"/>
                <a:gd name="T4" fmla="*/ 93 w 497"/>
                <a:gd name="T5" fmla="*/ 28 h 242"/>
                <a:gd name="T6" fmla="*/ 54 w 497"/>
                <a:gd name="T7" fmla="*/ 21 h 242"/>
                <a:gd name="T8" fmla="*/ 54 w 497"/>
                <a:gd name="T9" fmla="*/ 21 h 242"/>
                <a:gd name="T10" fmla="*/ 0 w 497"/>
                <a:gd name="T11" fmla="*/ 2 h 242"/>
                <a:gd name="T12" fmla="*/ 0 60000 65536"/>
                <a:gd name="T13" fmla="*/ 0 60000 65536"/>
                <a:gd name="T14" fmla="*/ 0 60000 65536"/>
                <a:gd name="T15" fmla="*/ 0 60000 65536"/>
                <a:gd name="T16" fmla="*/ 0 60000 65536"/>
                <a:gd name="T17" fmla="*/ 0 60000 65536"/>
                <a:gd name="T18" fmla="*/ 0 w 497"/>
                <a:gd name="T19" fmla="*/ 0 h 242"/>
                <a:gd name="T20" fmla="*/ 497 w 497"/>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7" h="242">
                  <a:moveTo>
                    <a:pt x="0" y="16"/>
                  </a:moveTo>
                  <a:cubicBezTo>
                    <a:pt x="6" y="11"/>
                    <a:pt x="14" y="8"/>
                    <a:pt x="21" y="8"/>
                  </a:cubicBezTo>
                  <a:cubicBezTo>
                    <a:pt x="235" y="0"/>
                    <a:pt x="418" y="90"/>
                    <a:pt x="497" y="242"/>
                  </a:cubicBezTo>
                  <a:cubicBezTo>
                    <a:pt x="436" y="197"/>
                    <a:pt x="362" y="176"/>
                    <a:pt x="287" y="181"/>
                  </a:cubicBezTo>
                  <a:lnTo>
                    <a:pt x="0" y="16"/>
                  </a:lnTo>
                  <a:close/>
                </a:path>
              </a:pathLst>
            </a:custGeom>
            <a:noFill/>
            <a:ln w="14288" cap="rnd">
              <a:solidFill>
                <a:srgbClr val="FFFFFF"/>
              </a:solidFill>
              <a:prstDash val="solid"/>
              <a:round/>
              <a:headEnd/>
              <a:tailEnd/>
            </a:ln>
          </p:spPr>
          <p:txBody>
            <a:bodyPr/>
            <a:lstStyle/>
            <a:p>
              <a:endParaRPr lang="zh-CN" altLang="en-US"/>
            </a:p>
          </p:txBody>
        </p:sp>
        <p:sp>
          <p:nvSpPr>
            <p:cNvPr id="21648" name="Rectangle 107"/>
            <p:cNvSpPr>
              <a:spLocks noChangeArrowheads="1"/>
            </p:cNvSpPr>
            <p:nvPr/>
          </p:nvSpPr>
          <p:spPr bwMode="auto">
            <a:xfrm>
              <a:off x="3302" y="625"/>
              <a:ext cx="119" cy="7"/>
            </a:xfrm>
            <a:prstGeom prst="rect">
              <a:avLst/>
            </a:prstGeom>
            <a:solidFill>
              <a:srgbClr val="FEFEFE"/>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49" name="Rectangle 108"/>
            <p:cNvSpPr>
              <a:spLocks noChangeArrowheads="1"/>
            </p:cNvSpPr>
            <p:nvPr/>
          </p:nvSpPr>
          <p:spPr bwMode="auto">
            <a:xfrm>
              <a:off x="3302" y="632"/>
              <a:ext cx="119" cy="8"/>
            </a:xfrm>
            <a:prstGeom prst="rect">
              <a:avLst/>
            </a:prstGeom>
            <a:solidFill>
              <a:srgbClr val="E1E1E1"/>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50" name="Rectangle 109"/>
            <p:cNvSpPr>
              <a:spLocks noChangeArrowheads="1"/>
            </p:cNvSpPr>
            <p:nvPr/>
          </p:nvSpPr>
          <p:spPr bwMode="auto">
            <a:xfrm>
              <a:off x="3302" y="640"/>
              <a:ext cx="119" cy="8"/>
            </a:xfrm>
            <a:prstGeom prst="rect">
              <a:avLst/>
            </a:prstGeom>
            <a:solidFill>
              <a:srgbClr val="E5E5E5"/>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51" name="Rectangle 110"/>
            <p:cNvSpPr>
              <a:spLocks noChangeArrowheads="1"/>
            </p:cNvSpPr>
            <p:nvPr/>
          </p:nvSpPr>
          <p:spPr bwMode="auto">
            <a:xfrm>
              <a:off x="3302" y="648"/>
              <a:ext cx="119" cy="7"/>
            </a:xfrm>
            <a:prstGeom prst="rect">
              <a:avLst/>
            </a:prstGeom>
            <a:solidFill>
              <a:srgbClr val="E9E9E9"/>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52" name="Rectangle 111"/>
            <p:cNvSpPr>
              <a:spLocks noChangeArrowheads="1"/>
            </p:cNvSpPr>
            <p:nvPr/>
          </p:nvSpPr>
          <p:spPr bwMode="auto">
            <a:xfrm>
              <a:off x="3302" y="655"/>
              <a:ext cx="119" cy="8"/>
            </a:xfrm>
            <a:prstGeom prst="rect">
              <a:avLst/>
            </a:prstGeom>
            <a:solidFill>
              <a:srgbClr val="EDEDED"/>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53" name="Rectangle 112"/>
            <p:cNvSpPr>
              <a:spLocks noChangeArrowheads="1"/>
            </p:cNvSpPr>
            <p:nvPr/>
          </p:nvSpPr>
          <p:spPr bwMode="auto">
            <a:xfrm>
              <a:off x="3302" y="663"/>
              <a:ext cx="119" cy="8"/>
            </a:xfrm>
            <a:prstGeom prst="rect">
              <a:avLst/>
            </a:prstGeom>
            <a:solidFill>
              <a:srgbClr val="F0F0F0"/>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54" name="Rectangle 113"/>
            <p:cNvSpPr>
              <a:spLocks noChangeArrowheads="1"/>
            </p:cNvSpPr>
            <p:nvPr/>
          </p:nvSpPr>
          <p:spPr bwMode="auto">
            <a:xfrm>
              <a:off x="3302" y="671"/>
              <a:ext cx="119" cy="7"/>
            </a:xfrm>
            <a:prstGeom prst="rect">
              <a:avLst/>
            </a:prstGeom>
            <a:solidFill>
              <a:srgbClr val="F4F4F4"/>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55" name="Rectangle 114"/>
            <p:cNvSpPr>
              <a:spLocks noChangeArrowheads="1"/>
            </p:cNvSpPr>
            <p:nvPr/>
          </p:nvSpPr>
          <p:spPr bwMode="auto">
            <a:xfrm>
              <a:off x="3302" y="678"/>
              <a:ext cx="119" cy="8"/>
            </a:xfrm>
            <a:prstGeom prst="rect">
              <a:avLst/>
            </a:prstGeom>
            <a:solidFill>
              <a:srgbClr val="F8F8F8"/>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56" name="Rectangle 115"/>
            <p:cNvSpPr>
              <a:spLocks noChangeArrowheads="1"/>
            </p:cNvSpPr>
            <p:nvPr/>
          </p:nvSpPr>
          <p:spPr bwMode="auto">
            <a:xfrm>
              <a:off x="3302" y="686"/>
              <a:ext cx="119" cy="8"/>
            </a:xfrm>
            <a:prstGeom prst="rect">
              <a:avLst/>
            </a:prstGeom>
            <a:solidFill>
              <a:srgbClr val="FCFCFC"/>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57" name="Freeform 116"/>
            <p:cNvSpPr>
              <a:spLocks/>
            </p:cNvSpPr>
            <p:nvPr/>
          </p:nvSpPr>
          <p:spPr bwMode="auto">
            <a:xfrm>
              <a:off x="3317" y="635"/>
              <a:ext cx="99" cy="50"/>
            </a:xfrm>
            <a:custGeom>
              <a:avLst/>
              <a:gdLst>
                <a:gd name="T0" fmla="*/ 0 w 173"/>
                <a:gd name="T1" fmla="*/ 2 h 104"/>
                <a:gd name="T2" fmla="*/ 26 w 173"/>
                <a:gd name="T3" fmla="*/ 12 h 104"/>
                <a:gd name="T4" fmla="*/ 26 w 173"/>
                <a:gd name="T5" fmla="*/ 12 h 104"/>
                <a:gd name="T6" fmla="*/ 33 w 173"/>
                <a:gd name="T7" fmla="*/ 10 h 104"/>
                <a:gd name="T8" fmla="*/ 5 w 173"/>
                <a:gd name="T9" fmla="*/ 0 h 104"/>
                <a:gd name="T10" fmla="*/ 5 w 173"/>
                <a:gd name="T11" fmla="*/ 0 h 104"/>
                <a:gd name="T12" fmla="*/ 0 w 173"/>
                <a:gd name="T13" fmla="*/ 2 h 104"/>
                <a:gd name="T14" fmla="*/ 0 60000 65536"/>
                <a:gd name="T15" fmla="*/ 0 60000 65536"/>
                <a:gd name="T16" fmla="*/ 0 60000 65536"/>
                <a:gd name="T17" fmla="*/ 0 60000 65536"/>
                <a:gd name="T18" fmla="*/ 0 60000 65536"/>
                <a:gd name="T19" fmla="*/ 0 60000 65536"/>
                <a:gd name="T20" fmla="*/ 0 60000 65536"/>
                <a:gd name="T21" fmla="*/ 0 w 173"/>
                <a:gd name="T22" fmla="*/ 0 h 104"/>
                <a:gd name="T23" fmla="*/ 173 w 17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3" h="104">
                  <a:moveTo>
                    <a:pt x="0" y="20"/>
                  </a:moveTo>
                  <a:cubicBezTo>
                    <a:pt x="44" y="54"/>
                    <a:pt x="92" y="82"/>
                    <a:pt x="142" y="104"/>
                  </a:cubicBezTo>
                  <a:lnTo>
                    <a:pt x="173" y="86"/>
                  </a:lnTo>
                  <a:cubicBezTo>
                    <a:pt x="121" y="61"/>
                    <a:pt x="72" y="32"/>
                    <a:pt x="24" y="0"/>
                  </a:cubicBezTo>
                  <a:lnTo>
                    <a:pt x="0" y="20"/>
                  </a:lnTo>
                  <a:close/>
                </a:path>
              </a:pathLst>
            </a:custGeom>
            <a:noFill/>
            <a:ln w="14288" cap="rnd">
              <a:solidFill>
                <a:srgbClr val="FFFFFF"/>
              </a:solidFill>
              <a:prstDash val="solid"/>
              <a:round/>
              <a:headEnd/>
              <a:tailEnd/>
            </a:ln>
          </p:spPr>
          <p:txBody>
            <a:bodyPr/>
            <a:lstStyle/>
            <a:p>
              <a:endParaRPr lang="zh-CN" altLang="en-US"/>
            </a:p>
          </p:txBody>
        </p:sp>
        <p:pic>
          <p:nvPicPr>
            <p:cNvPr id="21658" name="Picture 117"/>
            <p:cNvPicPr>
              <a:picLocks noChangeAspect="1" noChangeArrowheads="1"/>
            </p:cNvPicPr>
            <p:nvPr/>
          </p:nvPicPr>
          <p:blipFill>
            <a:blip r:embed="rId18" cstate="print"/>
            <a:srcRect/>
            <a:stretch>
              <a:fillRect/>
            </a:stretch>
          </p:blipFill>
          <p:spPr bwMode="auto">
            <a:xfrm>
              <a:off x="3275" y="432"/>
              <a:ext cx="192" cy="269"/>
            </a:xfrm>
            <a:prstGeom prst="rect">
              <a:avLst/>
            </a:prstGeom>
            <a:noFill/>
            <a:ln w="9525">
              <a:noFill/>
              <a:miter lim="800000"/>
              <a:headEnd/>
              <a:tailEnd/>
            </a:ln>
          </p:spPr>
        </p:pic>
        <p:pic>
          <p:nvPicPr>
            <p:cNvPr id="21659" name="Picture 118"/>
            <p:cNvPicPr>
              <a:picLocks noChangeAspect="1" noChangeArrowheads="1"/>
            </p:cNvPicPr>
            <p:nvPr/>
          </p:nvPicPr>
          <p:blipFill>
            <a:blip r:embed="rId19" cstate="print"/>
            <a:srcRect/>
            <a:stretch>
              <a:fillRect/>
            </a:stretch>
          </p:blipFill>
          <p:spPr bwMode="auto">
            <a:xfrm>
              <a:off x="3275" y="432"/>
              <a:ext cx="192" cy="269"/>
            </a:xfrm>
            <a:prstGeom prst="rect">
              <a:avLst/>
            </a:prstGeom>
            <a:noFill/>
            <a:ln w="9525">
              <a:noFill/>
              <a:miter lim="800000"/>
              <a:headEnd/>
              <a:tailEnd/>
            </a:ln>
          </p:spPr>
        </p:pic>
        <p:sp>
          <p:nvSpPr>
            <p:cNvPr id="21660" name="Freeform 119"/>
            <p:cNvSpPr>
              <a:spLocks/>
            </p:cNvSpPr>
            <p:nvPr/>
          </p:nvSpPr>
          <p:spPr bwMode="auto">
            <a:xfrm>
              <a:off x="3289" y="440"/>
              <a:ext cx="168" cy="250"/>
            </a:xfrm>
            <a:custGeom>
              <a:avLst/>
              <a:gdLst>
                <a:gd name="T0" fmla="*/ 55 w 294"/>
                <a:gd name="T1" fmla="*/ 58 h 521"/>
                <a:gd name="T2" fmla="*/ 0 w 294"/>
                <a:gd name="T3" fmla="*/ 39 h 521"/>
                <a:gd name="T4" fmla="*/ 0 w 294"/>
                <a:gd name="T5" fmla="*/ 39 h 521"/>
                <a:gd name="T6" fmla="*/ 0 w 294"/>
                <a:gd name="T7" fmla="*/ 1 h 521"/>
                <a:gd name="T8" fmla="*/ 1 w 294"/>
                <a:gd name="T9" fmla="*/ 0 h 521"/>
                <a:gd name="T10" fmla="*/ 55 w 294"/>
                <a:gd name="T11" fmla="*/ 18 h 521"/>
                <a:gd name="T12" fmla="*/ 55 w 294"/>
                <a:gd name="T13" fmla="*/ 58 h 521"/>
                <a:gd name="T14" fmla="*/ 0 60000 65536"/>
                <a:gd name="T15" fmla="*/ 0 60000 65536"/>
                <a:gd name="T16" fmla="*/ 0 60000 65536"/>
                <a:gd name="T17" fmla="*/ 0 60000 65536"/>
                <a:gd name="T18" fmla="*/ 0 60000 65536"/>
                <a:gd name="T19" fmla="*/ 0 60000 65536"/>
                <a:gd name="T20" fmla="*/ 0 60000 65536"/>
                <a:gd name="T21" fmla="*/ 0 w 294"/>
                <a:gd name="T22" fmla="*/ 0 h 521"/>
                <a:gd name="T23" fmla="*/ 294 w 294"/>
                <a:gd name="T24" fmla="*/ 521 h 5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4" h="521">
                  <a:moveTo>
                    <a:pt x="294" y="521"/>
                  </a:moveTo>
                  <a:cubicBezTo>
                    <a:pt x="187" y="483"/>
                    <a:pt x="88" y="425"/>
                    <a:pt x="0" y="351"/>
                  </a:cubicBezTo>
                  <a:lnTo>
                    <a:pt x="0" y="14"/>
                  </a:lnTo>
                  <a:cubicBezTo>
                    <a:pt x="1" y="8"/>
                    <a:pt x="3" y="3"/>
                    <a:pt x="7" y="0"/>
                  </a:cubicBezTo>
                  <a:lnTo>
                    <a:pt x="294" y="165"/>
                  </a:lnTo>
                  <a:lnTo>
                    <a:pt x="294" y="521"/>
                  </a:lnTo>
                  <a:close/>
                </a:path>
              </a:pathLst>
            </a:custGeom>
            <a:noFill/>
            <a:ln w="14288" cap="rnd">
              <a:solidFill>
                <a:srgbClr val="000000"/>
              </a:solidFill>
              <a:prstDash val="solid"/>
              <a:round/>
              <a:headEnd/>
              <a:tailEnd/>
            </a:ln>
          </p:spPr>
          <p:txBody>
            <a:bodyPr/>
            <a:lstStyle/>
            <a:p>
              <a:endParaRPr lang="zh-CN" altLang="en-US"/>
            </a:p>
          </p:txBody>
        </p:sp>
        <p:pic>
          <p:nvPicPr>
            <p:cNvPr id="21661" name="Picture 120"/>
            <p:cNvPicPr>
              <a:picLocks noChangeAspect="1" noChangeArrowheads="1"/>
            </p:cNvPicPr>
            <p:nvPr/>
          </p:nvPicPr>
          <p:blipFill>
            <a:blip r:embed="rId20" cstate="print"/>
            <a:srcRect/>
            <a:stretch>
              <a:fillRect/>
            </a:stretch>
          </p:blipFill>
          <p:spPr bwMode="auto">
            <a:xfrm>
              <a:off x="3394" y="632"/>
              <a:ext cx="64" cy="54"/>
            </a:xfrm>
            <a:prstGeom prst="rect">
              <a:avLst/>
            </a:prstGeom>
            <a:noFill/>
            <a:ln w="9525">
              <a:noFill/>
              <a:miter lim="800000"/>
              <a:headEnd/>
              <a:tailEnd/>
            </a:ln>
          </p:spPr>
        </p:pic>
        <p:pic>
          <p:nvPicPr>
            <p:cNvPr id="21662" name="Picture 121"/>
            <p:cNvPicPr>
              <a:picLocks noChangeAspect="1" noChangeArrowheads="1"/>
            </p:cNvPicPr>
            <p:nvPr/>
          </p:nvPicPr>
          <p:blipFill>
            <a:blip r:embed="rId21" cstate="print"/>
            <a:srcRect/>
            <a:stretch>
              <a:fillRect/>
            </a:stretch>
          </p:blipFill>
          <p:spPr bwMode="auto">
            <a:xfrm>
              <a:off x="3394" y="632"/>
              <a:ext cx="64" cy="54"/>
            </a:xfrm>
            <a:prstGeom prst="rect">
              <a:avLst/>
            </a:prstGeom>
            <a:noFill/>
            <a:ln w="9525">
              <a:noFill/>
              <a:miter lim="800000"/>
              <a:headEnd/>
              <a:tailEnd/>
            </a:ln>
          </p:spPr>
        </p:pic>
        <p:sp>
          <p:nvSpPr>
            <p:cNvPr id="21663" name="Freeform 122"/>
            <p:cNvSpPr>
              <a:spLocks/>
            </p:cNvSpPr>
            <p:nvPr/>
          </p:nvSpPr>
          <p:spPr bwMode="auto">
            <a:xfrm>
              <a:off x="3410" y="649"/>
              <a:ext cx="23" cy="21"/>
            </a:xfrm>
            <a:custGeom>
              <a:avLst/>
              <a:gdLst>
                <a:gd name="T0" fmla="*/ 19 w 23"/>
                <a:gd name="T1" fmla="*/ 7 h 21"/>
                <a:gd name="T2" fmla="*/ 6 w 23"/>
                <a:gd name="T3" fmla="*/ 2 h 21"/>
                <a:gd name="T4" fmla="*/ 4 w 23"/>
                <a:gd name="T5" fmla="*/ 14 h 21"/>
                <a:gd name="T6" fmla="*/ 18 w 23"/>
                <a:gd name="T7" fmla="*/ 19 h 21"/>
                <a:gd name="T8" fmla="*/ 19 w 23"/>
                <a:gd name="T9" fmla="*/ 7 h 21"/>
                <a:gd name="T10" fmla="*/ 0 60000 65536"/>
                <a:gd name="T11" fmla="*/ 0 60000 65536"/>
                <a:gd name="T12" fmla="*/ 0 60000 65536"/>
                <a:gd name="T13" fmla="*/ 0 60000 65536"/>
                <a:gd name="T14" fmla="*/ 0 60000 65536"/>
                <a:gd name="T15" fmla="*/ 0 w 23"/>
                <a:gd name="T16" fmla="*/ 0 h 21"/>
                <a:gd name="T17" fmla="*/ 23 w 23"/>
                <a:gd name="T18" fmla="*/ 21 h 21"/>
              </a:gdLst>
              <a:ahLst/>
              <a:cxnLst>
                <a:cxn ang="T10">
                  <a:pos x="T0" y="T1"/>
                </a:cxn>
                <a:cxn ang="T11">
                  <a:pos x="T2" y="T3"/>
                </a:cxn>
                <a:cxn ang="T12">
                  <a:pos x="T4" y="T5"/>
                </a:cxn>
                <a:cxn ang="T13">
                  <a:pos x="T6" y="T7"/>
                </a:cxn>
                <a:cxn ang="T14">
                  <a:pos x="T8" y="T9"/>
                </a:cxn>
              </a:cxnLst>
              <a:rect l="T15" t="T16" r="T17" b="T18"/>
              <a:pathLst>
                <a:path w="23" h="21">
                  <a:moveTo>
                    <a:pt x="19" y="7"/>
                  </a:moveTo>
                  <a:cubicBezTo>
                    <a:pt x="16" y="2"/>
                    <a:pt x="10" y="0"/>
                    <a:pt x="6" y="2"/>
                  </a:cubicBezTo>
                  <a:cubicBezTo>
                    <a:pt x="2" y="4"/>
                    <a:pt x="0" y="9"/>
                    <a:pt x="4" y="14"/>
                  </a:cubicBezTo>
                  <a:cubicBezTo>
                    <a:pt x="7" y="19"/>
                    <a:pt x="14" y="21"/>
                    <a:pt x="18" y="19"/>
                  </a:cubicBezTo>
                  <a:cubicBezTo>
                    <a:pt x="22" y="17"/>
                    <a:pt x="23" y="12"/>
                    <a:pt x="19" y="7"/>
                  </a:cubicBezTo>
                </a:path>
              </a:pathLst>
            </a:custGeom>
            <a:noFill/>
            <a:ln w="3175" cap="rnd">
              <a:solidFill>
                <a:srgbClr val="000000"/>
              </a:solidFill>
              <a:prstDash val="solid"/>
              <a:round/>
              <a:headEnd/>
              <a:tailEnd/>
            </a:ln>
          </p:spPr>
          <p:txBody>
            <a:bodyPr/>
            <a:lstStyle/>
            <a:p>
              <a:endParaRPr lang="zh-CN" altLang="en-US"/>
            </a:p>
          </p:txBody>
        </p:sp>
        <p:sp>
          <p:nvSpPr>
            <p:cNvPr id="21664" name="Freeform 123"/>
            <p:cNvSpPr>
              <a:spLocks/>
            </p:cNvSpPr>
            <p:nvPr/>
          </p:nvSpPr>
          <p:spPr bwMode="auto">
            <a:xfrm>
              <a:off x="3289" y="432"/>
              <a:ext cx="296" cy="258"/>
            </a:xfrm>
            <a:custGeom>
              <a:avLst/>
              <a:gdLst>
                <a:gd name="T0" fmla="*/ 55 w 517"/>
                <a:gd name="T1" fmla="*/ 60 h 537"/>
                <a:gd name="T2" fmla="*/ 64 w 517"/>
                <a:gd name="T3" fmla="*/ 56 h 537"/>
                <a:gd name="T4" fmla="*/ 92 w 517"/>
                <a:gd name="T5" fmla="*/ 40 h 537"/>
                <a:gd name="T6" fmla="*/ 94 w 517"/>
                <a:gd name="T7" fmla="*/ 27 h 537"/>
                <a:gd name="T8" fmla="*/ 5 w 517"/>
                <a:gd name="T9" fmla="*/ 1 h 537"/>
                <a:gd name="T10" fmla="*/ 0 w 517"/>
                <a:gd name="T11" fmla="*/ 3 h 537"/>
                <a:gd name="T12" fmla="*/ 0 w 517"/>
                <a:gd name="T13" fmla="*/ 41 h 537"/>
                <a:gd name="T14" fmla="*/ 13 w 517"/>
                <a:gd name="T15" fmla="*/ 47 h 537"/>
                <a:gd name="T16" fmla="*/ 9 w 517"/>
                <a:gd name="T17" fmla="*/ 49 h 537"/>
                <a:gd name="T18" fmla="*/ 35 w 517"/>
                <a:gd name="T19" fmla="*/ 59 h 537"/>
                <a:gd name="T20" fmla="*/ 41 w 517"/>
                <a:gd name="T21" fmla="*/ 57 h 537"/>
                <a:gd name="T22" fmla="*/ 55 w 517"/>
                <a:gd name="T23" fmla="*/ 60 h 5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17"/>
                <a:gd name="T37" fmla="*/ 0 h 537"/>
                <a:gd name="T38" fmla="*/ 517 w 517"/>
                <a:gd name="T39" fmla="*/ 537 h 5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17" h="537">
                  <a:moveTo>
                    <a:pt x="294" y="537"/>
                  </a:moveTo>
                  <a:lnTo>
                    <a:pt x="341" y="507"/>
                  </a:lnTo>
                  <a:cubicBezTo>
                    <a:pt x="400" y="473"/>
                    <a:pt x="451" y="424"/>
                    <a:pt x="490" y="365"/>
                  </a:cubicBezTo>
                  <a:cubicBezTo>
                    <a:pt x="512" y="328"/>
                    <a:pt x="517" y="283"/>
                    <a:pt x="504" y="242"/>
                  </a:cubicBezTo>
                  <a:cubicBezTo>
                    <a:pt x="425" y="90"/>
                    <a:pt x="242" y="0"/>
                    <a:pt x="28" y="8"/>
                  </a:cubicBezTo>
                  <a:cubicBezTo>
                    <a:pt x="11" y="10"/>
                    <a:pt x="2" y="17"/>
                    <a:pt x="0" y="30"/>
                  </a:cubicBezTo>
                  <a:lnTo>
                    <a:pt x="0" y="367"/>
                  </a:lnTo>
                  <a:cubicBezTo>
                    <a:pt x="23" y="387"/>
                    <a:pt x="47" y="405"/>
                    <a:pt x="72" y="422"/>
                  </a:cubicBezTo>
                  <a:cubicBezTo>
                    <a:pt x="63" y="428"/>
                    <a:pt x="54" y="434"/>
                    <a:pt x="46" y="440"/>
                  </a:cubicBezTo>
                  <a:cubicBezTo>
                    <a:pt x="91" y="474"/>
                    <a:pt x="138" y="503"/>
                    <a:pt x="189" y="527"/>
                  </a:cubicBezTo>
                  <a:cubicBezTo>
                    <a:pt x="199" y="521"/>
                    <a:pt x="209" y="515"/>
                    <a:pt x="219" y="509"/>
                  </a:cubicBezTo>
                  <a:cubicBezTo>
                    <a:pt x="243" y="520"/>
                    <a:pt x="269" y="529"/>
                    <a:pt x="294" y="537"/>
                  </a:cubicBezTo>
                  <a:close/>
                </a:path>
              </a:pathLst>
            </a:custGeom>
            <a:noFill/>
            <a:ln w="28575" cap="rnd">
              <a:solidFill>
                <a:srgbClr val="000000"/>
              </a:solidFill>
              <a:prstDash val="solid"/>
              <a:round/>
              <a:headEnd/>
              <a:tailEnd/>
            </a:ln>
          </p:spPr>
          <p:txBody>
            <a:bodyPr/>
            <a:lstStyle/>
            <a:p>
              <a:endParaRPr lang="zh-CN" altLang="en-US"/>
            </a:p>
          </p:txBody>
        </p:sp>
        <p:sp>
          <p:nvSpPr>
            <p:cNvPr id="21665" name="Freeform 124"/>
            <p:cNvSpPr>
              <a:spLocks/>
            </p:cNvSpPr>
            <p:nvPr/>
          </p:nvSpPr>
          <p:spPr bwMode="auto">
            <a:xfrm>
              <a:off x="3302" y="464"/>
              <a:ext cx="143" cy="187"/>
            </a:xfrm>
            <a:custGeom>
              <a:avLst/>
              <a:gdLst>
                <a:gd name="T0" fmla="*/ 0 w 143"/>
                <a:gd name="T1" fmla="*/ 0 h 187"/>
                <a:gd name="T2" fmla="*/ 1 w 143"/>
                <a:gd name="T3" fmla="*/ 115 h 187"/>
                <a:gd name="T4" fmla="*/ 143 w 143"/>
                <a:gd name="T5" fmla="*/ 187 h 187"/>
                <a:gd name="T6" fmla="*/ 0 60000 65536"/>
                <a:gd name="T7" fmla="*/ 0 60000 65536"/>
                <a:gd name="T8" fmla="*/ 0 60000 65536"/>
                <a:gd name="T9" fmla="*/ 0 w 143"/>
                <a:gd name="T10" fmla="*/ 0 h 187"/>
                <a:gd name="T11" fmla="*/ 143 w 143"/>
                <a:gd name="T12" fmla="*/ 187 h 187"/>
              </a:gdLst>
              <a:ahLst/>
              <a:cxnLst>
                <a:cxn ang="T6">
                  <a:pos x="T0" y="T1"/>
                </a:cxn>
                <a:cxn ang="T7">
                  <a:pos x="T2" y="T3"/>
                </a:cxn>
                <a:cxn ang="T8">
                  <a:pos x="T4" y="T5"/>
                </a:cxn>
              </a:cxnLst>
              <a:rect l="T9" t="T10" r="T11" b="T12"/>
              <a:pathLst>
                <a:path w="143" h="187">
                  <a:moveTo>
                    <a:pt x="0" y="0"/>
                  </a:moveTo>
                  <a:lnTo>
                    <a:pt x="1" y="115"/>
                  </a:lnTo>
                  <a:lnTo>
                    <a:pt x="143" y="187"/>
                  </a:lnTo>
                </a:path>
              </a:pathLst>
            </a:custGeom>
            <a:noFill/>
            <a:ln w="14288" cap="rnd">
              <a:solidFill>
                <a:srgbClr val="FFFFFF"/>
              </a:solidFill>
              <a:prstDash val="solid"/>
              <a:round/>
              <a:headEnd/>
              <a:tailEnd/>
            </a:ln>
          </p:spPr>
          <p:txBody>
            <a:bodyPr/>
            <a:lstStyle/>
            <a:p>
              <a:endParaRPr lang="zh-CN" altLang="en-US"/>
            </a:p>
          </p:txBody>
        </p:sp>
        <p:pic>
          <p:nvPicPr>
            <p:cNvPr id="21666" name="Picture 125"/>
            <p:cNvPicPr>
              <a:picLocks noChangeAspect="1" noChangeArrowheads="1"/>
            </p:cNvPicPr>
            <p:nvPr/>
          </p:nvPicPr>
          <p:blipFill>
            <a:blip r:embed="rId22" cstate="print"/>
            <a:srcRect/>
            <a:stretch>
              <a:fillRect/>
            </a:stretch>
          </p:blipFill>
          <p:spPr bwMode="auto">
            <a:xfrm>
              <a:off x="3284" y="578"/>
              <a:ext cx="64" cy="54"/>
            </a:xfrm>
            <a:prstGeom prst="rect">
              <a:avLst/>
            </a:prstGeom>
            <a:noFill/>
            <a:ln w="9525">
              <a:noFill/>
              <a:miter lim="800000"/>
              <a:headEnd/>
              <a:tailEnd/>
            </a:ln>
          </p:spPr>
        </p:pic>
        <p:pic>
          <p:nvPicPr>
            <p:cNvPr id="21667" name="Picture 126"/>
            <p:cNvPicPr>
              <a:picLocks noChangeAspect="1" noChangeArrowheads="1"/>
            </p:cNvPicPr>
            <p:nvPr/>
          </p:nvPicPr>
          <p:blipFill>
            <a:blip r:embed="rId23" cstate="print"/>
            <a:srcRect/>
            <a:stretch>
              <a:fillRect/>
            </a:stretch>
          </p:blipFill>
          <p:spPr bwMode="auto">
            <a:xfrm>
              <a:off x="3284" y="578"/>
              <a:ext cx="64" cy="54"/>
            </a:xfrm>
            <a:prstGeom prst="rect">
              <a:avLst/>
            </a:prstGeom>
            <a:noFill/>
            <a:ln w="9525">
              <a:noFill/>
              <a:miter lim="800000"/>
              <a:headEnd/>
              <a:tailEnd/>
            </a:ln>
          </p:spPr>
        </p:pic>
        <p:sp>
          <p:nvSpPr>
            <p:cNvPr id="21668" name="Freeform 127"/>
            <p:cNvSpPr>
              <a:spLocks/>
            </p:cNvSpPr>
            <p:nvPr/>
          </p:nvSpPr>
          <p:spPr bwMode="auto">
            <a:xfrm>
              <a:off x="3306" y="598"/>
              <a:ext cx="22" cy="21"/>
            </a:xfrm>
            <a:custGeom>
              <a:avLst/>
              <a:gdLst>
                <a:gd name="T0" fmla="*/ 19 w 22"/>
                <a:gd name="T1" fmla="*/ 7 h 21"/>
                <a:gd name="T2" fmla="*/ 5 w 22"/>
                <a:gd name="T3" fmla="*/ 2 h 21"/>
                <a:gd name="T4" fmla="*/ 4 w 22"/>
                <a:gd name="T5" fmla="*/ 14 h 21"/>
                <a:gd name="T6" fmla="*/ 17 w 22"/>
                <a:gd name="T7" fmla="*/ 19 h 21"/>
                <a:gd name="T8" fmla="*/ 19 w 22"/>
                <a:gd name="T9" fmla="*/ 7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19" y="7"/>
                  </a:moveTo>
                  <a:cubicBezTo>
                    <a:pt x="16" y="2"/>
                    <a:pt x="9" y="0"/>
                    <a:pt x="5" y="2"/>
                  </a:cubicBezTo>
                  <a:cubicBezTo>
                    <a:pt x="1" y="4"/>
                    <a:pt x="0" y="9"/>
                    <a:pt x="4" y="14"/>
                  </a:cubicBezTo>
                  <a:cubicBezTo>
                    <a:pt x="7" y="19"/>
                    <a:pt x="13" y="21"/>
                    <a:pt x="17" y="19"/>
                  </a:cubicBezTo>
                  <a:cubicBezTo>
                    <a:pt x="21" y="17"/>
                    <a:pt x="22" y="12"/>
                    <a:pt x="19" y="7"/>
                  </a:cubicBezTo>
                </a:path>
              </a:pathLst>
            </a:custGeom>
            <a:noFill/>
            <a:ln w="3175" cap="rnd">
              <a:solidFill>
                <a:srgbClr val="000000"/>
              </a:solidFill>
              <a:prstDash val="solid"/>
              <a:round/>
              <a:headEnd/>
              <a:tailEnd/>
            </a:ln>
          </p:spPr>
          <p:txBody>
            <a:bodyPr/>
            <a:lstStyle/>
            <a:p>
              <a:endParaRPr lang="zh-CN" altLang="en-US"/>
            </a:p>
          </p:txBody>
        </p:sp>
        <p:sp>
          <p:nvSpPr>
            <p:cNvPr id="21669" name="Freeform 128"/>
            <p:cNvSpPr>
              <a:spLocks noEditPoints="1"/>
            </p:cNvSpPr>
            <p:nvPr/>
          </p:nvSpPr>
          <p:spPr bwMode="auto">
            <a:xfrm>
              <a:off x="3201" y="655"/>
              <a:ext cx="188" cy="95"/>
            </a:xfrm>
            <a:custGeom>
              <a:avLst/>
              <a:gdLst>
                <a:gd name="T0" fmla="*/ 21 w 188"/>
                <a:gd name="T1" fmla="*/ 28 h 95"/>
                <a:gd name="T2" fmla="*/ 14 w 188"/>
                <a:gd name="T3" fmla="*/ 21 h 95"/>
                <a:gd name="T4" fmla="*/ 24 w 188"/>
                <a:gd name="T5" fmla="*/ 15 h 95"/>
                <a:gd name="T6" fmla="*/ 40 w 188"/>
                <a:gd name="T7" fmla="*/ 18 h 95"/>
                <a:gd name="T8" fmla="*/ 28 w 188"/>
                <a:gd name="T9" fmla="*/ 13 h 95"/>
                <a:gd name="T10" fmla="*/ 63 w 188"/>
                <a:gd name="T11" fmla="*/ 6 h 95"/>
                <a:gd name="T12" fmla="*/ 63 w 188"/>
                <a:gd name="T13" fmla="*/ 15 h 95"/>
                <a:gd name="T14" fmla="*/ 72 w 188"/>
                <a:gd name="T15" fmla="*/ 10 h 95"/>
                <a:gd name="T16" fmla="*/ 95 w 188"/>
                <a:gd name="T17" fmla="*/ 31 h 95"/>
                <a:gd name="T18" fmla="*/ 84 w 188"/>
                <a:gd name="T19" fmla="*/ 26 h 95"/>
                <a:gd name="T20" fmla="*/ 125 w 188"/>
                <a:gd name="T21" fmla="*/ 36 h 95"/>
                <a:gd name="T22" fmla="*/ 146 w 188"/>
                <a:gd name="T23" fmla="*/ 57 h 95"/>
                <a:gd name="T24" fmla="*/ 156 w 188"/>
                <a:gd name="T25" fmla="*/ 51 h 95"/>
                <a:gd name="T26" fmla="*/ 179 w 188"/>
                <a:gd name="T27" fmla="*/ 72 h 95"/>
                <a:gd name="T28" fmla="*/ 168 w 188"/>
                <a:gd name="T29" fmla="*/ 67 h 95"/>
                <a:gd name="T30" fmla="*/ 174 w 188"/>
                <a:gd name="T31" fmla="*/ 75 h 95"/>
                <a:gd name="T32" fmla="*/ 133 w 188"/>
                <a:gd name="T33" fmla="*/ 64 h 95"/>
                <a:gd name="T34" fmla="*/ 142 w 188"/>
                <a:gd name="T35" fmla="*/ 59 h 95"/>
                <a:gd name="T36" fmla="*/ 137 w 188"/>
                <a:gd name="T37" fmla="*/ 52 h 95"/>
                <a:gd name="T38" fmla="*/ 126 w 188"/>
                <a:gd name="T39" fmla="*/ 46 h 95"/>
                <a:gd name="T40" fmla="*/ 133 w 188"/>
                <a:gd name="T41" fmla="*/ 54 h 95"/>
                <a:gd name="T42" fmla="*/ 91 w 188"/>
                <a:gd name="T43" fmla="*/ 44 h 95"/>
                <a:gd name="T44" fmla="*/ 100 w 188"/>
                <a:gd name="T45" fmla="*/ 38 h 95"/>
                <a:gd name="T46" fmla="*/ 81 w 188"/>
                <a:gd name="T47" fmla="*/ 39 h 95"/>
                <a:gd name="T48" fmla="*/ 70 w 188"/>
                <a:gd name="T49" fmla="*/ 33 h 95"/>
                <a:gd name="T50" fmla="*/ 70 w 188"/>
                <a:gd name="T51" fmla="*/ 23 h 95"/>
                <a:gd name="T52" fmla="*/ 35 w 188"/>
                <a:gd name="T53" fmla="*/ 31 h 95"/>
                <a:gd name="T54" fmla="*/ 45 w 188"/>
                <a:gd name="T55" fmla="*/ 26 h 95"/>
                <a:gd name="T56" fmla="*/ 68 w 188"/>
                <a:gd name="T57" fmla="*/ 46 h 95"/>
                <a:gd name="T58" fmla="*/ 56 w 188"/>
                <a:gd name="T59" fmla="*/ 41 h 95"/>
                <a:gd name="T60" fmla="*/ 98 w 188"/>
                <a:gd name="T61" fmla="*/ 52 h 95"/>
                <a:gd name="T62" fmla="*/ 98 w 188"/>
                <a:gd name="T63" fmla="*/ 61 h 95"/>
                <a:gd name="T64" fmla="*/ 107 w 188"/>
                <a:gd name="T65" fmla="*/ 57 h 95"/>
                <a:gd name="T66" fmla="*/ 130 w 188"/>
                <a:gd name="T67" fmla="*/ 77 h 95"/>
                <a:gd name="T68" fmla="*/ 119 w 188"/>
                <a:gd name="T69" fmla="*/ 72 h 95"/>
                <a:gd name="T70" fmla="*/ 160 w 188"/>
                <a:gd name="T71" fmla="*/ 83 h 95"/>
                <a:gd name="T72" fmla="*/ 126 w 188"/>
                <a:gd name="T73" fmla="*/ 90 h 95"/>
                <a:gd name="T74" fmla="*/ 135 w 188"/>
                <a:gd name="T75" fmla="*/ 84 h 95"/>
                <a:gd name="T76" fmla="*/ 116 w 188"/>
                <a:gd name="T77" fmla="*/ 85 h 95"/>
                <a:gd name="T78" fmla="*/ 105 w 188"/>
                <a:gd name="T79" fmla="*/ 80 h 95"/>
                <a:gd name="T80" fmla="*/ 105 w 188"/>
                <a:gd name="T81" fmla="*/ 70 h 95"/>
                <a:gd name="T82" fmla="*/ 21 w 188"/>
                <a:gd name="T83" fmla="*/ 38 h 95"/>
                <a:gd name="T84" fmla="*/ 30 w 188"/>
                <a:gd name="T85" fmla="*/ 33 h 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95"/>
                <a:gd name="T131" fmla="*/ 188 w 188"/>
                <a:gd name="T132" fmla="*/ 95 h 9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95">
                  <a:moveTo>
                    <a:pt x="0" y="28"/>
                  </a:moveTo>
                  <a:lnTo>
                    <a:pt x="12" y="33"/>
                  </a:lnTo>
                  <a:lnTo>
                    <a:pt x="21" y="28"/>
                  </a:lnTo>
                  <a:lnTo>
                    <a:pt x="10" y="23"/>
                  </a:lnTo>
                  <a:lnTo>
                    <a:pt x="0" y="28"/>
                  </a:lnTo>
                  <a:close/>
                  <a:moveTo>
                    <a:pt x="14" y="21"/>
                  </a:moveTo>
                  <a:lnTo>
                    <a:pt x="25" y="26"/>
                  </a:lnTo>
                  <a:lnTo>
                    <a:pt x="35" y="21"/>
                  </a:lnTo>
                  <a:lnTo>
                    <a:pt x="24" y="15"/>
                  </a:lnTo>
                  <a:lnTo>
                    <a:pt x="14" y="21"/>
                  </a:lnTo>
                  <a:close/>
                  <a:moveTo>
                    <a:pt x="28" y="13"/>
                  </a:moveTo>
                  <a:lnTo>
                    <a:pt x="40" y="18"/>
                  </a:lnTo>
                  <a:lnTo>
                    <a:pt x="49" y="13"/>
                  </a:lnTo>
                  <a:lnTo>
                    <a:pt x="37" y="8"/>
                  </a:lnTo>
                  <a:lnTo>
                    <a:pt x="28" y="13"/>
                  </a:lnTo>
                  <a:close/>
                  <a:moveTo>
                    <a:pt x="42" y="5"/>
                  </a:moveTo>
                  <a:lnTo>
                    <a:pt x="53" y="10"/>
                  </a:lnTo>
                  <a:lnTo>
                    <a:pt x="63" y="6"/>
                  </a:lnTo>
                  <a:lnTo>
                    <a:pt x="52" y="0"/>
                  </a:lnTo>
                  <a:lnTo>
                    <a:pt x="42" y="5"/>
                  </a:lnTo>
                  <a:close/>
                  <a:moveTo>
                    <a:pt x="63" y="15"/>
                  </a:moveTo>
                  <a:lnTo>
                    <a:pt x="74" y="21"/>
                  </a:lnTo>
                  <a:lnTo>
                    <a:pt x="84" y="16"/>
                  </a:lnTo>
                  <a:lnTo>
                    <a:pt x="72" y="10"/>
                  </a:lnTo>
                  <a:lnTo>
                    <a:pt x="63" y="15"/>
                  </a:lnTo>
                  <a:close/>
                  <a:moveTo>
                    <a:pt x="84" y="26"/>
                  </a:moveTo>
                  <a:lnTo>
                    <a:pt x="95" y="31"/>
                  </a:lnTo>
                  <a:lnTo>
                    <a:pt x="105" y="26"/>
                  </a:lnTo>
                  <a:lnTo>
                    <a:pt x="93" y="21"/>
                  </a:lnTo>
                  <a:lnTo>
                    <a:pt x="84" y="26"/>
                  </a:lnTo>
                  <a:close/>
                  <a:moveTo>
                    <a:pt x="105" y="36"/>
                  </a:moveTo>
                  <a:lnTo>
                    <a:pt x="116" y="41"/>
                  </a:lnTo>
                  <a:lnTo>
                    <a:pt x="125" y="36"/>
                  </a:lnTo>
                  <a:lnTo>
                    <a:pt x="114" y="31"/>
                  </a:lnTo>
                  <a:lnTo>
                    <a:pt x="105" y="36"/>
                  </a:lnTo>
                  <a:close/>
                  <a:moveTo>
                    <a:pt x="146" y="57"/>
                  </a:moveTo>
                  <a:lnTo>
                    <a:pt x="158" y="62"/>
                  </a:lnTo>
                  <a:lnTo>
                    <a:pt x="168" y="57"/>
                  </a:lnTo>
                  <a:lnTo>
                    <a:pt x="156" y="51"/>
                  </a:lnTo>
                  <a:lnTo>
                    <a:pt x="146" y="57"/>
                  </a:lnTo>
                  <a:close/>
                  <a:moveTo>
                    <a:pt x="168" y="67"/>
                  </a:moveTo>
                  <a:lnTo>
                    <a:pt x="179" y="72"/>
                  </a:lnTo>
                  <a:lnTo>
                    <a:pt x="188" y="67"/>
                  </a:lnTo>
                  <a:lnTo>
                    <a:pt x="177" y="62"/>
                  </a:lnTo>
                  <a:lnTo>
                    <a:pt x="168" y="67"/>
                  </a:lnTo>
                  <a:close/>
                  <a:moveTo>
                    <a:pt x="154" y="74"/>
                  </a:moveTo>
                  <a:lnTo>
                    <a:pt x="165" y="80"/>
                  </a:lnTo>
                  <a:lnTo>
                    <a:pt x="174" y="75"/>
                  </a:lnTo>
                  <a:lnTo>
                    <a:pt x="163" y="70"/>
                  </a:lnTo>
                  <a:lnTo>
                    <a:pt x="154" y="74"/>
                  </a:lnTo>
                  <a:close/>
                  <a:moveTo>
                    <a:pt x="133" y="64"/>
                  </a:moveTo>
                  <a:lnTo>
                    <a:pt x="144" y="70"/>
                  </a:lnTo>
                  <a:lnTo>
                    <a:pt x="153" y="65"/>
                  </a:lnTo>
                  <a:lnTo>
                    <a:pt x="142" y="59"/>
                  </a:lnTo>
                  <a:lnTo>
                    <a:pt x="133" y="64"/>
                  </a:lnTo>
                  <a:close/>
                  <a:moveTo>
                    <a:pt x="126" y="46"/>
                  </a:moveTo>
                  <a:lnTo>
                    <a:pt x="137" y="52"/>
                  </a:lnTo>
                  <a:lnTo>
                    <a:pt x="146" y="46"/>
                  </a:lnTo>
                  <a:lnTo>
                    <a:pt x="135" y="41"/>
                  </a:lnTo>
                  <a:lnTo>
                    <a:pt x="126" y="46"/>
                  </a:lnTo>
                  <a:close/>
                  <a:moveTo>
                    <a:pt x="112" y="54"/>
                  </a:moveTo>
                  <a:lnTo>
                    <a:pt x="123" y="59"/>
                  </a:lnTo>
                  <a:lnTo>
                    <a:pt x="133" y="54"/>
                  </a:lnTo>
                  <a:lnTo>
                    <a:pt x="121" y="49"/>
                  </a:lnTo>
                  <a:lnTo>
                    <a:pt x="112" y="54"/>
                  </a:lnTo>
                  <a:close/>
                  <a:moveTo>
                    <a:pt x="91" y="44"/>
                  </a:moveTo>
                  <a:lnTo>
                    <a:pt x="102" y="49"/>
                  </a:lnTo>
                  <a:lnTo>
                    <a:pt x="112" y="44"/>
                  </a:lnTo>
                  <a:lnTo>
                    <a:pt x="100" y="38"/>
                  </a:lnTo>
                  <a:lnTo>
                    <a:pt x="91" y="44"/>
                  </a:lnTo>
                  <a:close/>
                  <a:moveTo>
                    <a:pt x="70" y="33"/>
                  </a:moveTo>
                  <a:lnTo>
                    <a:pt x="81" y="39"/>
                  </a:lnTo>
                  <a:lnTo>
                    <a:pt x="90" y="33"/>
                  </a:lnTo>
                  <a:lnTo>
                    <a:pt x="80" y="28"/>
                  </a:lnTo>
                  <a:lnTo>
                    <a:pt x="70" y="33"/>
                  </a:lnTo>
                  <a:close/>
                  <a:moveTo>
                    <a:pt x="49" y="23"/>
                  </a:moveTo>
                  <a:lnTo>
                    <a:pt x="60" y="28"/>
                  </a:lnTo>
                  <a:lnTo>
                    <a:pt x="70" y="23"/>
                  </a:lnTo>
                  <a:lnTo>
                    <a:pt x="58" y="18"/>
                  </a:lnTo>
                  <a:lnTo>
                    <a:pt x="49" y="23"/>
                  </a:lnTo>
                  <a:close/>
                  <a:moveTo>
                    <a:pt x="35" y="31"/>
                  </a:moveTo>
                  <a:lnTo>
                    <a:pt x="46" y="36"/>
                  </a:lnTo>
                  <a:lnTo>
                    <a:pt x="56" y="31"/>
                  </a:lnTo>
                  <a:lnTo>
                    <a:pt x="45" y="26"/>
                  </a:lnTo>
                  <a:lnTo>
                    <a:pt x="35" y="31"/>
                  </a:lnTo>
                  <a:close/>
                  <a:moveTo>
                    <a:pt x="56" y="41"/>
                  </a:moveTo>
                  <a:lnTo>
                    <a:pt x="68" y="46"/>
                  </a:lnTo>
                  <a:lnTo>
                    <a:pt x="77" y="41"/>
                  </a:lnTo>
                  <a:lnTo>
                    <a:pt x="65" y="36"/>
                  </a:lnTo>
                  <a:lnTo>
                    <a:pt x="56" y="41"/>
                  </a:lnTo>
                  <a:close/>
                  <a:moveTo>
                    <a:pt x="77" y="51"/>
                  </a:moveTo>
                  <a:lnTo>
                    <a:pt x="88" y="57"/>
                  </a:lnTo>
                  <a:lnTo>
                    <a:pt x="98" y="52"/>
                  </a:lnTo>
                  <a:lnTo>
                    <a:pt x="86" y="46"/>
                  </a:lnTo>
                  <a:lnTo>
                    <a:pt x="77" y="51"/>
                  </a:lnTo>
                  <a:close/>
                  <a:moveTo>
                    <a:pt x="98" y="61"/>
                  </a:moveTo>
                  <a:lnTo>
                    <a:pt x="109" y="67"/>
                  </a:lnTo>
                  <a:lnTo>
                    <a:pt x="118" y="62"/>
                  </a:lnTo>
                  <a:lnTo>
                    <a:pt x="107" y="57"/>
                  </a:lnTo>
                  <a:lnTo>
                    <a:pt x="98" y="61"/>
                  </a:lnTo>
                  <a:close/>
                  <a:moveTo>
                    <a:pt x="119" y="72"/>
                  </a:moveTo>
                  <a:lnTo>
                    <a:pt x="130" y="77"/>
                  </a:lnTo>
                  <a:lnTo>
                    <a:pt x="140" y="72"/>
                  </a:lnTo>
                  <a:lnTo>
                    <a:pt x="128" y="67"/>
                  </a:lnTo>
                  <a:lnTo>
                    <a:pt x="119" y="72"/>
                  </a:lnTo>
                  <a:close/>
                  <a:moveTo>
                    <a:pt x="140" y="82"/>
                  </a:moveTo>
                  <a:lnTo>
                    <a:pt x="151" y="87"/>
                  </a:lnTo>
                  <a:lnTo>
                    <a:pt x="160" y="83"/>
                  </a:lnTo>
                  <a:lnTo>
                    <a:pt x="149" y="77"/>
                  </a:lnTo>
                  <a:lnTo>
                    <a:pt x="140" y="82"/>
                  </a:lnTo>
                  <a:close/>
                  <a:moveTo>
                    <a:pt x="126" y="90"/>
                  </a:moveTo>
                  <a:lnTo>
                    <a:pt x="137" y="95"/>
                  </a:lnTo>
                  <a:lnTo>
                    <a:pt x="146" y="90"/>
                  </a:lnTo>
                  <a:lnTo>
                    <a:pt x="135" y="84"/>
                  </a:lnTo>
                  <a:lnTo>
                    <a:pt x="126" y="90"/>
                  </a:lnTo>
                  <a:close/>
                  <a:moveTo>
                    <a:pt x="105" y="80"/>
                  </a:moveTo>
                  <a:lnTo>
                    <a:pt x="116" y="85"/>
                  </a:lnTo>
                  <a:lnTo>
                    <a:pt x="125" y="80"/>
                  </a:lnTo>
                  <a:lnTo>
                    <a:pt x="114" y="74"/>
                  </a:lnTo>
                  <a:lnTo>
                    <a:pt x="105" y="80"/>
                  </a:lnTo>
                  <a:close/>
                  <a:moveTo>
                    <a:pt x="42" y="48"/>
                  </a:moveTo>
                  <a:lnTo>
                    <a:pt x="95" y="75"/>
                  </a:lnTo>
                  <a:lnTo>
                    <a:pt x="105" y="70"/>
                  </a:lnTo>
                  <a:lnTo>
                    <a:pt x="52" y="44"/>
                  </a:lnTo>
                  <a:lnTo>
                    <a:pt x="42" y="48"/>
                  </a:lnTo>
                  <a:close/>
                  <a:moveTo>
                    <a:pt x="21" y="38"/>
                  </a:moveTo>
                  <a:lnTo>
                    <a:pt x="33" y="44"/>
                  </a:lnTo>
                  <a:lnTo>
                    <a:pt x="42" y="39"/>
                  </a:lnTo>
                  <a:lnTo>
                    <a:pt x="30" y="33"/>
                  </a:lnTo>
                  <a:lnTo>
                    <a:pt x="21" y="38"/>
                  </a:lnTo>
                  <a:close/>
                </a:path>
              </a:pathLst>
            </a:custGeom>
            <a:solidFill>
              <a:srgbClr val="FFFFFF"/>
            </a:solidFill>
            <a:ln w="9525">
              <a:noFill/>
              <a:round/>
              <a:headEnd/>
              <a:tailEnd/>
            </a:ln>
          </p:spPr>
          <p:txBody>
            <a:bodyPr/>
            <a:lstStyle/>
            <a:p>
              <a:endParaRPr lang="zh-CN" altLang="en-US"/>
            </a:p>
          </p:txBody>
        </p:sp>
        <p:sp>
          <p:nvSpPr>
            <p:cNvPr id="21670" name="Freeform 129"/>
            <p:cNvSpPr>
              <a:spLocks noEditPoints="1"/>
            </p:cNvSpPr>
            <p:nvPr/>
          </p:nvSpPr>
          <p:spPr bwMode="auto">
            <a:xfrm>
              <a:off x="3201" y="660"/>
              <a:ext cx="188" cy="92"/>
            </a:xfrm>
            <a:custGeom>
              <a:avLst/>
              <a:gdLst>
                <a:gd name="T0" fmla="*/ 42 w 188"/>
                <a:gd name="T1" fmla="*/ 2 h 92"/>
                <a:gd name="T2" fmla="*/ 63 w 188"/>
                <a:gd name="T3" fmla="*/ 13 h 92"/>
                <a:gd name="T4" fmla="*/ 84 w 188"/>
                <a:gd name="T5" fmla="*/ 23 h 92"/>
                <a:gd name="T6" fmla="*/ 105 w 188"/>
                <a:gd name="T7" fmla="*/ 33 h 92"/>
                <a:gd name="T8" fmla="*/ 126 w 188"/>
                <a:gd name="T9" fmla="*/ 43 h 92"/>
                <a:gd name="T10" fmla="*/ 146 w 188"/>
                <a:gd name="T11" fmla="*/ 53 h 92"/>
                <a:gd name="T12" fmla="*/ 53 w 188"/>
                <a:gd name="T13" fmla="*/ 5 h 92"/>
                <a:gd name="T14" fmla="*/ 74 w 188"/>
                <a:gd name="T15" fmla="*/ 16 h 92"/>
                <a:gd name="T16" fmla="*/ 95 w 188"/>
                <a:gd name="T17" fmla="*/ 26 h 92"/>
                <a:gd name="T18" fmla="*/ 116 w 188"/>
                <a:gd name="T19" fmla="*/ 36 h 92"/>
                <a:gd name="T20" fmla="*/ 137 w 188"/>
                <a:gd name="T21" fmla="*/ 47 h 92"/>
                <a:gd name="T22" fmla="*/ 158 w 188"/>
                <a:gd name="T23" fmla="*/ 57 h 92"/>
                <a:gd name="T24" fmla="*/ 168 w 188"/>
                <a:gd name="T25" fmla="*/ 64 h 92"/>
                <a:gd name="T26" fmla="*/ 179 w 188"/>
                <a:gd name="T27" fmla="*/ 67 h 92"/>
                <a:gd name="T28" fmla="*/ 28 w 188"/>
                <a:gd name="T29" fmla="*/ 10 h 92"/>
                <a:gd name="T30" fmla="*/ 49 w 188"/>
                <a:gd name="T31" fmla="*/ 20 h 92"/>
                <a:gd name="T32" fmla="*/ 70 w 188"/>
                <a:gd name="T33" fmla="*/ 30 h 92"/>
                <a:gd name="T34" fmla="*/ 91 w 188"/>
                <a:gd name="T35" fmla="*/ 41 h 92"/>
                <a:gd name="T36" fmla="*/ 112 w 188"/>
                <a:gd name="T37" fmla="*/ 51 h 92"/>
                <a:gd name="T38" fmla="*/ 133 w 188"/>
                <a:gd name="T39" fmla="*/ 61 h 92"/>
                <a:gd name="T40" fmla="*/ 40 w 188"/>
                <a:gd name="T41" fmla="*/ 13 h 92"/>
                <a:gd name="T42" fmla="*/ 60 w 188"/>
                <a:gd name="T43" fmla="*/ 23 h 92"/>
                <a:gd name="T44" fmla="*/ 81 w 188"/>
                <a:gd name="T45" fmla="*/ 34 h 92"/>
                <a:gd name="T46" fmla="*/ 102 w 188"/>
                <a:gd name="T47" fmla="*/ 44 h 92"/>
                <a:gd name="T48" fmla="*/ 123 w 188"/>
                <a:gd name="T49" fmla="*/ 54 h 92"/>
                <a:gd name="T50" fmla="*/ 144 w 188"/>
                <a:gd name="T51" fmla="*/ 65 h 92"/>
                <a:gd name="T52" fmla="*/ 154 w 188"/>
                <a:gd name="T53" fmla="*/ 72 h 92"/>
                <a:gd name="T54" fmla="*/ 165 w 188"/>
                <a:gd name="T55" fmla="*/ 75 h 92"/>
                <a:gd name="T56" fmla="*/ 14 w 188"/>
                <a:gd name="T57" fmla="*/ 17 h 92"/>
                <a:gd name="T58" fmla="*/ 35 w 188"/>
                <a:gd name="T59" fmla="*/ 28 h 92"/>
                <a:gd name="T60" fmla="*/ 56 w 188"/>
                <a:gd name="T61" fmla="*/ 38 h 92"/>
                <a:gd name="T62" fmla="*/ 77 w 188"/>
                <a:gd name="T63" fmla="*/ 48 h 92"/>
                <a:gd name="T64" fmla="*/ 98 w 188"/>
                <a:gd name="T65" fmla="*/ 59 h 92"/>
                <a:gd name="T66" fmla="*/ 119 w 188"/>
                <a:gd name="T67" fmla="*/ 69 h 92"/>
                <a:gd name="T68" fmla="*/ 25 w 188"/>
                <a:gd name="T69" fmla="*/ 21 h 92"/>
                <a:gd name="T70" fmla="*/ 46 w 188"/>
                <a:gd name="T71" fmla="*/ 31 h 92"/>
                <a:gd name="T72" fmla="*/ 68 w 188"/>
                <a:gd name="T73" fmla="*/ 41 h 92"/>
                <a:gd name="T74" fmla="*/ 88 w 188"/>
                <a:gd name="T75" fmla="*/ 52 h 92"/>
                <a:gd name="T76" fmla="*/ 109 w 188"/>
                <a:gd name="T77" fmla="*/ 62 h 92"/>
                <a:gd name="T78" fmla="*/ 130 w 188"/>
                <a:gd name="T79" fmla="*/ 72 h 92"/>
                <a:gd name="T80" fmla="*/ 140 w 188"/>
                <a:gd name="T81" fmla="*/ 79 h 92"/>
                <a:gd name="T82" fmla="*/ 151 w 188"/>
                <a:gd name="T83" fmla="*/ 82 h 92"/>
                <a:gd name="T84" fmla="*/ 0 w 188"/>
                <a:gd name="T85" fmla="*/ 25 h 92"/>
                <a:gd name="T86" fmla="*/ 21 w 188"/>
                <a:gd name="T87" fmla="*/ 36 h 92"/>
                <a:gd name="T88" fmla="*/ 42 w 188"/>
                <a:gd name="T89" fmla="*/ 46 h 92"/>
                <a:gd name="T90" fmla="*/ 105 w 188"/>
                <a:gd name="T91" fmla="*/ 77 h 92"/>
                <a:gd name="T92" fmla="*/ 12 w 188"/>
                <a:gd name="T93" fmla="*/ 28 h 92"/>
                <a:gd name="T94" fmla="*/ 33 w 188"/>
                <a:gd name="T95" fmla="*/ 39 h 92"/>
                <a:gd name="T96" fmla="*/ 95 w 188"/>
                <a:gd name="T97" fmla="*/ 70 h 92"/>
                <a:gd name="T98" fmla="*/ 116 w 188"/>
                <a:gd name="T99" fmla="*/ 80 h 92"/>
                <a:gd name="T100" fmla="*/ 126 w 188"/>
                <a:gd name="T101" fmla="*/ 87 h 92"/>
                <a:gd name="T102" fmla="*/ 137 w 188"/>
                <a:gd name="T103" fmla="*/ 90 h 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8"/>
                <a:gd name="T157" fmla="*/ 0 h 92"/>
                <a:gd name="T158" fmla="*/ 188 w 188"/>
                <a:gd name="T159" fmla="*/ 92 h 9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8" h="92">
                  <a:moveTo>
                    <a:pt x="42" y="2"/>
                  </a:moveTo>
                  <a:lnTo>
                    <a:pt x="53" y="8"/>
                  </a:lnTo>
                  <a:lnTo>
                    <a:pt x="53" y="5"/>
                  </a:lnTo>
                  <a:lnTo>
                    <a:pt x="42" y="0"/>
                  </a:lnTo>
                  <a:lnTo>
                    <a:pt x="42" y="2"/>
                  </a:lnTo>
                  <a:close/>
                  <a:moveTo>
                    <a:pt x="63" y="13"/>
                  </a:moveTo>
                  <a:lnTo>
                    <a:pt x="74" y="18"/>
                  </a:lnTo>
                  <a:lnTo>
                    <a:pt x="74" y="16"/>
                  </a:lnTo>
                  <a:lnTo>
                    <a:pt x="63" y="10"/>
                  </a:lnTo>
                  <a:lnTo>
                    <a:pt x="63" y="13"/>
                  </a:lnTo>
                  <a:close/>
                  <a:moveTo>
                    <a:pt x="84" y="23"/>
                  </a:moveTo>
                  <a:lnTo>
                    <a:pt x="95" y="28"/>
                  </a:lnTo>
                  <a:lnTo>
                    <a:pt x="95" y="26"/>
                  </a:lnTo>
                  <a:lnTo>
                    <a:pt x="84" y="21"/>
                  </a:lnTo>
                  <a:lnTo>
                    <a:pt x="84" y="23"/>
                  </a:lnTo>
                  <a:close/>
                  <a:moveTo>
                    <a:pt x="105" y="33"/>
                  </a:moveTo>
                  <a:lnTo>
                    <a:pt x="116" y="39"/>
                  </a:lnTo>
                  <a:lnTo>
                    <a:pt x="116" y="36"/>
                  </a:lnTo>
                  <a:lnTo>
                    <a:pt x="105" y="31"/>
                  </a:lnTo>
                  <a:lnTo>
                    <a:pt x="105" y="33"/>
                  </a:lnTo>
                  <a:close/>
                  <a:moveTo>
                    <a:pt x="126" y="43"/>
                  </a:moveTo>
                  <a:lnTo>
                    <a:pt x="137" y="49"/>
                  </a:lnTo>
                  <a:lnTo>
                    <a:pt x="137" y="47"/>
                  </a:lnTo>
                  <a:lnTo>
                    <a:pt x="126" y="41"/>
                  </a:lnTo>
                  <a:lnTo>
                    <a:pt x="126" y="43"/>
                  </a:lnTo>
                  <a:close/>
                  <a:moveTo>
                    <a:pt x="146" y="53"/>
                  </a:moveTo>
                  <a:lnTo>
                    <a:pt x="158" y="59"/>
                  </a:lnTo>
                  <a:lnTo>
                    <a:pt x="158" y="57"/>
                  </a:lnTo>
                  <a:lnTo>
                    <a:pt x="146" y="52"/>
                  </a:lnTo>
                  <a:lnTo>
                    <a:pt x="146" y="53"/>
                  </a:lnTo>
                  <a:close/>
                  <a:moveTo>
                    <a:pt x="53" y="5"/>
                  </a:moveTo>
                  <a:lnTo>
                    <a:pt x="53" y="8"/>
                  </a:lnTo>
                  <a:lnTo>
                    <a:pt x="63" y="3"/>
                  </a:lnTo>
                  <a:lnTo>
                    <a:pt x="63" y="1"/>
                  </a:lnTo>
                  <a:lnTo>
                    <a:pt x="53" y="5"/>
                  </a:lnTo>
                  <a:close/>
                  <a:moveTo>
                    <a:pt x="74" y="16"/>
                  </a:moveTo>
                  <a:lnTo>
                    <a:pt x="74" y="18"/>
                  </a:lnTo>
                  <a:lnTo>
                    <a:pt x="84" y="13"/>
                  </a:lnTo>
                  <a:lnTo>
                    <a:pt x="84" y="11"/>
                  </a:lnTo>
                  <a:lnTo>
                    <a:pt x="74" y="16"/>
                  </a:lnTo>
                  <a:close/>
                  <a:moveTo>
                    <a:pt x="95" y="26"/>
                  </a:moveTo>
                  <a:lnTo>
                    <a:pt x="95" y="28"/>
                  </a:lnTo>
                  <a:lnTo>
                    <a:pt x="105" y="23"/>
                  </a:lnTo>
                  <a:lnTo>
                    <a:pt x="105" y="21"/>
                  </a:lnTo>
                  <a:lnTo>
                    <a:pt x="95" y="26"/>
                  </a:lnTo>
                  <a:close/>
                  <a:moveTo>
                    <a:pt x="116" y="36"/>
                  </a:moveTo>
                  <a:lnTo>
                    <a:pt x="116" y="39"/>
                  </a:lnTo>
                  <a:lnTo>
                    <a:pt x="125" y="33"/>
                  </a:lnTo>
                  <a:lnTo>
                    <a:pt x="125" y="31"/>
                  </a:lnTo>
                  <a:lnTo>
                    <a:pt x="116" y="36"/>
                  </a:lnTo>
                  <a:close/>
                  <a:moveTo>
                    <a:pt x="137" y="47"/>
                  </a:moveTo>
                  <a:lnTo>
                    <a:pt x="137" y="49"/>
                  </a:lnTo>
                  <a:lnTo>
                    <a:pt x="146" y="44"/>
                  </a:lnTo>
                  <a:lnTo>
                    <a:pt x="146" y="41"/>
                  </a:lnTo>
                  <a:lnTo>
                    <a:pt x="137" y="47"/>
                  </a:lnTo>
                  <a:close/>
                  <a:moveTo>
                    <a:pt x="158" y="57"/>
                  </a:moveTo>
                  <a:lnTo>
                    <a:pt x="158" y="59"/>
                  </a:lnTo>
                  <a:lnTo>
                    <a:pt x="168" y="54"/>
                  </a:lnTo>
                  <a:lnTo>
                    <a:pt x="168" y="52"/>
                  </a:lnTo>
                  <a:lnTo>
                    <a:pt x="158" y="57"/>
                  </a:lnTo>
                  <a:close/>
                  <a:moveTo>
                    <a:pt x="168" y="64"/>
                  </a:moveTo>
                  <a:lnTo>
                    <a:pt x="179" y="69"/>
                  </a:lnTo>
                  <a:lnTo>
                    <a:pt x="179" y="67"/>
                  </a:lnTo>
                  <a:lnTo>
                    <a:pt x="168" y="62"/>
                  </a:lnTo>
                  <a:lnTo>
                    <a:pt x="168" y="64"/>
                  </a:lnTo>
                  <a:close/>
                  <a:moveTo>
                    <a:pt x="179" y="67"/>
                  </a:moveTo>
                  <a:lnTo>
                    <a:pt x="179" y="69"/>
                  </a:lnTo>
                  <a:lnTo>
                    <a:pt x="188" y="65"/>
                  </a:lnTo>
                  <a:lnTo>
                    <a:pt x="188" y="62"/>
                  </a:lnTo>
                  <a:lnTo>
                    <a:pt x="179" y="67"/>
                  </a:lnTo>
                  <a:close/>
                  <a:moveTo>
                    <a:pt x="28" y="10"/>
                  </a:moveTo>
                  <a:lnTo>
                    <a:pt x="40" y="16"/>
                  </a:lnTo>
                  <a:lnTo>
                    <a:pt x="40" y="13"/>
                  </a:lnTo>
                  <a:lnTo>
                    <a:pt x="28" y="8"/>
                  </a:lnTo>
                  <a:lnTo>
                    <a:pt x="28" y="10"/>
                  </a:lnTo>
                  <a:close/>
                  <a:moveTo>
                    <a:pt x="49" y="20"/>
                  </a:moveTo>
                  <a:lnTo>
                    <a:pt x="60" y="26"/>
                  </a:lnTo>
                  <a:lnTo>
                    <a:pt x="60" y="23"/>
                  </a:lnTo>
                  <a:lnTo>
                    <a:pt x="49" y="18"/>
                  </a:lnTo>
                  <a:lnTo>
                    <a:pt x="49" y="20"/>
                  </a:lnTo>
                  <a:close/>
                  <a:moveTo>
                    <a:pt x="70" y="30"/>
                  </a:moveTo>
                  <a:lnTo>
                    <a:pt x="81" y="36"/>
                  </a:lnTo>
                  <a:lnTo>
                    <a:pt x="81" y="34"/>
                  </a:lnTo>
                  <a:lnTo>
                    <a:pt x="70" y="28"/>
                  </a:lnTo>
                  <a:lnTo>
                    <a:pt x="70" y="30"/>
                  </a:lnTo>
                  <a:close/>
                  <a:moveTo>
                    <a:pt x="91" y="41"/>
                  </a:moveTo>
                  <a:lnTo>
                    <a:pt x="102" y="46"/>
                  </a:lnTo>
                  <a:lnTo>
                    <a:pt x="102" y="44"/>
                  </a:lnTo>
                  <a:lnTo>
                    <a:pt x="91" y="39"/>
                  </a:lnTo>
                  <a:lnTo>
                    <a:pt x="91" y="41"/>
                  </a:lnTo>
                  <a:close/>
                  <a:moveTo>
                    <a:pt x="112" y="51"/>
                  </a:moveTo>
                  <a:lnTo>
                    <a:pt x="123" y="56"/>
                  </a:lnTo>
                  <a:lnTo>
                    <a:pt x="123" y="54"/>
                  </a:lnTo>
                  <a:lnTo>
                    <a:pt x="112" y="49"/>
                  </a:lnTo>
                  <a:lnTo>
                    <a:pt x="112" y="51"/>
                  </a:lnTo>
                  <a:close/>
                  <a:moveTo>
                    <a:pt x="133" y="61"/>
                  </a:moveTo>
                  <a:lnTo>
                    <a:pt x="144" y="67"/>
                  </a:lnTo>
                  <a:lnTo>
                    <a:pt x="144" y="65"/>
                  </a:lnTo>
                  <a:lnTo>
                    <a:pt x="133" y="59"/>
                  </a:lnTo>
                  <a:lnTo>
                    <a:pt x="133" y="61"/>
                  </a:lnTo>
                  <a:close/>
                  <a:moveTo>
                    <a:pt x="40" y="13"/>
                  </a:moveTo>
                  <a:lnTo>
                    <a:pt x="40" y="16"/>
                  </a:lnTo>
                  <a:lnTo>
                    <a:pt x="49" y="10"/>
                  </a:lnTo>
                  <a:lnTo>
                    <a:pt x="49" y="8"/>
                  </a:lnTo>
                  <a:lnTo>
                    <a:pt x="40" y="13"/>
                  </a:lnTo>
                  <a:close/>
                  <a:moveTo>
                    <a:pt x="60" y="23"/>
                  </a:moveTo>
                  <a:lnTo>
                    <a:pt x="60" y="26"/>
                  </a:lnTo>
                  <a:lnTo>
                    <a:pt x="70" y="21"/>
                  </a:lnTo>
                  <a:lnTo>
                    <a:pt x="70" y="18"/>
                  </a:lnTo>
                  <a:lnTo>
                    <a:pt x="60" y="23"/>
                  </a:lnTo>
                  <a:close/>
                  <a:moveTo>
                    <a:pt x="81" y="34"/>
                  </a:moveTo>
                  <a:lnTo>
                    <a:pt x="81" y="36"/>
                  </a:lnTo>
                  <a:lnTo>
                    <a:pt x="90" y="31"/>
                  </a:lnTo>
                  <a:lnTo>
                    <a:pt x="90" y="28"/>
                  </a:lnTo>
                  <a:lnTo>
                    <a:pt x="81" y="34"/>
                  </a:lnTo>
                  <a:close/>
                  <a:moveTo>
                    <a:pt x="102" y="44"/>
                  </a:moveTo>
                  <a:lnTo>
                    <a:pt x="102" y="46"/>
                  </a:lnTo>
                  <a:lnTo>
                    <a:pt x="112" y="41"/>
                  </a:lnTo>
                  <a:lnTo>
                    <a:pt x="112" y="39"/>
                  </a:lnTo>
                  <a:lnTo>
                    <a:pt x="102" y="44"/>
                  </a:lnTo>
                  <a:close/>
                  <a:moveTo>
                    <a:pt x="123" y="54"/>
                  </a:moveTo>
                  <a:lnTo>
                    <a:pt x="123" y="56"/>
                  </a:lnTo>
                  <a:lnTo>
                    <a:pt x="133" y="52"/>
                  </a:lnTo>
                  <a:lnTo>
                    <a:pt x="133" y="49"/>
                  </a:lnTo>
                  <a:lnTo>
                    <a:pt x="123" y="54"/>
                  </a:lnTo>
                  <a:close/>
                  <a:moveTo>
                    <a:pt x="144" y="65"/>
                  </a:moveTo>
                  <a:lnTo>
                    <a:pt x="144" y="67"/>
                  </a:lnTo>
                  <a:lnTo>
                    <a:pt x="153" y="62"/>
                  </a:lnTo>
                  <a:lnTo>
                    <a:pt x="153" y="60"/>
                  </a:lnTo>
                  <a:lnTo>
                    <a:pt x="144" y="65"/>
                  </a:lnTo>
                  <a:close/>
                  <a:moveTo>
                    <a:pt x="154" y="72"/>
                  </a:moveTo>
                  <a:lnTo>
                    <a:pt x="165" y="77"/>
                  </a:lnTo>
                  <a:lnTo>
                    <a:pt x="165" y="75"/>
                  </a:lnTo>
                  <a:lnTo>
                    <a:pt x="154" y="69"/>
                  </a:lnTo>
                  <a:lnTo>
                    <a:pt x="154" y="72"/>
                  </a:lnTo>
                  <a:close/>
                  <a:moveTo>
                    <a:pt x="165" y="75"/>
                  </a:moveTo>
                  <a:lnTo>
                    <a:pt x="165" y="77"/>
                  </a:lnTo>
                  <a:lnTo>
                    <a:pt x="174" y="72"/>
                  </a:lnTo>
                  <a:lnTo>
                    <a:pt x="174" y="70"/>
                  </a:lnTo>
                  <a:lnTo>
                    <a:pt x="165" y="75"/>
                  </a:lnTo>
                  <a:close/>
                  <a:moveTo>
                    <a:pt x="14" y="17"/>
                  </a:moveTo>
                  <a:lnTo>
                    <a:pt x="25" y="23"/>
                  </a:lnTo>
                  <a:lnTo>
                    <a:pt x="25" y="21"/>
                  </a:lnTo>
                  <a:lnTo>
                    <a:pt x="14" y="16"/>
                  </a:lnTo>
                  <a:lnTo>
                    <a:pt x="14" y="17"/>
                  </a:lnTo>
                  <a:close/>
                  <a:moveTo>
                    <a:pt x="35" y="28"/>
                  </a:moveTo>
                  <a:lnTo>
                    <a:pt x="46" y="33"/>
                  </a:lnTo>
                  <a:lnTo>
                    <a:pt x="46" y="31"/>
                  </a:lnTo>
                  <a:lnTo>
                    <a:pt x="35" y="26"/>
                  </a:lnTo>
                  <a:lnTo>
                    <a:pt x="35" y="28"/>
                  </a:lnTo>
                  <a:close/>
                  <a:moveTo>
                    <a:pt x="56" y="38"/>
                  </a:moveTo>
                  <a:lnTo>
                    <a:pt x="68" y="43"/>
                  </a:lnTo>
                  <a:lnTo>
                    <a:pt x="68" y="41"/>
                  </a:lnTo>
                  <a:lnTo>
                    <a:pt x="56" y="36"/>
                  </a:lnTo>
                  <a:lnTo>
                    <a:pt x="56" y="38"/>
                  </a:lnTo>
                  <a:close/>
                  <a:moveTo>
                    <a:pt x="77" y="48"/>
                  </a:moveTo>
                  <a:lnTo>
                    <a:pt x="88" y="54"/>
                  </a:lnTo>
                  <a:lnTo>
                    <a:pt x="88" y="52"/>
                  </a:lnTo>
                  <a:lnTo>
                    <a:pt x="77" y="46"/>
                  </a:lnTo>
                  <a:lnTo>
                    <a:pt x="77" y="48"/>
                  </a:lnTo>
                  <a:close/>
                  <a:moveTo>
                    <a:pt x="98" y="59"/>
                  </a:moveTo>
                  <a:lnTo>
                    <a:pt x="109" y="64"/>
                  </a:lnTo>
                  <a:lnTo>
                    <a:pt x="109" y="62"/>
                  </a:lnTo>
                  <a:lnTo>
                    <a:pt x="98" y="56"/>
                  </a:lnTo>
                  <a:lnTo>
                    <a:pt x="98" y="59"/>
                  </a:lnTo>
                  <a:close/>
                  <a:moveTo>
                    <a:pt x="119" y="69"/>
                  </a:moveTo>
                  <a:lnTo>
                    <a:pt x="130" y="75"/>
                  </a:lnTo>
                  <a:lnTo>
                    <a:pt x="130" y="72"/>
                  </a:lnTo>
                  <a:lnTo>
                    <a:pt x="119" y="67"/>
                  </a:lnTo>
                  <a:lnTo>
                    <a:pt x="119" y="69"/>
                  </a:lnTo>
                  <a:close/>
                  <a:moveTo>
                    <a:pt x="25" y="21"/>
                  </a:moveTo>
                  <a:lnTo>
                    <a:pt x="25" y="23"/>
                  </a:lnTo>
                  <a:lnTo>
                    <a:pt x="35" y="18"/>
                  </a:lnTo>
                  <a:lnTo>
                    <a:pt x="35" y="16"/>
                  </a:lnTo>
                  <a:lnTo>
                    <a:pt x="25" y="21"/>
                  </a:lnTo>
                  <a:close/>
                  <a:moveTo>
                    <a:pt x="46" y="31"/>
                  </a:moveTo>
                  <a:lnTo>
                    <a:pt x="46" y="33"/>
                  </a:lnTo>
                  <a:lnTo>
                    <a:pt x="56" y="28"/>
                  </a:lnTo>
                  <a:lnTo>
                    <a:pt x="56" y="26"/>
                  </a:lnTo>
                  <a:lnTo>
                    <a:pt x="46" y="31"/>
                  </a:lnTo>
                  <a:close/>
                  <a:moveTo>
                    <a:pt x="68" y="41"/>
                  </a:moveTo>
                  <a:lnTo>
                    <a:pt x="68" y="43"/>
                  </a:lnTo>
                  <a:lnTo>
                    <a:pt x="77" y="39"/>
                  </a:lnTo>
                  <a:lnTo>
                    <a:pt x="77" y="36"/>
                  </a:lnTo>
                  <a:lnTo>
                    <a:pt x="68" y="41"/>
                  </a:lnTo>
                  <a:close/>
                  <a:moveTo>
                    <a:pt x="88" y="52"/>
                  </a:moveTo>
                  <a:lnTo>
                    <a:pt x="88" y="54"/>
                  </a:lnTo>
                  <a:lnTo>
                    <a:pt x="98" y="49"/>
                  </a:lnTo>
                  <a:lnTo>
                    <a:pt x="98" y="47"/>
                  </a:lnTo>
                  <a:lnTo>
                    <a:pt x="88" y="52"/>
                  </a:lnTo>
                  <a:close/>
                  <a:moveTo>
                    <a:pt x="109" y="62"/>
                  </a:moveTo>
                  <a:lnTo>
                    <a:pt x="109" y="64"/>
                  </a:lnTo>
                  <a:lnTo>
                    <a:pt x="118" y="59"/>
                  </a:lnTo>
                  <a:lnTo>
                    <a:pt x="118" y="57"/>
                  </a:lnTo>
                  <a:lnTo>
                    <a:pt x="109" y="62"/>
                  </a:lnTo>
                  <a:close/>
                  <a:moveTo>
                    <a:pt x="130" y="72"/>
                  </a:moveTo>
                  <a:lnTo>
                    <a:pt x="130" y="75"/>
                  </a:lnTo>
                  <a:lnTo>
                    <a:pt x="140" y="69"/>
                  </a:lnTo>
                  <a:lnTo>
                    <a:pt x="140" y="67"/>
                  </a:lnTo>
                  <a:lnTo>
                    <a:pt x="130" y="72"/>
                  </a:lnTo>
                  <a:close/>
                  <a:moveTo>
                    <a:pt x="140" y="79"/>
                  </a:moveTo>
                  <a:lnTo>
                    <a:pt x="151" y="85"/>
                  </a:lnTo>
                  <a:lnTo>
                    <a:pt x="151" y="82"/>
                  </a:lnTo>
                  <a:lnTo>
                    <a:pt x="140" y="77"/>
                  </a:lnTo>
                  <a:lnTo>
                    <a:pt x="140" y="79"/>
                  </a:lnTo>
                  <a:close/>
                  <a:moveTo>
                    <a:pt x="151" y="82"/>
                  </a:moveTo>
                  <a:lnTo>
                    <a:pt x="151" y="85"/>
                  </a:lnTo>
                  <a:lnTo>
                    <a:pt x="160" y="79"/>
                  </a:lnTo>
                  <a:lnTo>
                    <a:pt x="160" y="78"/>
                  </a:lnTo>
                  <a:lnTo>
                    <a:pt x="151" y="82"/>
                  </a:lnTo>
                  <a:close/>
                  <a:moveTo>
                    <a:pt x="0" y="25"/>
                  </a:moveTo>
                  <a:lnTo>
                    <a:pt x="12" y="31"/>
                  </a:lnTo>
                  <a:lnTo>
                    <a:pt x="12" y="28"/>
                  </a:lnTo>
                  <a:lnTo>
                    <a:pt x="0" y="23"/>
                  </a:lnTo>
                  <a:lnTo>
                    <a:pt x="0" y="25"/>
                  </a:lnTo>
                  <a:close/>
                  <a:moveTo>
                    <a:pt x="21" y="36"/>
                  </a:moveTo>
                  <a:lnTo>
                    <a:pt x="33" y="41"/>
                  </a:lnTo>
                  <a:lnTo>
                    <a:pt x="33" y="39"/>
                  </a:lnTo>
                  <a:lnTo>
                    <a:pt x="21" y="33"/>
                  </a:lnTo>
                  <a:lnTo>
                    <a:pt x="21" y="36"/>
                  </a:lnTo>
                  <a:close/>
                  <a:moveTo>
                    <a:pt x="42" y="46"/>
                  </a:moveTo>
                  <a:lnTo>
                    <a:pt x="95" y="72"/>
                  </a:lnTo>
                  <a:lnTo>
                    <a:pt x="95" y="70"/>
                  </a:lnTo>
                  <a:lnTo>
                    <a:pt x="42" y="43"/>
                  </a:lnTo>
                  <a:lnTo>
                    <a:pt x="42" y="46"/>
                  </a:lnTo>
                  <a:close/>
                  <a:moveTo>
                    <a:pt x="105" y="77"/>
                  </a:moveTo>
                  <a:lnTo>
                    <a:pt x="116" y="82"/>
                  </a:lnTo>
                  <a:lnTo>
                    <a:pt x="116" y="80"/>
                  </a:lnTo>
                  <a:lnTo>
                    <a:pt x="105" y="75"/>
                  </a:lnTo>
                  <a:lnTo>
                    <a:pt x="105" y="77"/>
                  </a:lnTo>
                  <a:close/>
                  <a:moveTo>
                    <a:pt x="12" y="28"/>
                  </a:moveTo>
                  <a:lnTo>
                    <a:pt x="12" y="31"/>
                  </a:lnTo>
                  <a:lnTo>
                    <a:pt x="21" y="26"/>
                  </a:lnTo>
                  <a:lnTo>
                    <a:pt x="21" y="23"/>
                  </a:lnTo>
                  <a:lnTo>
                    <a:pt x="12" y="28"/>
                  </a:lnTo>
                  <a:close/>
                  <a:moveTo>
                    <a:pt x="33" y="39"/>
                  </a:moveTo>
                  <a:lnTo>
                    <a:pt x="33" y="41"/>
                  </a:lnTo>
                  <a:lnTo>
                    <a:pt x="42" y="36"/>
                  </a:lnTo>
                  <a:lnTo>
                    <a:pt x="42" y="34"/>
                  </a:lnTo>
                  <a:lnTo>
                    <a:pt x="33" y="39"/>
                  </a:lnTo>
                  <a:close/>
                  <a:moveTo>
                    <a:pt x="95" y="70"/>
                  </a:moveTo>
                  <a:lnTo>
                    <a:pt x="95" y="72"/>
                  </a:lnTo>
                  <a:lnTo>
                    <a:pt x="105" y="67"/>
                  </a:lnTo>
                  <a:lnTo>
                    <a:pt x="105" y="65"/>
                  </a:lnTo>
                  <a:lnTo>
                    <a:pt x="95" y="70"/>
                  </a:lnTo>
                  <a:close/>
                  <a:moveTo>
                    <a:pt x="116" y="80"/>
                  </a:moveTo>
                  <a:lnTo>
                    <a:pt x="116" y="82"/>
                  </a:lnTo>
                  <a:lnTo>
                    <a:pt x="125" y="77"/>
                  </a:lnTo>
                  <a:lnTo>
                    <a:pt x="125" y="75"/>
                  </a:lnTo>
                  <a:lnTo>
                    <a:pt x="116" y="80"/>
                  </a:lnTo>
                  <a:close/>
                  <a:moveTo>
                    <a:pt x="126" y="87"/>
                  </a:moveTo>
                  <a:lnTo>
                    <a:pt x="137" y="92"/>
                  </a:lnTo>
                  <a:lnTo>
                    <a:pt x="137" y="90"/>
                  </a:lnTo>
                  <a:lnTo>
                    <a:pt x="126" y="85"/>
                  </a:lnTo>
                  <a:lnTo>
                    <a:pt x="126" y="87"/>
                  </a:lnTo>
                  <a:close/>
                  <a:moveTo>
                    <a:pt x="137" y="90"/>
                  </a:moveTo>
                  <a:lnTo>
                    <a:pt x="137" y="92"/>
                  </a:lnTo>
                  <a:lnTo>
                    <a:pt x="146" y="87"/>
                  </a:lnTo>
                  <a:lnTo>
                    <a:pt x="146" y="85"/>
                  </a:lnTo>
                  <a:lnTo>
                    <a:pt x="137" y="90"/>
                  </a:lnTo>
                  <a:close/>
                </a:path>
              </a:pathLst>
            </a:custGeom>
            <a:solidFill>
              <a:srgbClr val="969696"/>
            </a:solidFill>
            <a:ln w="9525">
              <a:noFill/>
              <a:round/>
              <a:headEnd/>
              <a:tailEnd/>
            </a:ln>
          </p:spPr>
          <p:txBody>
            <a:bodyPr/>
            <a:lstStyle/>
            <a:p>
              <a:endParaRPr lang="zh-CN" altLang="en-US"/>
            </a:p>
          </p:txBody>
        </p:sp>
        <p:pic>
          <p:nvPicPr>
            <p:cNvPr id="21671" name="Picture 130"/>
            <p:cNvPicPr>
              <a:picLocks noChangeAspect="1" noChangeArrowheads="1"/>
            </p:cNvPicPr>
            <p:nvPr/>
          </p:nvPicPr>
          <p:blipFill>
            <a:blip r:embed="rId24" cstate="print"/>
            <a:srcRect/>
            <a:stretch>
              <a:fillRect/>
            </a:stretch>
          </p:blipFill>
          <p:spPr bwMode="auto">
            <a:xfrm>
              <a:off x="3165" y="671"/>
              <a:ext cx="183" cy="107"/>
            </a:xfrm>
            <a:prstGeom prst="rect">
              <a:avLst/>
            </a:prstGeom>
            <a:noFill/>
            <a:ln w="9525">
              <a:noFill/>
              <a:miter lim="800000"/>
              <a:headEnd/>
              <a:tailEnd/>
            </a:ln>
          </p:spPr>
        </p:pic>
        <p:pic>
          <p:nvPicPr>
            <p:cNvPr id="21672" name="Picture 131"/>
            <p:cNvPicPr>
              <a:picLocks noChangeAspect="1" noChangeArrowheads="1"/>
            </p:cNvPicPr>
            <p:nvPr/>
          </p:nvPicPr>
          <p:blipFill>
            <a:blip r:embed="rId25" cstate="print"/>
            <a:srcRect/>
            <a:stretch>
              <a:fillRect/>
            </a:stretch>
          </p:blipFill>
          <p:spPr bwMode="auto">
            <a:xfrm>
              <a:off x="3165" y="671"/>
              <a:ext cx="183" cy="107"/>
            </a:xfrm>
            <a:prstGeom prst="rect">
              <a:avLst/>
            </a:prstGeom>
            <a:noFill/>
            <a:ln w="9525">
              <a:noFill/>
              <a:miter lim="800000"/>
              <a:headEnd/>
              <a:tailEnd/>
            </a:ln>
          </p:spPr>
        </p:pic>
        <p:sp>
          <p:nvSpPr>
            <p:cNvPr id="21673" name="Freeform 132"/>
            <p:cNvSpPr>
              <a:spLocks/>
            </p:cNvSpPr>
            <p:nvPr/>
          </p:nvSpPr>
          <p:spPr bwMode="auto">
            <a:xfrm>
              <a:off x="3181" y="685"/>
              <a:ext cx="160" cy="88"/>
            </a:xfrm>
            <a:custGeom>
              <a:avLst/>
              <a:gdLst>
                <a:gd name="T0" fmla="*/ 0 w 160"/>
                <a:gd name="T1" fmla="*/ 10 h 88"/>
                <a:gd name="T2" fmla="*/ 160 w 160"/>
                <a:gd name="T3" fmla="*/ 88 h 88"/>
                <a:gd name="T4" fmla="*/ 160 w 160"/>
                <a:gd name="T5" fmla="*/ 77 h 88"/>
                <a:gd name="T6" fmla="*/ 0 w 160"/>
                <a:gd name="T7" fmla="*/ 0 h 88"/>
                <a:gd name="T8" fmla="*/ 0 w 160"/>
                <a:gd name="T9" fmla="*/ 10 h 88"/>
                <a:gd name="T10" fmla="*/ 0 60000 65536"/>
                <a:gd name="T11" fmla="*/ 0 60000 65536"/>
                <a:gd name="T12" fmla="*/ 0 60000 65536"/>
                <a:gd name="T13" fmla="*/ 0 60000 65536"/>
                <a:gd name="T14" fmla="*/ 0 60000 65536"/>
                <a:gd name="T15" fmla="*/ 0 w 160"/>
                <a:gd name="T16" fmla="*/ 0 h 88"/>
                <a:gd name="T17" fmla="*/ 160 w 160"/>
                <a:gd name="T18" fmla="*/ 88 h 88"/>
              </a:gdLst>
              <a:ahLst/>
              <a:cxnLst>
                <a:cxn ang="T10">
                  <a:pos x="T0" y="T1"/>
                </a:cxn>
                <a:cxn ang="T11">
                  <a:pos x="T2" y="T3"/>
                </a:cxn>
                <a:cxn ang="T12">
                  <a:pos x="T4" y="T5"/>
                </a:cxn>
                <a:cxn ang="T13">
                  <a:pos x="T6" y="T7"/>
                </a:cxn>
                <a:cxn ang="T14">
                  <a:pos x="T8" y="T9"/>
                </a:cxn>
              </a:cxnLst>
              <a:rect l="T15" t="T16" r="T17" b="T18"/>
              <a:pathLst>
                <a:path w="160" h="88">
                  <a:moveTo>
                    <a:pt x="0" y="10"/>
                  </a:moveTo>
                  <a:lnTo>
                    <a:pt x="160" y="88"/>
                  </a:lnTo>
                  <a:lnTo>
                    <a:pt x="160" y="77"/>
                  </a:lnTo>
                  <a:lnTo>
                    <a:pt x="0" y="0"/>
                  </a:lnTo>
                  <a:lnTo>
                    <a:pt x="0" y="10"/>
                  </a:lnTo>
                  <a:close/>
                </a:path>
              </a:pathLst>
            </a:custGeom>
            <a:noFill/>
            <a:ln w="14288" cap="rnd">
              <a:solidFill>
                <a:srgbClr val="000000"/>
              </a:solidFill>
              <a:prstDash val="solid"/>
              <a:round/>
              <a:headEnd/>
              <a:tailEnd/>
            </a:ln>
          </p:spPr>
          <p:txBody>
            <a:bodyPr/>
            <a:lstStyle/>
            <a:p>
              <a:endParaRPr lang="zh-CN" altLang="en-US"/>
            </a:p>
          </p:txBody>
        </p:sp>
        <p:sp>
          <p:nvSpPr>
            <p:cNvPr id="21674" name="Freeform 133"/>
            <p:cNvSpPr>
              <a:spLocks/>
            </p:cNvSpPr>
            <p:nvPr/>
          </p:nvSpPr>
          <p:spPr bwMode="auto">
            <a:xfrm>
              <a:off x="3181" y="644"/>
              <a:ext cx="231" cy="129"/>
            </a:xfrm>
            <a:custGeom>
              <a:avLst/>
              <a:gdLst>
                <a:gd name="T0" fmla="*/ 0 w 231"/>
                <a:gd name="T1" fmla="*/ 41 h 129"/>
                <a:gd name="T2" fmla="*/ 68 w 231"/>
                <a:gd name="T3" fmla="*/ 0 h 129"/>
                <a:gd name="T4" fmla="*/ 231 w 231"/>
                <a:gd name="T5" fmla="*/ 78 h 129"/>
                <a:gd name="T6" fmla="*/ 231 w 231"/>
                <a:gd name="T7" fmla="*/ 95 h 129"/>
                <a:gd name="T8" fmla="*/ 160 w 231"/>
                <a:gd name="T9" fmla="*/ 129 h 129"/>
                <a:gd name="T10" fmla="*/ 0 w 231"/>
                <a:gd name="T11" fmla="*/ 51 h 129"/>
                <a:gd name="T12" fmla="*/ 0 w 231"/>
                <a:gd name="T13" fmla="*/ 41 h 129"/>
                <a:gd name="T14" fmla="*/ 0 60000 65536"/>
                <a:gd name="T15" fmla="*/ 0 60000 65536"/>
                <a:gd name="T16" fmla="*/ 0 60000 65536"/>
                <a:gd name="T17" fmla="*/ 0 60000 65536"/>
                <a:gd name="T18" fmla="*/ 0 60000 65536"/>
                <a:gd name="T19" fmla="*/ 0 60000 65536"/>
                <a:gd name="T20" fmla="*/ 0 60000 65536"/>
                <a:gd name="T21" fmla="*/ 0 w 231"/>
                <a:gd name="T22" fmla="*/ 0 h 129"/>
                <a:gd name="T23" fmla="*/ 231 w 231"/>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1" h="129">
                  <a:moveTo>
                    <a:pt x="0" y="41"/>
                  </a:moveTo>
                  <a:lnTo>
                    <a:pt x="68" y="0"/>
                  </a:lnTo>
                  <a:lnTo>
                    <a:pt x="231" y="78"/>
                  </a:lnTo>
                  <a:lnTo>
                    <a:pt x="231" y="95"/>
                  </a:lnTo>
                  <a:lnTo>
                    <a:pt x="160" y="129"/>
                  </a:lnTo>
                  <a:lnTo>
                    <a:pt x="0" y="51"/>
                  </a:lnTo>
                  <a:lnTo>
                    <a:pt x="0" y="41"/>
                  </a:lnTo>
                  <a:close/>
                </a:path>
              </a:pathLst>
            </a:custGeom>
            <a:noFill/>
            <a:ln w="28575" cap="rnd">
              <a:solidFill>
                <a:srgbClr val="000000"/>
              </a:solidFill>
              <a:prstDash val="solid"/>
              <a:round/>
              <a:headEnd/>
              <a:tailEnd/>
            </a:ln>
          </p:spPr>
          <p:txBody>
            <a:bodyPr/>
            <a:lstStyle/>
            <a:p>
              <a:endParaRPr lang="zh-CN" altLang="en-US"/>
            </a:p>
          </p:txBody>
        </p:sp>
        <p:pic>
          <p:nvPicPr>
            <p:cNvPr id="21675" name="Picture 134"/>
            <p:cNvPicPr>
              <a:picLocks noChangeAspect="1" noChangeArrowheads="1"/>
            </p:cNvPicPr>
            <p:nvPr/>
          </p:nvPicPr>
          <p:blipFill>
            <a:blip r:embed="rId26" cstate="print"/>
            <a:srcRect/>
            <a:stretch>
              <a:fillRect/>
            </a:stretch>
          </p:blipFill>
          <p:spPr bwMode="auto">
            <a:xfrm>
              <a:off x="3293" y="455"/>
              <a:ext cx="165" cy="208"/>
            </a:xfrm>
            <a:prstGeom prst="rect">
              <a:avLst/>
            </a:prstGeom>
            <a:noFill/>
            <a:ln w="9525">
              <a:noFill/>
              <a:miter lim="800000"/>
              <a:headEnd/>
              <a:tailEnd/>
            </a:ln>
          </p:spPr>
        </p:pic>
        <p:pic>
          <p:nvPicPr>
            <p:cNvPr id="21676" name="Picture 135"/>
            <p:cNvPicPr>
              <a:picLocks noChangeAspect="1" noChangeArrowheads="1"/>
            </p:cNvPicPr>
            <p:nvPr/>
          </p:nvPicPr>
          <p:blipFill>
            <a:blip r:embed="rId27" cstate="print"/>
            <a:srcRect/>
            <a:stretch>
              <a:fillRect/>
            </a:stretch>
          </p:blipFill>
          <p:spPr bwMode="auto">
            <a:xfrm>
              <a:off x="3293" y="455"/>
              <a:ext cx="165" cy="208"/>
            </a:xfrm>
            <a:prstGeom prst="rect">
              <a:avLst/>
            </a:prstGeom>
            <a:noFill/>
            <a:ln w="9525">
              <a:noFill/>
              <a:miter lim="800000"/>
              <a:headEnd/>
              <a:tailEnd/>
            </a:ln>
          </p:spPr>
        </p:pic>
        <p:sp>
          <p:nvSpPr>
            <p:cNvPr id="21677" name="Freeform 136"/>
            <p:cNvSpPr>
              <a:spLocks/>
            </p:cNvSpPr>
            <p:nvPr/>
          </p:nvSpPr>
          <p:spPr bwMode="auto">
            <a:xfrm>
              <a:off x="3302" y="464"/>
              <a:ext cx="143" cy="187"/>
            </a:xfrm>
            <a:custGeom>
              <a:avLst/>
              <a:gdLst>
                <a:gd name="T0" fmla="*/ 5 w 143"/>
                <a:gd name="T1" fmla="*/ 113 h 187"/>
                <a:gd name="T2" fmla="*/ 5 w 143"/>
                <a:gd name="T3" fmla="*/ 3 h 187"/>
                <a:gd name="T4" fmla="*/ 0 w 143"/>
                <a:gd name="T5" fmla="*/ 0 h 187"/>
                <a:gd name="T6" fmla="*/ 143 w 143"/>
                <a:gd name="T7" fmla="*/ 70 h 187"/>
                <a:gd name="T8" fmla="*/ 143 w 143"/>
                <a:gd name="T9" fmla="*/ 187 h 187"/>
                <a:gd name="T10" fmla="*/ 143 w 143"/>
                <a:gd name="T11" fmla="*/ 183 h 187"/>
                <a:gd name="T12" fmla="*/ 5 w 143"/>
                <a:gd name="T13" fmla="*/ 113 h 187"/>
                <a:gd name="T14" fmla="*/ 0 60000 65536"/>
                <a:gd name="T15" fmla="*/ 0 60000 65536"/>
                <a:gd name="T16" fmla="*/ 0 60000 65536"/>
                <a:gd name="T17" fmla="*/ 0 60000 65536"/>
                <a:gd name="T18" fmla="*/ 0 60000 65536"/>
                <a:gd name="T19" fmla="*/ 0 60000 65536"/>
                <a:gd name="T20" fmla="*/ 0 60000 65536"/>
                <a:gd name="T21" fmla="*/ 0 w 143"/>
                <a:gd name="T22" fmla="*/ 0 h 187"/>
                <a:gd name="T23" fmla="*/ 143 w 143"/>
                <a:gd name="T24" fmla="*/ 187 h 1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87">
                  <a:moveTo>
                    <a:pt x="5" y="113"/>
                  </a:moveTo>
                  <a:lnTo>
                    <a:pt x="5" y="3"/>
                  </a:lnTo>
                  <a:lnTo>
                    <a:pt x="0" y="0"/>
                  </a:lnTo>
                  <a:lnTo>
                    <a:pt x="143" y="70"/>
                  </a:lnTo>
                  <a:lnTo>
                    <a:pt x="143" y="187"/>
                  </a:lnTo>
                  <a:lnTo>
                    <a:pt x="143" y="183"/>
                  </a:lnTo>
                  <a:lnTo>
                    <a:pt x="5" y="113"/>
                  </a:lnTo>
                  <a:close/>
                </a:path>
              </a:pathLst>
            </a:custGeom>
            <a:noFill/>
            <a:ln w="14288" cap="rnd">
              <a:solidFill>
                <a:srgbClr val="000000"/>
              </a:solidFill>
              <a:prstDash val="solid"/>
              <a:round/>
              <a:headEnd/>
              <a:tailEnd/>
            </a:ln>
          </p:spPr>
          <p:txBody>
            <a:bodyPr/>
            <a:lstStyle/>
            <a:p>
              <a:endParaRPr lang="zh-CN" altLang="en-US"/>
            </a:p>
          </p:txBody>
        </p:sp>
        <p:sp>
          <p:nvSpPr>
            <p:cNvPr id="21678" name="Freeform 137"/>
            <p:cNvSpPr>
              <a:spLocks/>
            </p:cNvSpPr>
            <p:nvPr/>
          </p:nvSpPr>
          <p:spPr bwMode="auto">
            <a:xfrm>
              <a:off x="4003" y="641"/>
              <a:ext cx="254" cy="133"/>
            </a:xfrm>
            <a:custGeom>
              <a:avLst/>
              <a:gdLst>
                <a:gd name="T0" fmla="*/ 24 w 445"/>
                <a:gd name="T1" fmla="*/ 31 h 276"/>
                <a:gd name="T2" fmla="*/ 74 w 445"/>
                <a:gd name="T3" fmla="*/ 21 h 276"/>
                <a:gd name="T4" fmla="*/ 71 w 445"/>
                <a:gd name="T5" fmla="*/ 3 h 276"/>
                <a:gd name="T6" fmla="*/ 62 w 445"/>
                <a:gd name="T7" fmla="*/ 0 h 276"/>
                <a:gd name="T8" fmla="*/ 62 w 445"/>
                <a:gd name="T9" fmla="*/ 0 h 276"/>
                <a:gd name="T10" fmla="*/ 0 w 445"/>
                <a:gd name="T11" fmla="*/ 31 h 276"/>
                <a:gd name="T12" fmla="*/ 24 w 445"/>
                <a:gd name="T13" fmla="*/ 31 h 276"/>
                <a:gd name="T14" fmla="*/ 0 60000 65536"/>
                <a:gd name="T15" fmla="*/ 0 60000 65536"/>
                <a:gd name="T16" fmla="*/ 0 60000 65536"/>
                <a:gd name="T17" fmla="*/ 0 60000 65536"/>
                <a:gd name="T18" fmla="*/ 0 60000 65536"/>
                <a:gd name="T19" fmla="*/ 0 60000 65536"/>
                <a:gd name="T20" fmla="*/ 0 60000 65536"/>
                <a:gd name="T21" fmla="*/ 0 w 445"/>
                <a:gd name="T22" fmla="*/ 0 h 276"/>
                <a:gd name="T23" fmla="*/ 445 w 445"/>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5" h="276">
                  <a:moveTo>
                    <a:pt x="129" y="273"/>
                  </a:moveTo>
                  <a:cubicBezTo>
                    <a:pt x="229" y="276"/>
                    <a:pt x="326" y="244"/>
                    <a:pt x="398" y="184"/>
                  </a:cubicBezTo>
                  <a:cubicBezTo>
                    <a:pt x="445" y="136"/>
                    <a:pt x="438" y="65"/>
                    <a:pt x="383" y="24"/>
                  </a:cubicBezTo>
                  <a:cubicBezTo>
                    <a:pt x="368" y="13"/>
                    <a:pt x="350" y="4"/>
                    <a:pt x="331" y="0"/>
                  </a:cubicBezTo>
                  <a:lnTo>
                    <a:pt x="0" y="273"/>
                  </a:lnTo>
                  <a:lnTo>
                    <a:pt x="129" y="273"/>
                  </a:lnTo>
                  <a:close/>
                </a:path>
              </a:pathLst>
            </a:custGeom>
            <a:solidFill>
              <a:srgbClr val="DCD3B8"/>
            </a:solidFill>
            <a:ln w="0">
              <a:solidFill>
                <a:srgbClr val="000000"/>
              </a:solidFill>
              <a:prstDash val="solid"/>
              <a:round/>
              <a:headEnd/>
              <a:tailEnd/>
            </a:ln>
          </p:spPr>
          <p:txBody>
            <a:bodyPr/>
            <a:lstStyle/>
            <a:p>
              <a:endParaRPr lang="zh-CN" altLang="en-US"/>
            </a:p>
          </p:txBody>
        </p:sp>
        <p:sp>
          <p:nvSpPr>
            <p:cNvPr id="21679" name="Rectangle 138"/>
            <p:cNvSpPr>
              <a:spLocks noChangeArrowheads="1"/>
            </p:cNvSpPr>
            <p:nvPr/>
          </p:nvSpPr>
          <p:spPr bwMode="auto">
            <a:xfrm>
              <a:off x="3860" y="355"/>
              <a:ext cx="366" cy="8"/>
            </a:xfrm>
            <a:prstGeom prst="rect">
              <a:avLst/>
            </a:prstGeom>
            <a:solidFill>
              <a:srgbClr val="FEFEFD"/>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80" name="Rectangle 139"/>
            <p:cNvSpPr>
              <a:spLocks noChangeArrowheads="1"/>
            </p:cNvSpPr>
            <p:nvPr/>
          </p:nvSpPr>
          <p:spPr bwMode="auto">
            <a:xfrm>
              <a:off x="3860" y="363"/>
              <a:ext cx="366" cy="8"/>
            </a:xfrm>
            <a:prstGeom prst="rect">
              <a:avLst/>
            </a:prstGeom>
            <a:solidFill>
              <a:srgbClr val="E1D8C2"/>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81" name="Rectangle 140"/>
            <p:cNvSpPr>
              <a:spLocks noChangeArrowheads="1"/>
            </p:cNvSpPr>
            <p:nvPr/>
          </p:nvSpPr>
          <p:spPr bwMode="auto">
            <a:xfrm>
              <a:off x="3860" y="371"/>
              <a:ext cx="366" cy="8"/>
            </a:xfrm>
            <a:prstGeom prst="rect">
              <a:avLst/>
            </a:prstGeom>
            <a:solidFill>
              <a:srgbClr val="E3DAC5"/>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82" name="Rectangle 141"/>
            <p:cNvSpPr>
              <a:spLocks noChangeArrowheads="1"/>
            </p:cNvSpPr>
            <p:nvPr/>
          </p:nvSpPr>
          <p:spPr bwMode="auto">
            <a:xfrm>
              <a:off x="3860" y="379"/>
              <a:ext cx="366" cy="7"/>
            </a:xfrm>
            <a:prstGeom prst="rect">
              <a:avLst/>
            </a:prstGeom>
            <a:solidFill>
              <a:srgbClr val="E4DCC7"/>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83" name="Rectangle 142"/>
            <p:cNvSpPr>
              <a:spLocks noChangeArrowheads="1"/>
            </p:cNvSpPr>
            <p:nvPr/>
          </p:nvSpPr>
          <p:spPr bwMode="auto">
            <a:xfrm>
              <a:off x="3860" y="386"/>
              <a:ext cx="366" cy="8"/>
            </a:xfrm>
            <a:prstGeom prst="rect">
              <a:avLst/>
            </a:prstGeom>
            <a:solidFill>
              <a:srgbClr val="E6DECA"/>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84" name="Rectangle 143"/>
            <p:cNvSpPr>
              <a:spLocks noChangeArrowheads="1"/>
            </p:cNvSpPr>
            <p:nvPr/>
          </p:nvSpPr>
          <p:spPr bwMode="auto">
            <a:xfrm>
              <a:off x="3860" y="394"/>
              <a:ext cx="366" cy="8"/>
            </a:xfrm>
            <a:prstGeom prst="rect">
              <a:avLst/>
            </a:prstGeom>
            <a:solidFill>
              <a:srgbClr val="E7DFCD"/>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85" name="Rectangle 144"/>
            <p:cNvSpPr>
              <a:spLocks noChangeArrowheads="1"/>
            </p:cNvSpPr>
            <p:nvPr/>
          </p:nvSpPr>
          <p:spPr bwMode="auto">
            <a:xfrm>
              <a:off x="3860" y="402"/>
              <a:ext cx="366" cy="7"/>
            </a:xfrm>
            <a:prstGeom prst="rect">
              <a:avLst/>
            </a:prstGeom>
            <a:solidFill>
              <a:srgbClr val="E8E1D0"/>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86" name="Rectangle 145"/>
            <p:cNvSpPr>
              <a:spLocks noChangeArrowheads="1"/>
            </p:cNvSpPr>
            <p:nvPr/>
          </p:nvSpPr>
          <p:spPr bwMode="auto">
            <a:xfrm>
              <a:off x="3860" y="409"/>
              <a:ext cx="366" cy="8"/>
            </a:xfrm>
            <a:prstGeom prst="rect">
              <a:avLst/>
            </a:prstGeom>
            <a:solidFill>
              <a:srgbClr val="E9E3D2"/>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87" name="Rectangle 146"/>
            <p:cNvSpPr>
              <a:spLocks noChangeArrowheads="1"/>
            </p:cNvSpPr>
            <p:nvPr/>
          </p:nvSpPr>
          <p:spPr bwMode="auto">
            <a:xfrm>
              <a:off x="3860" y="417"/>
              <a:ext cx="366" cy="8"/>
            </a:xfrm>
            <a:prstGeom prst="rect">
              <a:avLst/>
            </a:prstGeom>
            <a:solidFill>
              <a:srgbClr val="EAE4D5"/>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88" name="Rectangle 147"/>
            <p:cNvSpPr>
              <a:spLocks noChangeArrowheads="1"/>
            </p:cNvSpPr>
            <p:nvPr/>
          </p:nvSpPr>
          <p:spPr bwMode="auto">
            <a:xfrm>
              <a:off x="3860" y="425"/>
              <a:ext cx="366" cy="7"/>
            </a:xfrm>
            <a:prstGeom prst="rect">
              <a:avLst/>
            </a:prstGeom>
            <a:solidFill>
              <a:srgbClr val="ECE7D7"/>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89" name="Rectangle 148"/>
            <p:cNvSpPr>
              <a:spLocks noChangeArrowheads="1"/>
            </p:cNvSpPr>
            <p:nvPr/>
          </p:nvSpPr>
          <p:spPr bwMode="auto">
            <a:xfrm>
              <a:off x="3860" y="432"/>
              <a:ext cx="366" cy="8"/>
            </a:xfrm>
            <a:prstGeom prst="rect">
              <a:avLst/>
            </a:prstGeom>
            <a:solidFill>
              <a:srgbClr val="EDE8DA"/>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90" name="Rectangle 149"/>
            <p:cNvSpPr>
              <a:spLocks noChangeArrowheads="1"/>
            </p:cNvSpPr>
            <p:nvPr/>
          </p:nvSpPr>
          <p:spPr bwMode="auto">
            <a:xfrm>
              <a:off x="3860" y="440"/>
              <a:ext cx="366" cy="8"/>
            </a:xfrm>
            <a:prstGeom prst="rect">
              <a:avLst/>
            </a:prstGeom>
            <a:solidFill>
              <a:srgbClr val="EFEADD"/>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91" name="Rectangle 150"/>
            <p:cNvSpPr>
              <a:spLocks noChangeArrowheads="1"/>
            </p:cNvSpPr>
            <p:nvPr/>
          </p:nvSpPr>
          <p:spPr bwMode="auto">
            <a:xfrm>
              <a:off x="3860" y="448"/>
              <a:ext cx="366" cy="7"/>
            </a:xfrm>
            <a:prstGeom prst="rect">
              <a:avLst/>
            </a:prstGeom>
            <a:solidFill>
              <a:srgbClr val="F0ECE0"/>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92" name="Rectangle 151"/>
            <p:cNvSpPr>
              <a:spLocks noChangeArrowheads="1"/>
            </p:cNvSpPr>
            <p:nvPr/>
          </p:nvSpPr>
          <p:spPr bwMode="auto">
            <a:xfrm>
              <a:off x="3860" y="455"/>
              <a:ext cx="366" cy="8"/>
            </a:xfrm>
            <a:prstGeom prst="rect">
              <a:avLst/>
            </a:prstGeom>
            <a:solidFill>
              <a:srgbClr val="F1EDE3"/>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93" name="Rectangle 152"/>
            <p:cNvSpPr>
              <a:spLocks noChangeArrowheads="1"/>
            </p:cNvSpPr>
            <p:nvPr/>
          </p:nvSpPr>
          <p:spPr bwMode="auto">
            <a:xfrm>
              <a:off x="3860" y="463"/>
              <a:ext cx="366" cy="8"/>
            </a:xfrm>
            <a:prstGeom prst="rect">
              <a:avLst/>
            </a:prstGeom>
            <a:solidFill>
              <a:srgbClr val="F3EFE6"/>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94" name="Rectangle 153"/>
            <p:cNvSpPr>
              <a:spLocks noChangeArrowheads="1"/>
            </p:cNvSpPr>
            <p:nvPr/>
          </p:nvSpPr>
          <p:spPr bwMode="auto">
            <a:xfrm>
              <a:off x="3860" y="471"/>
              <a:ext cx="366" cy="7"/>
            </a:xfrm>
            <a:prstGeom prst="rect">
              <a:avLst/>
            </a:prstGeom>
            <a:solidFill>
              <a:srgbClr val="F4F0E8"/>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95" name="Rectangle 154"/>
            <p:cNvSpPr>
              <a:spLocks noChangeArrowheads="1"/>
            </p:cNvSpPr>
            <p:nvPr/>
          </p:nvSpPr>
          <p:spPr bwMode="auto">
            <a:xfrm>
              <a:off x="3860" y="478"/>
              <a:ext cx="366" cy="8"/>
            </a:xfrm>
            <a:prstGeom prst="rect">
              <a:avLst/>
            </a:prstGeom>
            <a:solidFill>
              <a:srgbClr val="F6F2EB"/>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96" name="Rectangle 155"/>
            <p:cNvSpPr>
              <a:spLocks noChangeArrowheads="1"/>
            </p:cNvSpPr>
            <p:nvPr/>
          </p:nvSpPr>
          <p:spPr bwMode="auto">
            <a:xfrm>
              <a:off x="3860" y="486"/>
              <a:ext cx="366" cy="8"/>
            </a:xfrm>
            <a:prstGeom prst="rect">
              <a:avLst/>
            </a:prstGeom>
            <a:solidFill>
              <a:srgbClr val="F7F4EE"/>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97" name="Rectangle 156"/>
            <p:cNvSpPr>
              <a:spLocks noChangeArrowheads="1"/>
            </p:cNvSpPr>
            <p:nvPr/>
          </p:nvSpPr>
          <p:spPr bwMode="auto">
            <a:xfrm>
              <a:off x="3860" y="494"/>
              <a:ext cx="366" cy="8"/>
            </a:xfrm>
            <a:prstGeom prst="rect">
              <a:avLst/>
            </a:prstGeom>
            <a:solidFill>
              <a:srgbClr val="F8F6F1"/>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98" name="Rectangle 157"/>
            <p:cNvSpPr>
              <a:spLocks noChangeArrowheads="1"/>
            </p:cNvSpPr>
            <p:nvPr/>
          </p:nvSpPr>
          <p:spPr bwMode="auto">
            <a:xfrm>
              <a:off x="3860" y="502"/>
              <a:ext cx="366" cy="7"/>
            </a:xfrm>
            <a:prstGeom prst="rect">
              <a:avLst/>
            </a:prstGeom>
            <a:solidFill>
              <a:srgbClr val="F9F8F3"/>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699" name="Rectangle 158"/>
            <p:cNvSpPr>
              <a:spLocks noChangeArrowheads="1"/>
            </p:cNvSpPr>
            <p:nvPr/>
          </p:nvSpPr>
          <p:spPr bwMode="auto">
            <a:xfrm>
              <a:off x="3860" y="509"/>
              <a:ext cx="366" cy="8"/>
            </a:xfrm>
            <a:prstGeom prst="rect">
              <a:avLst/>
            </a:prstGeom>
            <a:solidFill>
              <a:srgbClr val="FAF9F6"/>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700" name="Rectangle 159"/>
            <p:cNvSpPr>
              <a:spLocks noChangeArrowheads="1"/>
            </p:cNvSpPr>
            <p:nvPr/>
          </p:nvSpPr>
          <p:spPr bwMode="auto">
            <a:xfrm>
              <a:off x="3860" y="517"/>
              <a:ext cx="366" cy="8"/>
            </a:xfrm>
            <a:prstGeom prst="rect">
              <a:avLst/>
            </a:prstGeom>
            <a:solidFill>
              <a:srgbClr val="FCFBF9"/>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701" name="Rectangle 160"/>
            <p:cNvSpPr>
              <a:spLocks noChangeArrowheads="1"/>
            </p:cNvSpPr>
            <p:nvPr/>
          </p:nvSpPr>
          <p:spPr bwMode="auto">
            <a:xfrm>
              <a:off x="3860" y="525"/>
              <a:ext cx="366" cy="7"/>
            </a:xfrm>
            <a:prstGeom prst="rect">
              <a:avLst/>
            </a:prstGeom>
            <a:solidFill>
              <a:srgbClr val="FDFDFB"/>
            </a:solidFill>
            <a:ln w="9525">
              <a:noFill/>
              <a:miter lim="800000"/>
              <a:headEnd/>
              <a:tailEnd/>
            </a:ln>
          </p:spPr>
          <p:txBody>
            <a:bodyPr/>
            <a:lstStyle/>
            <a:p>
              <a:pPr eaLnBrk="0" hangingPunct="0"/>
              <a:endParaRPr lang="zh-CN" altLang="en-US" sz="2400" u="none">
                <a:solidFill>
                  <a:schemeClr val="tx1"/>
                </a:solidFill>
                <a:ea typeface="Gulim" pitchFamily="34" charset="-127"/>
              </a:endParaRPr>
            </a:p>
          </p:txBody>
        </p:sp>
        <p:sp>
          <p:nvSpPr>
            <p:cNvPr id="21702" name="Freeform 161"/>
            <p:cNvSpPr>
              <a:spLocks/>
            </p:cNvSpPr>
            <p:nvPr/>
          </p:nvSpPr>
          <p:spPr bwMode="auto">
            <a:xfrm>
              <a:off x="3873" y="369"/>
              <a:ext cx="345" cy="158"/>
            </a:xfrm>
            <a:custGeom>
              <a:avLst/>
              <a:gdLst>
                <a:gd name="T0" fmla="*/ 43 w 604"/>
                <a:gd name="T1" fmla="*/ 36 h 329"/>
                <a:gd name="T2" fmla="*/ 113 w 604"/>
                <a:gd name="T3" fmla="*/ 14 h 329"/>
                <a:gd name="T4" fmla="*/ 69 w 604"/>
                <a:gd name="T5" fmla="*/ 0 h 329"/>
                <a:gd name="T6" fmla="*/ 0 w 604"/>
                <a:gd name="T7" fmla="*/ 23 h 329"/>
                <a:gd name="T8" fmla="*/ 43 w 604"/>
                <a:gd name="T9" fmla="*/ 36 h 329"/>
                <a:gd name="T10" fmla="*/ 0 60000 65536"/>
                <a:gd name="T11" fmla="*/ 0 60000 65536"/>
                <a:gd name="T12" fmla="*/ 0 60000 65536"/>
                <a:gd name="T13" fmla="*/ 0 60000 65536"/>
                <a:gd name="T14" fmla="*/ 0 60000 65536"/>
                <a:gd name="T15" fmla="*/ 0 w 604"/>
                <a:gd name="T16" fmla="*/ 0 h 329"/>
                <a:gd name="T17" fmla="*/ 604 w 604"/>
                <a:gd name="T18" fmla="*/ 329 h 329"/>
              </a:gdLst>
              <a:ahLst/>
              <a:cxnLst>
                <a:cxn ang="T10">
                  <a:pos x="T0" y="T1"/>
                </a:cxn>
                <a:cxn ang="T11">
                  <a:pos x="T2" y="T3"/>
                </a:cxn>
                <a:cxn ang="T12">
                  <a:pos x="T4" y="T5"/>
                </a:cxn>
                <a:cxn ang="T13">
                  <a:pos x="T6" y="T7"/>
                </a:cxn>
                <a:cxn ang="T14">
                  <a:pos x="T8" y="T9"/>
                </a:cxn>
              </a:cxnLst>
              <a:rect l="T15" t="T16" r="T17" b="T18"/>
              <a:pathLst>
                <a:path w="604" h="329">
                  <a:moveTo>
                    <a:pt x="229" y="329"/>
                  </a:moveTo>
                  <a:lnTo>
                    <a:pt x="604" y="125"/>
                  </a:lnTo>
                  <a:lnTo>
                    <a:pt x="372" y="0"/>
                  </a:lnTo>
                  <a:lnTo>
                    <a:pt x="0" y="203"/>
                  </a:lnTo>
                  <a:cubicBezTo>
                    <a:pt x="59" y="268"/>
                    <a:pt x="140" y="312"/>
                    <a:pt x="229" y="329"/>
                  </a:cubicBezTo>
                </a:path>
              </a:pathLst>
            </a:custGeom>
            <a:noFill/>
            <a:ln w="7938" cap="rnd">
              <a:solidFill>
                <a:srgbClr val="FFFFFF"/>
              </a:solidFill>
              <a:prstDash val="solid"/>
              <a:round/>
              <a:headEnd/>
              <a:tailEnd/>
            </a:ln>
          </p:spPr>
          <p:txBody>
            <a:bodyPr/>
            <a:lstStyle/>
            <a:p>
              <a:endParaRPr lang="zh-CN" altLang="en-US"/>
            </a:p>
          </p:txBody>
        </p:sp>
        <p:pic>
          <p:nvPicPr>
            <p:cNvPr id="21703" name="Picture 162"/>
            <p:cNvPicPr>
              <a:picLocks noChangeAspect="1" noChangeArrowheads="1"/>
            </p:cNvPicPr>
            <p:nvPr/>
          </p:nvPicPr>
          <p:blipFill>
            <a:blip r:embed="rId28" cstate="print"/>
            <a:srcRect/>
            <a:stretch>
              <a:fillRect/>
            </a:stretch>
          </p:blipFill>
          <p:spPr bwMode="auto">
            <a:xfrm>
              <a:off x="3860" y="455"/>
              <a:ext cx="156" cy="323"/>
            </a:xfrm>
            <a:prstGeom prst="rect">
              <a:avLst/>
            </a:prstGeom>
            <a:noFill/>
            <a:ln w="9525">
              <a:noFill/>
              <a:miter lim="800000"/>
              <a:headEnd/>
              <a:tailEnd/>
            </a:ln>
          </p:spPr>
        </p:pic>
        <p:sp>
          <p:nvSpPr>
            <p:cNvPr id="21704" name="Freeform 163"/>
            <p:cNvSpPr>
              <a:spLocks/>
            </p:cNvSpPr>
            <p:nvPr/>
          </p:nvSpPr>
          <p:spPr bwMode="auto">
            <a:xfrm>
              <a:off x="3873" y="466"/>
              <a:ext cx="131" cy="307"/>
            </a:xfrm>
            <a:custGeom>
              <a:avLst/>
              <a:gdLst>
                <a:gd name="T0" fmla="*/ 43 w 229"/>
                <a:gd name="T1" fmla="*/ 14 h 638"/>
                <a:gd name="T2" fmla="*/ 0 w 229"/>
                <a:gd name="T3" fmla="*/ 0 h 638"/>
                <a:gd name="T4" fmla="*/ 0 w 229"/>
                <a:gd name="T5" fmla="*/ 0 h 638"/>
                <a:gd name="T6" fmla="*/ 0 w 229"/>
                <a:gd name="T7" fmla="*/ 58 h 638"/>
                <a:gd name="T8" fmla="*/ 43 w 229"/>
                <a:gd name="T9" fmla="*/ 71 h 638"/>
                <a:gd name="T10" fmla="*/ 43 w 229"/>
                <a:gd name="T11" fmla="*/ 71 h 638"/>
                <a:gd name="T12" fmla="*/ 43 w 229"/>
                <a:gd name="T13" fmla="*/ 14 h 638"/>
                <a:gd name="T14" fmla="*/ 0 60000 65536"/>
                <a:gd name="T15" fmla="*/ 0 60000 65536"/>
                <a:gd name="T16" fmla="*/ 0 60000 65536"/>
                <a:gd name="T17" fmla="*/ 0 60000 65536"/>
                <a:gd name="T18" fmla="*/ 0 60000 65536"/>
                <a:gd name="T19" fmla="*/ 0 60000 65536"/>
                <a:gd name="T20" fmla="*/ 0 60000 65536"/>
                <a:gd name="T21" fmla="*/ 0 w 229"/>
                <a:gd name="T22" fmla="*/ 0 h 638"/>
                <a:gd name="T23" fmla="*/ 229 w 229"/>
                <a:gd name="T24" fmla="*/ 638 h 6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9" h="638">
                  <a:moveTo>
                    <a:pt x="229" y="127"/>
                  </a:moveTo>
                  <a:cubicBezTo>
                    <a:pt x="140" y="111"/>
                    <a:pt x="59" y="66"/>
                    <a:pt x="0" y="0"/>
                  </a:cubicBezTo>
                  <a:lnTo>
                    <a:pt x="0" y="522"/>
                  </a:lnTo>
                  <a:cubicBezTo>
                    <a:pt x="60" y="584"/>
                    <a:pt x="141" y="625"/>
                    <a:pt x="229" y="638"/>
                  </a:cubicBezTo>
                  <a:lnTo>
                    <a:pt x="229" y="127"/>
                  </a:lnTo>
                </a:path>
              </a:pathLst>
            </a:custGeom>
            <a:noFill/>
            <a:ln w="7938" cap="rnd">
              <a:solidFill>
                <a:srgbClr val="FFFFFF"/>
              </a:solidFill>
              <a:prstDash val="solid"/>
              <a:round/>
              <a:headEnd/>
              <a:tailEnd/>
            </a:ln>
          </p:spPr>
          <p:txBody>
            <a:bodyPr/>
            <a:lstStyle/>
            <a:p>
              <a:endParaRPr lang="zh-CN" altLang="en-US"/>
            </a:p>
          </p:txBody>
        </p:sp>
        <p:pic>
          <p:nvPicPr>
            <p:cNvPr id="21705" name="Picture 164"/>
            <p:cNvPicPr>
              <a:picLocks noChangeAspect="1" noChangeArrowheads="1"/>
            </p:cNvPicPr>
            <p:nvPr/>
          </p:nvPicPr>
          <p:blipFill>
            <a:blip r:embed="rId29" cstate="print"/>
            <a:srcRect/>
            <a:stretch>
              <a:fillRect/>
            </a:stretch>
          </p:blipFill>
          <p:spPr bwMode="auto">
            <a:xfrm>
              <a:off x="3988" y="417"/>
              <a:ext cx="238" cy="361"/>
            </a:xfrm>
            <a:prstGeom prst="rect">
              <a:avLst/>
            </a:prstGeom>
            <a:noFill/>
            <a:ln w="9525">
              <a:noFill/>
              <a:miter lim="800000"/>
              <a:headEnd/>
              <a:tailEnd/>
            </a:ln>
          </p:spPr>
        </p:pic>
        <p:pic>
          <p:nvPicPr>
            <p:cNvPr id="21706" name="Picture 165"/>
            <p:cNvPicPr>
              <a:picLocks noChangeAspect="1" noChangeArrowheads="1"/>
            </p:cNvPicPr>
            <p:nvPr/>
          </p:nvPicPr>
          <p:blipFill>
            <a:blip r:embed="rId30" cstate="print"/>
            <a:srcRect/>
            <a:stretch>
              <a:fillRect/>
            </a:stretch>
          </p:blipFill>
          <p:spPr bwMode="auto">
            <a:xfrm>
              <a:off x="3988" y="417"/>
              <a:ext cx="238" cy="361"/>
            </a:xfrm>
            <a:prstGeom prst="rect">
              <a:avLst/>
            </a:prstGeom>
            <a:noFill/>
            <a:ln w="9525">
              <a:noFill/>
              <a:miter lim="800000"/>
              <a:headEnd/>
              <a:tailEnd/>
            </a:ln>
          </p:spPr>
        </p:pic>
        <p:sp>
          <p:nvSpPr>
            <p:cNvPr id="21707" name="Freeform 166"/>
            <p:cNvSpPr>
              <a:spLocks/>
            </p:cNvSpPr>
            <p:nvPr/>
          </p:nvSpPr>
          <p:spPr bwMode="auto">
            <a:xfrm>
              <a:off x="4004" y="429"/>
              <a:ext cx="214" cy="344"/>
            </a:xfrm>
            <a:custGeom>
              <a:avLst/>
              <a:gdLst>
                <a:gd name="T0" fmla="*/ 0 w 214"/>
                <a:gd name="T1" fmla="*/ 98 h 344"/>
                <a:gd name="T2" fmla="*/ 0 w 214"/>
                <a:gd name="T3" fmla="*/ 344 h 344"/>
                <a:gd name="T4" fmla="*/ 214 w 214"/>
                <a:gd name="T5" fmla="*/ 246 h 344"/>
                <a:gd name="T6" fmla="*/ 214 w 214"/>
                <a:gd name="T7" fmla="*/ 0 h 344"/>
                <a:gd name="T8" fmla="*/ 0 w 214"/>
                <a:gd name="T9" fmla="*/ 98 h 344"/>
                <a:gd name="T10" fmla="*/ 0 60000 65536"/>
                <a:gd name="T11" fmla="*/ 0 60000 65536"/>
                <a:gd name="T12" fmla="*/ 0 60000 65536"/>
                <a:gd name="T13" fmla="*/ 0 60000 65536"/>
                <a:gd name="T14" fmla="*/ 0 60000 65536"/>
                <a:gd name="T15" fmla="*/ 0 w 214"/>
                <a:gd name="T16" fmla="*/ 0 h 344"/>
                <a:gd name="T17" fmla="*/ 214 w 214"/>
                <a:gd name="T18" fmla="*/ 344 h 344"/>
              </a:gdLst>
              <a:ahLst/>
              <a:cxnLst>
                <a:cxn ang="T10">
                  <a:pos x="T0" y="T1"/>
                </a:cxn>
                <a:cxn ang="T11">
                  <a:pos x="T2" y="T3"/>
                </a:cxn>
                <a:cxn ang="T12">
                  <a:pos x="T4" y="T5"/>
                </a:cxn>
                <a:cxn ang="T13">
                  <a:pos x="T6" y="T7"/>
                </a:cxn>
                <a:cxn ang="T14">
                  <a:pos x="T8" y="T9"/>
                </a:cxn>
              </a:cxnLst>
              <a:rect l="T15" t="T16" r="T17" b="T18"/>
              <a:pathLst>
                <a:path w="214" h="344">
                  <a:moveTo>
                    <a:pt x="0" y="98"/>
                  </a:moveTo>
                  <a:lnTo>
                    <a:pt x="0" y="344"/>
                  </a:lnTo>
                  <a:lnTo>
                    <a:pt x="214" y="246"/>
                  </a:lnTo>
                  <a:lnTo>
                    <a:pt x="214" y="0"/>
                  </a:lnTo>
                  <a:lnTo>
                    <a:pt x="0" y="98"/>
                  </a:lnTo>
                  <a:close/>
                </a:path>
              </a:pathLst>
            </a:custGeom>
            <a:noFill/>
            <a:ln w="7938" cap="rnd">
              <a:solidFill>
                <a:srgbClr val="FFFFFF"/>
              </a:solidFill>
              <a:prstDash val="solid"/>
              <a:round/>
              <a:headEnd/>
              <a:tailEnd/>
            </a:ln>
          </p:spPr>
          <p:txBody>
            <a:bodyPr/>
            <a:lstStyle/>
            <a:p>
              <a:endParaRPr lang="zh-CN" altLang="en-US"/>
            </a:p>
          </p:txBody>
        </p:sp>
        <p:sp>
          <p:nvSpPr>
            <p:cNvPr id="21708" name="Freeform 167"/>
            <p:cNvSpPr>
              <a:spLocks/>
            </p:cNvSpPr>
            <p:nvPr/>
          </p:nvSpPr>
          <p:spPr bwMode="auto">
            <a:xfrm>
              <a:off x="3873" y="369"/>
              <a:ext cx="345" cy="404"/>
            </a:xfrm>
            <a:custGeom>
              <a:avLst/>
              <a:gdLst>
                <a:gd name="T0" fmla="*/ 113 w 604"/>
                <a:gd name="T1" fmla="*/ 14 h 840"/>
                <a:gd name="T2" fmla="*/ 69 w 604"/>
                <a:gd name="T3" fmla="*/ 0 h 840"/>
                <a:gd name="T4" fmla="*/ 0 w 604"/>
                <a:gd name="T5" fmla="*/ 23 h 840"/>
                <a:gd name="T6" fmla="*/ 0 w 604"/>
                <a:gd name="T7" fmla="*/ 80 h 840"/>
                <a:gd name="T8" fmla="*/ 43 w 604"/>
                <a:gd name="T9" fmla="*/ 93 h 840"/>
                <a:gd name="T10" fmla="*/ 43 w 604"/>
                <a:gd name="T11" fmla="*/ 93 h 840"/>
                <a:gd name="T12" fmla="*/ 113 w 604"/>
                <a:gd name="T13" fmla="*/ 71 h 840"/>
                <a:gd name="T14" fmla="*/ 113 w 604"/>
                <a:gd name="T15" fmla="*/ 14 h 840"/>
                <a:gd name="T16" fmla="*/ 0 60000 65536"/>
                <a:gd name="T17" fmla="*/ 0 60000 65536"/>
                <a:gd name="T18" fmla="*/ 0 60000 65536"/>
                <a:gd name="T19" fmla="*/ 0 60000 65536"/>
                <a:gd name="T20" fmla="*/ 0 60000 65536"/>
                <a:gd name="T21" fmla="*/ 0 60000 65536"/>
                <a:gd name="T22" fmla="*/ 0 60000 65536"/>
                <a:gd name="T23" fmla="*/ 0 60000 65536"/>
                <a:gd name="T24" fmla="*/ 0 w 604"/>
                <a:gd name="T25" fmla="*/ 0 h 840"/>
                <a:gd name="T26" fmla="*/ 604 w 604"/>
                <a:gd name="T27" fmla="*/ 840 h 8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4" h="840">
                  <a:moveTo>
                    <a:pt x="604" y="125"/>
                  </a:moveTo>
                  <a:lnTo>
                    <a:pt x="372" y="0"/>
                  </a:lnTo>
                  <a:lnTo>
                    <a:pt x="0" y="203"/>
                  </a:lnTo>
                  <a:lnTo>
                    <a:pt x="0" y="724"/>
                  </a:lnTo>
                  <a:cubicBezTo>
                    <a:pt x="60" y="786"/>
                    <a:pt x="141" y="827"/>
                    <a:pt x="229" y="840"/>
                  </a:cubicBezTo>
                  <a:lnTo>
                    <a:pt x="604" y="637"/>
                  </a:lnTo>
                  <a:lnTo>
                    <a:pt x="604" y="125"/>
                  </a:lnTo>
                  <a:close/>
                </a:path>
              </a:pathLst>
            </a:custGeom>
            <a:noFill/>
            <a:ln w="19050" cap="rnd">
              <a:solidFill>
                <a:srgbClr val="000000"/>
              </a:solidFill>
              <a:prstDash val="solid"/>
              <a:round/>
              <a:headEnd/>
              <a:tailEnd/>
            </a:ln>
          </p:spPr>
          <p:txBody>
            <a:bodyPr/>
            <a:lstStyle/>
            <a:p>
              <a:endParaRPr lang="zh-CN" altLang="en-US"/>
            </a:p>
          </p:txBody>
        </p:sp>
        <p:pic>
          <p:nvPicPr>
            <p:cNvPr id="21709" name="Picture 168"/>
            <p:cNvPicPr>
              <a:picLocks noChangeAspect="1" noChangeArrowheads="1"/>
            </p:cNvPicPr>
            <p:nvPr/>
          </p:nvPicPr>
          <p:blipFill>
            <a:blip r:embed="rId31" cstate="print"/>
            <a:srcRect/>
            <a:stretch>
              <a:fillRect/>
            </a:stretch>
          </p:blipFill>
          <p:spPr bwMode="auto">
            <a:xfrm>
              <a:off x="3906" y="602"/>
              <a:ext cx="64" cy="61"/>
            </a:xfrm>
            <a:prstGeom prst="rect">
              <a:avLst/>
            </a:prstGeom>
            <a:noFill/>
            <a:ln w="9525">
              <a:noFill/>
              <a:miter lim="800000"/>
              <a:headEnd/>
              <a:tailEnd/>
            </a:ln>
          </p:spPr>
        </p:pic>
        <p:pic>
          <p:nvPicPr>
            <p:cNvPr id="21710" name="Picture 169"/>
            <p:cNvPicPr>
              <a:picLocks noChangeAspect="1" noChangeArrowheads="1"/>
            </p:cNvPicPr>
            <p:nvPr/>
          </p:nvPicPr>
          <p:blipFill>
            <a:blip r:embed="rId32" cstate="print"/>
            <a:srcRect/>
            <a:stretch>
              <a:fillRect/>
            </a:stretch>
          </p:blipFill>
          <p:spPr bwMode="auto">
            <a:xfrm>
              <a:off x="3906" y="602"/>
              <a:ext cx="64" cy="61"/>
            </a:xfrm>
            <a:prstGeom prst="rect">
              <a:avLst/>
            </a:prstGeom>
            <a:noFill/>
            <a:ln w="9525">
              <a:noFill/>
              <a:miter lim="800000"/>
              <a:headEnd/>
              <a:tailEnd/>
            </a:ln>
          </p:spPr>
        </p:pic>
        <p:sp>
          <p:nvSpPr>
            <p:cNvPr id="21711" name="Freeform 170"/>
            <p:cNvSpPr>
              <a:spLocks/>
            </p:cNvSpPr>
            <p:nvPr/>
          </p:nvSpPr>
          <p:spPr bwMode="auto">
            <a:xfrm>
              <a:off x="3921" y="617"/>
              <a:ext cx="24" cy="24"/>
            </a:xfrm>
            <a:custGeom>
              <a:avLst/>
              <a:gdLst>
                <a:gd name="T0" fmla="*/ 22 w 24"/>
                <a:gd name="T1" fmla="*/ 9 h 24"/>
                <a:gd name="T2" fmla="*/ 7 w 24"/>
                <a:gd name="T3" fmla="*/ 1 h 24"/>
                <a:gd name="T4" fmla="*/ 3 w 24"/>
                <a:gd name="T5" fmla="*/ 15 h 24"/>
                <a:gd name="T6" fmla="*/ 17 w 24"/>
                <a:gd name="T7" fmla="*/ 23 h 24"/>
                <a:gd name="T8" fmla="*/ 22 w 24"/>
                <a:gd name="T9" fmla="*/ 9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22" y="9"/>
                  </a:moveTo>
                  <a:cubicBezTo>
                    <a:pt x="19" y="3"/>
                    <a:pt x="13" y="0"/>
                    <a:pt x="7" y="1"/>
                  </a:cubicBezTo>
                  <a:cubicBezTo>
                    <a:pt x="2" y="3"/>
                    <a:pt x="0" y="9"/>
                    <a:pt x="3" y="15"/>
                  </a:cubicBezTo>
                  <a:cubicBezTo>
                    <a:pt x="5" y="21"/>
                    <a:pt x="11" y="24"/>
                    <a:pt x="17" y="23"/>
                  </a:cubicBezTo>
                  <a:cubicBezTo>
                    <a:pt x="22" y="22"/>
                    <a:pt x="24" y="15"/>
                    <a:pt x="22" y="9"/>
                  </a:cubicBezTo>
                </a:path>
              </a:pathLst>
            </a:custGeom>
            <a:noFill/>
            <a:ln w="7938" cap="rnd">
              <a:solidFill>
                <a:srgbClr val="000000"/>
              </a:solidFill>
              <a:prstDash val="solid"/>
              <a:round/>
              <a:headEnd/>
              <a:tailEnd/>
            </a:ln>
          </p:spPr>
          <p:txBody>
            <a:bodyPr/>
            <a:lstStyle/>
            <a:p>
              <a:endParaRPr lang="zh-CN" altLang="en-US"/>
            </a:p>
          </p:txBody>
        </p:sp>
        <p:sp>
          <p:nvSpPr>
            <p:cNvPr id="21712" name="Freeform 171"/>
            <p:cNvSpPr>
              <a:spLocks noEditPoints="1"/>
            </p:cNvSpPr>
            <p:nvPr/>
          </p:nvSpPr>
          <p:spPr bwMode="auto">
            <a:xfrm>
              <a:off x="3894" y="669"/>
              <a:ext cx="89" cy="68"/>
            </a:xfrm>
            <a:custGeom>
              <a:avLst/>
              <a:gdLst>
                <a:gd name="T0" fmla="*/ 0 w 155"/>
                <a:gd name="T1" fmla="*/ 0 h 142"/>
                <a:gd name="T2" fmla="*/ 29 w 155"/>
                <a:gd name="T3" fmla="*/ 9 h 142"/>
                <a:gd name="T4" fmla="*/ 0 w 155"/>
                <a:gd name="T5" fmla="*/ 3 h 142"/>
                <a:gd name="T6" fmla="*/ 29 w 155"/>
                <a:gd name="T7" fmla="*/ 12 h 142"/>
                <a:gd name="T8" fmla="*/ 0 w 155"/>
                <a:gd name="T9" fmla="*/ 7 h 142"/>
                <a:gd name="T10" fmla="*/ 29 w 155"/>
                <a:gd name="T11" fmla="*/ 16 h 142"/>
                <a:gd name="T12" fmla="*/ 0 60000 65536"/>
                <a:gd name="T13" fmla="*/ 0 60000 65536"/>
                <a:gd name="T14" fmla="*/ 0 60000 65536"/>
                <a:gd name="T15" fmla="*/ 0 60000 65536"/>
                <a:gd name="T16" fmla="*/ 0 60000 65536"/>
                <a:gd name="T17" fmla="*/ 0 60000 65536"/>
                <a:gd name="T18" fmla="*/ 0 w 155"/>
                <a:gd name="T19" fmla="*/ 0 h 142"/>
                <a:gd name="T20" fmla="*/ 155 w 155"/>
                <a:gd name="T21" fmla="*/ 142 h 142"/>
              </a:gdLst>
              <a:ahLst/>
              <a:cxnLst>
                <a:cxn ang="T12">
                  <a:pos x="T0" y="T1"/>
                </a:cxn>
                <a:cxn ang="T13">
                  <a:pos x="T2" y="T3"/>
                </a:cxn>
                <a:cxn ang="T14">
                  <a:pos x="T4" y="T5"/>
                </a:cxn>
                <a:cxn ang="T15">
                  <a:pos x="T6" y="T7"/>
                </a:cxn>
                <a:cxn ang="T16">
                  <a:pos x="T8" y="T9"/>
                </a:cxn>
                <a:cxn ang="T17">
                  <a:pos x="T10" y="T11"/>
                </a:cxn>
              </a:cxnLst>
              <a:rect l="T18" t="T19" r="T20" b="T21"/>
              <a:pathLst>
                <a:path w="155" h="142">
                  <a:moveTo>
                    <a:pt x="0" y="0"/>
                  </a:moveTo>
                  <a:cubicBezTo>
                    <a:pt x="46" y="38"/>
                    <a:pt x="99" y="66"/>
                    <a:pt x="155" y="80"/>
                  </a:cubicBezTo>
                  <a:moveTo>
                    <a:pt x="0" y="32"/>
                  </a:moveTo>
                  <a:cubicBezTo>
                    <a:pt x="46" y="70"/>
                    <a:pt x="99" y="97"/>
                    <a:pt x="155" y="111"/>
                  </a:cubicBezTo>
                  <a:moveTo>
                    <a:pt x="0" y="63"/>
                  </a:moveTo>
                  <a:cubicBezTo>
                    <a:pt x="46" y="101"/>
                    <a:pt x="99" y="128"/>
                    <a:pt x="155" y="142"/>
                  </a:cubicBezTo>
                </a:path>
              </a:pathLst>
            </a:custGeom>
            <a:noFill/>
            <a:ln w="11113" cap="rnd">
              <a:solidFill>
                <a:srgbClr val="000000"/>
              </a:solidFill>
              <a:prstDash val="solid"/>
              <a:round/>
              <a:headEnd/>
              <a:tailEnd/>
            </a:ln>
          </p:spPr>
          <p:txBody>
            <a:bodyPr/>
            <a:lstStyle/>
            <a:p>
              <a:endParaRPr lang="zh-CN" altLang="en-US"/>
            </a:p>
          </p:txBody>
        </p:sp>
        <p:sp>
          <p:nvSpPr>
            <p:cNvPr id="21713" name="Freeform 172"/>
            <p:cNvSpPr>
              <a:spLocks/>
            </p:cNvSpPr>
            <p:nvPr/>
          </p:nvSpPr>
          <p:spPr bwMode="auto">
            <a:xfrm>
              <a:off x="3891" y="514"/>
              <a:ext cx="95" cy="44"/>
            </a:xfrm>
            <a:custGeom>
              <a:avLst/>
              <a:gdLst>
                <a:gd name="T0" fmla="*/ 1 w 167"/>
                <a:gd name="T1" fmla="*/ 1 h 93"/>
                <a:gd name="T2" fmla="*/ 30 w 167"/>
                <a:gd name="T3" fmla="*/ 10 h 93"/>
                <a:gd name="T4" fmla="*/ 30 w 167"/>
                <a:gd name="T5" fmla="*/ 9 h 93"/>
                <a:gd name="T6" fmla="*/ 30 w 167"/>
                <a:gd name="T7" fmla="*/ 9 h 93"/>
                <a:gd name="T8" fmla="*/ 2 w 167"/>
                <a:gd name="T9" fmla="*/ 0 h 93"/>
                <a:gd name="T10" fmla="*/ 1 w 167"/>
                <a:gd name="T11" fmla="*/ 0 h 93"/>
                <a:gd name="T12" fmla="*/ 0 w 167"/>
                <a:gd name="T13" fmla="*/ 0 h 93"/>
                <a:gd name="T14" fmla="*/ 1 w 167"/>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167"/>
                <a:gd name="T25" fmla="*/ 0 h 93"/>
                <a:gd name="T26" fmla="*/ 167 w 167"/>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 h="93">
                  <a:moveTo>
                    <a:pt x="5" y="14"/>
                  </a:moveTo>
                  <a:cubicBezTo>
                    <a:pt x="50" y="51"/>
                    <a:pt x="103" y="78"/>
                    <a:pt x="160" y="93"/>
                  </a:cubicBezTo>
                  <a:cubicBezTo>
                    <a:pt x="165" y="92"/>
                    <a:pt x="167" y="89"/>
                    <a:pt x="166" y="85"/>
                  </a:cubicBezTo>
                  <a:cubicBezTo>
                    <a:pt x="166" y="82"/>
                    <a:pt x="163" y="80"/>
                    <a:pt x="160" y="79"/>
                  </a:cubicBezTo>
                  <a:cubicBezTo>
                    <a:pt x="104" y="64"/>
                    <a:pt x="52" y="38"/>
                    <a:pt x="8" y="2"/>
                  </a:cubicBezTo>
                  <a:cubicBezTo>
                    <a:pt x="6" y="0"/>
                    <a:pt x="3" y="0"/>
                    <a:pt x="1" y="2"/>
                  </a:cubicBezTo>
                  <a:cubicBezTo>
                    <a:pt x="0" y="3"/>
                    <a:pt x="0" y="4"/>
                    <a:pt x="0" y="6"/>
                  </a:cubicBezTo>
                  <a:cubicBezTo>
                    <a:pt x="0" y="9"/>
                    <a:pt x="2" y="12"/>
                    <a:pt x="5" y="14"/>
                  </a:cubicBezTo>
                </a:path>
              </a:pathLst>
            </a:custGeom>
            <a:solidFill>
              <a:srgbClr val="000000"/>
            </a:solidFill>
            <a:ln w="0">
              <a:solidFill>
                <a:srgbClr val="000000"/>
              </a:solidFill>
              <a:prstDash val="solid"/>
              <a:round/>
              <a:headEnd/>
              <a:tailEnd/>
            </a:ln>
          </p:spPr>
          <p:txBody>
            <a:bodyPr/>
            <a:lstStyle/>
            <a:p>
              <a:endParaRPr lang="zh-CN" altLang="en-US"/>
            </a:p>
          </p:txBody>
        </p:sp>
        <p:sp>
          <p:nvSpPr>
            <p:cNvPr id="21714" name="Freeform 173"/>
            <p:cNvSpPr>
              <a:spLocks/>
            </p:cNvSpPr>
            <p:nvPr/>
          </p:nvSpPr>
          <p:spPr bwMode="auto">
            <a:xfrm>
              <a:off x="3891" y="514"/>
              <a:ext cx="95" cy="44"/>
            </a:xfrm>
            <a:custGeom>
              <a:avLst/>
              <a:gdLst>
                <a:gd name="T0" fmla="*/ 2 w 95"/>
                <a:gd name="T1" fmla="*/ 6 h 44"/>
                <a:gd name="T2" fmla="*/ 91 w 95"/>
                <a:gd name="T3" fmla="*/ 44 h 44"/>
                <a:gd name="T4" fmla="*/ 95 w 95"/>
                <a:gd name="T5" fmla="*/ 40 h 44"/>
                <a:gd name="T6" fmla="*/ 91 w 95"/>
                <a:gd name="T7" fmla="*/ 38 h 44"/>
                <a:gd name="T8" fmla="*/ 4 w 95"/>
                <a:gd name="T9" fmla="*/ 1 h 44"/>
                <a:gd name="T10" fmla="*/ 0 w 95"/>
                <a:gd name="T11" fmla="*/ 1 h 44"/>
                <a:gd name="T12" fmla="*/ 0 w 95"/>
                <a:gd name="T13" fmla="*/ 2 h 44"/>
                <a:gd name="T14" fmla="*/ 2 w 95"/>
                <a:gd name="T15" fmla="*/ 6 h 44"/>
                <a:gd name="T16" fmla="*/ 0 60000 65536"/>
                <a:gd name="T17" fmla="*/ 0 60000 65536"/>
                <a:gd name="T18" fmla="*/ 0 60000 65536"/>
                <a:gd name="T19" fmla="*/ 0 60000 65536"/>
                <a:gd name="T20" fmla="*/ 0 60000 65536"/>
                <a:gd name="T21" fmla="*/ 0 60000 65536"/>
                <a:gd name="T22" fmla="*/ 0 60000 65536"/>
                <a:gd name="T23" fmla="*/ 0 60000 65536"/>
                <a:gd name="T24" fmla="*/ 0 w 95"/>
                <a:gd name="T25" fmla="*/ 0 h 44"/>
                <a:gd name="T26" fmla="*/ 95 w 95"/>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 h="44">
                  <a:moveTo>
                    <a:pt x="2" y="6"/>
                  </a:moveTo>
                  <a:cubicBezTo>
                    <a:pt x="28" y="24"/>
                    <a:pt x="59" y="37"/>
                    <a:pt x="91" y="44"/>
                  </a:cubicBezTo>
                  <a:cubicBezTo>
                    <a:pt x="94" y="44"/>
                    <a:pt x="95" y="42"/>
                    <a:pt x="95" y="40"/>
                  </a:cubicBezTo>
                  <a:cubicBezTo>
                    <a:pt x="95" y="39"/>
                    <a:pt x="93" y="38"/>
                    <a:pt x="91" y="38"/>
                  </a:cubicBezTo>
                  <a:cubicBezTo>
                    <a:pt x="59" y="30"/>
                    <a:pt x="29" y="18"/>
                    <a:pt x="4" y="1"/>
                  </a:cubicBezTo>
                  <a:cubicBezTo>
                    <a:pt x="3" y="0"/>
                    <a:pt x="1" y="0"/>
                    <a:pt x="0" y="1"/>
                  </a:cubicBezTo>
                  <a:cubicBezTo>
                    <a:pt x="0" y="1"/>
                    <a:pt x="0" y="1"/>
                    <a:pt x="0" y="2"/>
                  </a:cubicBezTo>
                  <a:cubicBezTo>
                    <a:pt x="0" y="4"/>
                    <a:pt x="1" y="5"/>
                    <a:pt x="2" y="6"/>
                  </a:cubicBezTo>
                </a:path>
              </a:pathLst>
            </a:custGeom>
            <a:noFill/>
            <a:ln w="7938" cap="rnd">
              <a:solidFill>
                <a:srgbClr val="000000"/>
              </a:solidFill>
              <a:prstDash val="solid"/>
              <a:round/>
              <a:headEnd/>
              <a:tailEnd/>
            </a:ln>
          </p:spPr>
          <p:txBody>
            <a:bodyPr/>
            <a:lstStyle/>
            <a:p>
              <a:endParaRPr lang="zh-CN" altLang="en-US"/>
            </a:p>
          </p:txBody>
        </p:sp>
        <p:pic>
          <p:nvPicPr>
            <p:cNvPr id="21715" name="Picture 174"/>
            <p:cNvPicPr>
              <a:picLocks noChangeAspect="1" noChangeArrowheads="1"/>
            </p:cNvPicPr>
            <p:nvPr/>
          </p:nvPicPr>
          <p:blipFill>
            <a:blip r:embed="rId33" cstate="print"/>
            <a:srcRect/>
            <a:stretch>
              <a:fillRect/>
            </a:stretch>
          </p:blipFill>
          <p:spPr bwMode="auto">
            <a:xfrm>
              <a:off x="3906" y="525"/>
              <a:ext cx="46" cy="30"/>
            </a:xfrm>
            <a:prstGeom prst="rect">
              <a:avLst/>
            </a:prstGeom>
            <a:noFill/>
            <a:ln w="9525">
              <a:noFill/>
              <a:miter lim="800000"/>
              <a:headEnd/>
              <a:tailEnd/>
            </a:ln>
          </p:spPr>
        </p:pic>
        <p:sp>
          <p:nvSpPr>
            <p:cNvPr id="21716" name="Freeform 175"/>
            <p:cNvSpPr>
              <a:spLocks/>
            </p:cNvSpPr>
            <p:nvPr/>
          </p:nvSpPr>
          <p:spPr bwMode="auto">
            <a:xfrm>
              <a:off x="3916" y="532"/>
              <a:ext cx="30" cy="18"/>
            </a:xfrm>
            <a:custGeom>
              <a:avLst/>
              <a:gdLst>
                <a:gd name="T0" fmla="*/ 30 w 30"/>
                <a:gd name="T1" fmla="*/ 18 h 18"/>
                <a:gd name="T2" fmla="*/ 3 w 30"/>
                <a:gd name="T3" fmla="*/ 6 h 18"/>
                <a:gd name="T4" fmla="*/ 19 w 30"/>
                <a:gd name="T5" fmla="*/ 18 h 18"/>
                <a:gd name="T6" fmla="*/ 30 w 30"/>
                <a:gd name="T7" fmla="*/ 18 h 18"/>
                <a:gd name="T8" fmla="*/ 0 60000 65536"/>
                <a:gd name="T9" fmla="*/ 0 60000 65536"/>
                <a:gd name="T10" fmla="*/ 0 60000 65536"/>
                <a:gd name="T11" fmla="*/ 0 60000 65536"/>
                <a:gd name="T12" fmla="*/ 0 w 30"/>
                <a:gd name="T13" fmla="*/ 0 h 18"/>
                <a:gd name="T14" fmla="*/ 30 w 30"/>
                <a:gd name="T15" fmla="*/ 18 h 18"/>
              </a:gdLst>
              <a:ahLst/>
              <a:cxnLst>
                <a:cxn ang="T8">
                  <a:pos x="T0" y="T1"/>
                </a:cxn>
                <a:cxn ang="T9">
                  <a:pos x="T2" y="T3"/>
                </a:cxn>
                <a:cxn ang="T10">
                  <a:pos x="T4" y="T5"/>
                </a:cxn>
                <a:cxn ang="T11">
                  <a:pos x="T6" y="T7"/>
                </a:cxn>
              </a:cxnLst>
              <a:rect l="T12" t="T13" r="T14" b="T15"/>
              <a:pathLst>
                <a:path w="30" h="18">
                  <a:moveTo>
                    <a:pt x="30" y="18"/>
                  </a:moveTo>
                  <a:cubicBezTo>
                    <a:pt x="24" y="5"/>
                    <a:pt x="13" y="0"/>
                    <a:pt x="3" y="6"/>
                  </a:cubicBezTo>
                  <a:cubicBezTo>
                    <a:pt x="0" y="11"/>
                    <a:pt x="7" y="16"/>
                    <a:pt x="19" y="18"/>
                  </a:cubicBezTo>
                  <a:cubicBezTo>
                    <a:pt x="23" y="18"/>
                    <a:pt x="27" y="18"/>
                    <a:pt x="30" y="18"/>
                  </a:cubicBezTo>
                </a:path>
              </a:pathLst>
            </a:custGeom>
            <a:noFill/>
            <a:ln w="3175" cap="rnd">
              <a:solidFill>
                <a:srgbClr val="FFFFFF"/>
              </a:solidFill>
              <a:prstDash val="solid"/>
              <a:round/>
              <a:headEnd/>
              <a:tailEnd/>
            </a:ln>
          </p:spPr>
          <p:txBody>
            <a:bodyPr/>
            <a:lstStyle/>
            <a:p>
              <a:endParaRPr lang="zh-CN" altLang="en-US"/>
            </a:p>
          </p:txBody>
        </p:sp>
        <p:pic>
          <p:nvPicPr>
            <p:cNvPr id="21717" name="Picture 176"/>
            <p:cNvPicPr>
              <a:picLocks noChangeAspect="1" noChangeArrowheads="1"/>
            </p:cNvPicPr>
            <p:nvPr/>
          </p:nvPicPr>
          <p:blipFill>
            <a:blip r:embed="rId34" cstate="print"/>
            <a:srcRect/>
            <a:stretch>
              <a:fillRect/>
            </a:stretch>
          </p:blipFill>
          <p:spPr bwMode="auto">
            <a:xfrm>
              <a:off x="3879" y="532"/>
              <a:ext cx="109" cy="77"/>
            </a:xfrm>
            <a:prstGeom prst="rect">
              <a:avLst/>
            </a:prstGeom>
            <a:noFill/>
            <a:ln w="9525">
              <a:noFill/>
              <a:miter lim="800000"/>
              <a:headEnd/>
              <a:tailEnd/>
            </a:ln>
          </p:spPr>
        </p:pic>
        <p:pic>
          <p:nvPicPr>
            <p:cNvPr id="21718" name="Picture 177"/>
            <p:cNvPicPr>
              <a:picLocks noChangeAspect="1" noChangeArrowheads="1"/>
            </p:cNvPicPr>
            <p:nvPr/>
          </p:nvPicPr>
          <p:blipFill>
            <a:blip r:embed="rId35" cstate="print"/>
            <a:srcRect/>
            <a:stretch>
              <a:fillRect/>
            </a:stretch>
          </p:blipFill>
          <p:spPr bwMode="auto">
            <a:xfrm>
              <a:off x="3879" y="532"/>
              <a:ext cx="109" cy="77"/>
            </a:xfrm>
            <a:prstGeom prst="rect">
              <a:avLst/>
            </a:prstGeom>
            <a:noFill/>
            <a:ln w="9525">
              <a:noFill/>
              <a:miter lim="800000"/>
              <a:headEnd/>
              <a:tailEnd/>
            </a:ln>
          </p:spPr>
        </p:pic>
        <p:sp>
          <p:nvSpPr>
            <p:cNvPr id="21719" name="Freeform 178"/>
            <p:cNvSpPr>
              <a:spLocks/>
            </p:cNvSpPr>
            <p:nvPr/>
          </p:nvSpPr>
          <p:spPr bwMode="auto">
            <a:xfrm>
              <a:off x="3894" y="544"/>
              <a:ext cx="89" cy="44"/>
            </a:xfrm>
            <a:custGeom>
              <a:avLst/>
              <a:gdLst>
                <a:gd name="T0" fmla="*/ 0 w 155"/>
                <a:gd name="T1" fmla="*/ 1 h 90"/>
                <a:gd name="T2" fmla="*/ 29 w 155"/>
                <a:gd name="T3" fmla="*/ 11 h 90"/>
                <a:gd name="T4" fmla="*/ 29 w 155"/>
                <a:gd name="T5" fmla="*/ 11 h 90"/>
                <a:gd name="T6" fmla="*/ 29 w 155"/>
                <a:gd name="T7" fmla="*/ 9 h 90"/>
                <a:gd name="T8" fmla="*/ 0 w 155"/>
                <a:gd name="T9" fmla="*/ 0 h 90"/>
                <a:gd name="T10" fmla="*/ 0 w 155"/>
                <a:gd name="T11" fmla="*/ 0 h 90"/>
                <a:gd name="T12" fmla="*/ 0 w 155"/>
                <a:gd name="T13" fmla="*/ 1 h 90"/>
                <a:gd name="T14" fmla="*/ 0 60000 65536"/>
                <a:gd name="T15" fmla="*/ 0 60000 65536"/>
                <a:gd name="T16" fmla="*/ 0 60000 65536"/>
                <a:gd name="T17" fmla="*/ 0 60000 65536"/>
                <a:gd name="T18" fmla="*/ 0 60000 65536"/>
                <a:gd name="T19" fmla="*/ 0 60000 65536"/>
                <a:gd name="T20" fmla="*/ 0 60000 65536"/>
                <a:gd name="T21" fmla="*/ 0 w 155"/>
                <a:gd name="T22" fmla="*/ 0 h 90"/>
                <a:gd name="T23" fmla="*/ 155 w 155"/>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90">
                  <a:moveTo>
                    <a:pt x="0" y="10"/>
                  </a:moveTo>
                  <a:cubicBezTo>
                    <a:pt x="44" y="48"/>
                    <a:pt x="97" y="75"/>
                    <a:pt x="155" y="90"/>
                  </a:cubicBezTo>
                  <a:lnTo>
                    <a:pt x="155" y="80"/>
                  </a:lnTo>
                  <a:cubicBezTo>
                    <a:pt x="98" y="64"/>
                    <a:pt x="45" y="37"/>
                    <a:pt x="0" y="0"/>
                  </a:cubicBezTo>
                  <a:lnTo>
                    <a:pt x="0" y="1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1720" name="Freeform 179"/>
            <p:cNvSpPr>
              <a:spLocks/>
            </p:cNvSpPr>
            <p:nvPr/>
          </p:nvSpPr>
          <p:spPr bwMode="auto">
            <a:xfrm>
              <a:off x="3894" y="540"/>
              <a:ext cx="89" cy="58"/>
            </a:xfrm>
            <a:custGeom>
              <a:avLst/>
              <a:gdLst>
                <a:gd name="T0" fmla="*/ 0 w 155"/>
                <a:gd name="T1" fmla="*/ 0 h 120"/>
                <a:gd name="T2" fmla="*/ 0 w 155"/>
                <a:gd name="T3" fmla="*/ 4 h 120"/>
                <a:gd name="T4" fmla="*/ 29 w 155"/>
                <a:gd name="T5" fmla="*/ 14 h 120"/>
                <a:gd name="T6" fmla="*/ 0 60000 65536"/>
                <a:gd name="T7" fmla="*/ 0 60000 65536"/>
                <a:gd name="T8" fmla="*/ 0 60000 65536"/>
                <a:gd name="T9" fmla="*/ 0 w 155"/>
                <a:gd name="T10" fmla="*/ 0 h 120"/>
                <a:gd name="T11" fmla="*/ 155 w 155"/>
                <a:gd name="T12" fmla="*/ 120 h 120"/>
              </a:gdLst>
              <a:ahLst/>
              <a:cxnLst>
                <a:cxn ang="T6">
                  <a:pos x="T0" y="T1"/>
                </a:cxn>
                <a:cxn ang="T7">
                  <a:pos x="T2" y="T3"/>
                </a:cxn>
                <a:cxn ang="T8">
                  <a:pos x="T4" y="T5"/>
                </a:cxn>
              </a:cxnLst>
              <a:rect l="T9" t="T10" r="T11" b="T12"/>
              <a:pathLst>
                <a:path w="155" h="120">
                  <a:moveTo>
                    <a:pt x="0" y="0"/>
                  </a:moveTo>
                  <a:lnTo>
                    <a:pt x="0" y="40"/>
                  </a:lnTo>
                  <a:cubicBezTo>
                    <a:pt x="45" y="77"/>
                    <a:pt x="98" y="104"/>
                    <a:pt x="155" y="120"/>
                  </a:cubicBezTo>
                </a:path>
              </a:pathLst>
            </a:custGeom>
            <a:noFill/>
            <a:ln w="7938" cap="rnd">
              <a:solidFill>
                <a:srgbClr val="FFFFFF"/>
              </a:solidFill>
              <a:prstDash val="solid"/>
              <a:round/>
              <a:headEnd/>
              <a:tailEnd/>
            </a:ln>
          </p:spPr>
          <p:txBody>
            <a:bodyPr/>
            <a:lstStyle/>
            <a:p>
              <a:endParaRPr lang="zh-CN" altLang="en-US"/>
            </a:p>
          </p:txBody>
        </p:sp>
        <p:sp>
          <p:nvSpPr>
            <p:cNvPr id="21721" name="Freeform 180"/>
            <p:cNvSpPr>
              <a:spLocks/>
            </p:cNvSpPr>
            <p:nvPr/>
          </p:nvSpPr>
          <p:spPr bwMode="auto">
            <a:xfrm>
              <a:off x="3894" y="541"/>
              <a:ext cx="89" cy="58"/>
            </a:xfrm>
            <a:custGeom>
              <a:avLst/>
              <a:gdLst>
                <a:gd name="T0" fmla="*/ 29 w 155"/>
                <a:gd name="T1" fmla="*/ 14 h 120"/>
                <a:gd name="T2" fmla="*/ 29 w 155"/>
                <a:gd name="T3" fmla="*/ 9 h 120"/>
                <a:gd name="T4" fmla="*/ 0 w 155"/>
                <a:gd name="T5" fmla="*/ 0 h 120"/>
                <a:gd name="T6" fmla="*/ 0 60000 65536"/>
                <a:gd name="T7" fmla="*/ 0 60000 65536"/>
                <a:gd name="T8" fmla="*/ 0 60000 65536"/>
                <a:gd name="T9" fmla="*/ 0 w 155"/>
                <a:gd name="T10" fmla="*/ 0 h 120"/>
                <a:gd name="T11" fmla="*/ 155 w 155"/>
                <a:gd name="T12" fmla="*/ 120 h 120"/>
              </a:gdLst>
              <a:ahLst/>
              <a:cxnLst>
                <a:cxn ang="T6">
                  <a:pos x="T0" y="T1"/>
                </a:cxn>
                <a:cxn ang="T7">
                  <a:pos x="T2" y="T3"/>
                </a:cxn>
                <a:cxn ang="T8">
                  <a:pos x="T4" y="T5"/>
                </a:cxn>
              </a:cxnLst>
              <a:rect l="T9" t="T10" r="T11" b="T12"/>
              <a:pathLst>
                <a:path w="155" h="120">
                  <a:moveTo>
                    <a:pt x="155" y="120"/>
                  </a:moveTo>
                  <a:lnTo>
                    <a:pt x="155" y="80"/>
                  </a:lnTo>
                  <a:cubicBezTo>
                    <a:pt x="98" y="63"/>
                    <a:pt x="45" y="36"/>
                    <a:pt x="0" y="0"/>
                  </a:cubicBezTo>
                </a:path>
              </a:pathLst>
            </a:custGeom>
            <a:noFill/>
            <a:ln w="7938" cap="rnd">
              <a:solidFill>
                <a:srgbClr val="000000"/>
              </a:solidFill>
              <a:prstDash val="solid"/>
              <a:round/>
              <a:headEnd/>
              <a:tailEnd/>
            </a:ln>
          </p:spPr>
          <p:txBody>
            <a:bodyPr/>
            <a:lstStyle/>
            <a:p>
              <a:endParaRPr lang="zh-CN" altLang="en-US"/>
            </a:p>
          </p:txBody>
        </p:sp>
        <p:sp>
          <p:nvSpPr>
            <p:cNvPr id="21722" name="Freeform 181"/>
            <p:cNvSpPr>
              <a:spLocks/>
            </p:cNvSpPr>
            <p:nvPr/>
          </p:nvSpPr>
          <p:spPr bwMode="auto">
            <a:xfrm>
              <a:off x="4143" y="770"/>
              <a:ext cx="40" cy="32"/>
            </a:xfrm>
            <a:custGeom>
              <a:avLst/>
              <a:gdLst>
                <a:gd name="T0" fmla="*/ 0 w 70"/>
                <a:gd name="T1" fmla="*/ 7 h 68"/>
                <a:gd name="T2" fmla="*/ 7 w 70"/>
                <a:gd name="T3" fmla="*/ 6 h 68"/>
                <a:gd name="T4" fmla="*/ 12 w 70"/>
                <a:gd name="T5" fmla="*/ 2 h 68"/>
                <a:gd name="T6" fmla="*/ 11 w 70"/>
                <a:gd name="T7" fmla="*/ 1 h 68"/>
                <a:gd name="T8" fmla="*/ 11 w 70"/>
                <a:gd name="T9" fmla="*/ 1 h 68"/>
                <a:gd name="T10" fmla="*/ 7 w 70"/>
                <a:gd name="T11" fmla="*/ 0 h 68"/>
                <a:gd name="T12" fmla="*/ 0 w 70"/>
                <a:gd name="T13" fmla="*/ 7 h 68"/>
                <a:gd name="T14" fmla="*/ 0 60000 65536"/>
                <a:gd name="T15" fmla="*/ 0 60000 65536"/>
                <a:gd name="T16" fmla="*/ 0 60000 65536"/>
                <a:gd name="T17" fmla="*/ 0 60000 65536"/>
                <a:gd name="T18" fmla="*/ 0 60000 65536"/>
                <a:gd name="T19" fmla="*/ 0 60000 65536"/>
                <a:gd name="T20" fmla="*/ 0 60000 65536"/>
                <a:gd name="T21" fmla="*/ 0 w 70"/>
                <a:gd name="T22" fmla="*/ 0 h 68"/>
                <a:gd name="T23" fmla="*/ 70 w 70"/>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68">
                  <a:moveTo>
                    <a:pt x="0" y="65"/>
                  </a:moveTo>
                  <a:cubicBezTo>
                    <a:pt x="15" y="68"/>
                    <a:pt x="30" y="65"/>
                    <a:pt x="41" y="57"/>
                  </a:cubicBezTo>
                  <a:cubicBezTo>
                    <a:pt x="60" y="52"/>
                    <a:pt x="70" y="34"/>
                    <a:pt x="65" y="16"/>
                  </a:cubicBezTo>
                  <a:cubicBezTo>
                    <a:pt x="64" y="14"/>
                    <a:pt x="63" y="11"/>
                    <a:pt x="62" y="9"/>
                  </a:cubicBezTo>
                  <a:lnTo>
                    <a:pt x="41" y="0"/>
                  </a:lnTo>
                  <a:lnTo>
                    <a:pt x="0" y="65"/>
                  </a:lnTo>
                  <a:close/>
                </a:path>
              </a:pathLst>
            </a:custGeom>
            <a:solidFill>
              <a:srgbClr val="DCD3B8"/>
            </a:solidFill>
            <a:ln w="0">
              <a:solidFill>
                <a:srgbClr val="000000"/>
              </a:solidFill>
              <a:prstDash val="solid"/>
              <a:round/>
              <a:headEnd/>
              <a:tailEnd/>
            </a:ln>
          </p:spPr>
          <p:txBody>
            <a:bodyPr/>
            <a:lstStyle/>
            <a:p>
              <a:endParaRPr lang="zh-CN" altLang="en-US"/>
            </a:p>
          </p:txBody>
        </p:sp>
        <p:pic>
          <p:nvPicPr>
            <p:cNvPr id="21723" name="Picture 182"/>
            <p:cNvPicPr>
              <a:picLocks noChangeAspect="1" noChangeArrowheads="1"/>
            </p:cNvPicPr>
            <p:nvPr/>
          </p:nvPicPr>
          <p:blipFill>
            <a:blip r:embed="rId36" cstate="print"/>
            <a:srcRect/>
            <a:stretch>
              <a:fillRect/>
            </a:stretch>
          </p:blipFill>
          <p:spPr bwMode="auto">
            <a:xfrm>
              <a:off x="4034" y="648"/>
              <a:ext cx="137" cy="161"/>
            </a:xfrm>
            <a:prstGeom prst="rect">
              <a:avLst/>
            </a:prstGeom>
            <a:noFill/>
            <a:ln w="9525">
              <a:noFill/>
              <a:miter lim="800000"/>
              <a:headEnd/>
              <a:tailEnd/>
            </a:ln>
          </p:spPr>
        </p:pic>
        <p:pic>
          <p:nvPicPr>
            <p:cNvPr id="21724" name="Picture 183"/>
            <p:cNvPicPr>
              <a:picLocks noChangeAspect="1" noChangeArrowheads="1"/>
            </p:cNvPicPr>
            <p:nvPr/>
          </p:nvPicPr>
          <p:blipFill>
            <a:blip r:embed="rId37" cstate="print"/>
            <a:srcRect/>
            <a:stretch>
              <a:fillRect/>
            </a:stretch>
          </p:blipFill>
          <p:spPr bwMode="auto">
            <a:xfrm>
              <a:off x="4034" y="648"/>
              <a:ext cx="137" cy="161"/>
            </a:xfrm>
            <a:prstGeom prst="rect">
              <a:avLst/>
            </a:prstGeom>
            <a:noFill/>
            <a:ln w="9525">
              <a:noFill/>
              <a:miter lim="800000"/>
              <a:headEnd/>
              <a:tailEnd/>
            </a:ln>
          </p:spPr>
        </p:pic>
        <p:pic>
          <p:nvPicPr>
            <p:cNvPr id="21725" name="Picture 184"/>
            <p:cNvPicPr>
              <a:picLocks noChangeAspect="1" noChangeArrowheads="1"/>
            </p:cNvPicPr>
            <p:nvPr/>
          </p:nvPicPr>
          <p:blipFill>
            <a:blip r:embed="rId38" cstate="print"/>
            <a:srcRect/>
            <a:stretch>
              <a:fillRect/>
            </a:stretch>
          </p:blipFill>
          <p:spPr bwMode="auto">
            <a:xfrm>
              <a:off x="4034" y="655"/>
              <a:ext cx="119" cy="146"/>
            </a:xfrm>
            <a:prstGeom prst="rect">
              <a:avLst/>
            </a:prstGeom>
            <a:noFill/>
            <a:ln w="9525">
              <a:noFill/>
              <a:miter lim="800000"/>
              <a:headEnd/>
              <a:tailEnd/>
            </a:ln>
          </p:spPr>
        </p:pic>
        <p:pic>
          <p:nvPicPr>
            <p:cNvPr id="21726" name="Picture 185"/>
            <p:cNvPicPr>
              <a:picLocks noChangeAspect="1" noChangeArrowheads="1"/>
            </p:cNvPicPr>
            <p:nvPr/>
          </p:nvPicPr>
          <p:blipFill>
            <a:blip r:embed="rId39" cstate="print"/>
            <a:srcRect/>
            <a:stretch>
              <a:fillRect/>
            </a:stretch>
          </p:blipFill>
          <p:spPr bwMode="auto">
            <a:xfrm>
              <a:off x="4034" y="655"/>
              <a:ext cx="119" cy="146"/>
            </a:xfrm>
            <a:prstGeom prst="rect">
              <a:avLst/>
            </a:prstGeom>
            <a:noFill/>
            <a:ln w="9525">
              <a:noFill/>
              <a:miter lim="800000"/>
              <a:headEnd/>
              <a:tailEnd/>
            </a:ln>
          </p:spPr>
        </p:pic>
        <p:sp>
          <p:nvSpPr>
            <p:cNvPr id="21727" name="Freeform 186"/>
            <p:cNvSpPr>
              <a:spLocks/>
            </p:cNvSpPr>
            <p:nvPr/>
          </p:nvSpPr>
          <p:spPr bwMode="auto">
            <a:xfrm>
              <a:off x="4054" y="672"/>
              <a:ext cx="89" cy="124"/>
            </a:xfrm>
            <a:custGeom>
              <a:avLst/>
              <a:gdLst>
                <a:gd name="T0" fmla="*/ 0 w 89"/>
                <a:gd name="T1" fmla="*/ 0 h 124"/>
                <a:gd name="T2" fmla="*/ 89 w 89"/>
                <a:gd name="T3" fmla="*/ 41 h 124"/>
                <a:gd name="T4" fmla="*/ 89 w 89"/>
                <a:gd name="T5" fmla="*/ 124 h 124"/>
                <a:gd name="T6" fmla="*/ 0 60000 65536"/>
                <a:gd name="T7" fmla="*/ 0 60000 65536"/>
                <a:gd name="T8" fmla="*/ 0 60000 65536"/>
                <a:gd name="T9" fmla="*/ 0 w 89"/>
                <a:gd name="T10" fmla="*/ 0 h 124"/>
                <a:gd name="T11" fmla="*/ 89 w 89"/>
                <a:gd name="T12" fmla="*/ 124 h 124"/>
              </a:gdLst>
              <a:ahLst/>
              <a:cxnLst>
                <a:cxn ang="T6">
                  <a:pos x="T0" y="T1"/>
                </a:cxn>
                <a:cxn ang="T7">
                  <a:pos x="T2" y="T3"/>
                </a:cxn>
                <a:cxn ang="T8">
                  <a:pos x="T4" y="T5"/>
                </a:cxn>
              </a:cxnLst>
              <a:rect l="T9" t="T10" r="T11" b="T12"/>
              <a:pathLst>
                <a:path w="89" h="124">
                  <a:moveTo>
                    <a:pt x="0" y="0"/>
                  </a:moveTo>
                  <a:lnTo>
                    <a:pt x="89" y="41"/>
                  </a:lnTo>
                  <a:lnTo>
                    <a:pt x="89" y="124"/>
                  </a:lnTo>
                </a:path>
              </a:pathLst>
            </a:custGeom>
            <a:noFill/>
            <a:ln w="14288" cap="rnd">
              <a:solidFill>
                <a:srgbClr val="D0BC9D"/>
              </a:solidFill>
              <a:prstDash val="solid"/>
              <a:round/>
              <a:headEnd/>
              <a:tailEnd/>
            </a:ln>
          </p:spPr>
          <p:txBody>
            <a:bodyPr/>
            <a:lstStyle/>
            <a:p>
              <a:endParaRPr lang="zh-CN" altLang="en-US"/>
            </a:p>
          </p:txBody>
        </p:sp>
        <p:sp>
          <p:nvSpPr>
            <p:cNvPr id="21728" name="Freeform 187"/>
            <p:cNvSpPr>
              <a:spLocks/>
            </p:cNvSpPr>
            <p:nvPr/>
          </p:nvSpPr>
          <p:spPr bwMode="auto">
            <a:xfrm>
              <a:off x="4046" y="670"/>
              <a:ext cx="94" cy="127"/>
            </a:xfrm>
            <a:custGeom>
              <a:avLst/>
              <a:gdLst>
                <a:gd name="T0" fmla="*/ 0 w 94"/>
                <a:gd name="T1" fmla="*/ 0 h 127"/>
                <a:gd name="T2" fmla="*/ 94 w 94"/>
                <a:gd name="T3" fmla="*/ 44 h 127"/>
                <a:gd name="T4" fmla="*/ 93 w 94"/>
                <a:gd name="T5" fmla="*/ 127 h 127"/>
                <a:gd name="T6" fmla="*/ 0 60000 65536"/>
                <a:gd name="T7" fmla="*/ 0 60000 65536"/>
                <a:gd name="T8" fmla="*/ 0 60000 65536"/>
                <a:gd name="T9" fmla="*/ 0 w 94"/>
                <a:gd name="T10" fmla="*/ 0 h 127"/>
                <a:gd name="T11" fmla="*/ 94 w 94"/>
                <a:gd name="T12" fmla="*/ 127 h 127"/>
              </a:gdLst>
              <a:ahLst/>
              <a:cxnLst>
                <a:cxn ang="T6">
                  <a:pos x="T0" y="T1"/>
                </a:cxn>
                <a:cxn ang="T7">
                  <a:pos x="T2" y="T3"/>
                </a:cxn>
                <a:cxn ang="T8">
                  <a:pos x="T4" y="T5"/>
                </a:cxn>
              </a:cxnLst>
              <a:rect l="T9" t="T10" r="T11" b="T12"/>
              <a:pathLst>
                <a:path w="94" h="127">
                  <a:moveTo>
                    <a:pt x="0" y="0"/>
                  </a:moveTo>
                  <a:lnTo>
                    <a:pt x="94" y="44"/>
                  </a:lnTo>
                  <a:lnTo>
                    <a:pt x="93" y="127"/>
                  </a:lnTo>
                </a:path>
              </a:pathLst>
            </a:custGeom>
            <a:noFill/>
            <a:ln w="7938" cap="rnd">
              <a:solidFill>
                <a:srgbClr val="FFFFFF"/>
              </a:solidFill>
              <a:prstDash val="solid"/>
              <a:round/>
              <a:headEnd/>
              <a:tailEnd/>
            </a:ln>
          </p:spPr>
          <p:txBody>
            <a:bodyPr/>
            <a:lstStyle/>
            <a:p>
              <a:endParaRPr lang="zh-CN" altLang="en-US"/>
            </a:p>
          </p:txBody>
        </p:sp>
        <p:sp>
          <p:nvSpPr>
            <p:cNvPr id="21729" name="Freeform 188"/>
            <p:cNvSpPr>
              <a:spLocks/>
            </p:cNvSpPr>
            <p:nvPr/>
          </p:nvSpPr>
          <p:spPr bwMode="auto">
            <a:xfrm>
              <a:off x="4046" y="656"/>
              <a:ext cx="114" cy="143"/>
            </a:xfrm>
            <a:custGeom>
              <a:avLst/>
              <a:gdLst>
                <a:gd name="T0" fmla="*/ 0 w 201"/>
                <a:gd name="T1" fmla="*/ 23 h 298"/>
                <a:gd name="T2" fmla="*/ 30 w 201"/>
                <a:gd name="T3" fmla="*/ 33 h 298"/>
                <a:gd name="T4" fmla="*/ 36 w 201"/>
                <a:gd name="T5" fmla="*/ 30 h 298"/>
                <a:gd name="T6" fmla="*/ 37 w 201"/>
                <a:gd name="T7" fmla="*/ 29 h 298"/>
                <a:gd name="T8" fmla="*/ 37 w 201"/>
                <a:gd name="T9" fmla="*/ 12 h 298"/>
                <a:gd name="T10" fmla="*/ 19 w 201"/>
                <a:gd name="T11" fmla="*/ 6 h 298"/>
                <a:gd name="T12" fmla="*/ 18 w 201"/>
                <a:gd name="T13" fmla="*/ 4 h 298"/>
                <a:gd name="T14" fmla="*/ 3 w 201"/>
                <a:gd name="T15" fmla="*/ 0 h 298"/>
                <a:gd name="T16" fmla="*/ 3 w 201"/>
                <a:gd name="T17" fmla="*/ 4 h 298"/>
                <a:gd name="T18" fmla="*/ 0 w 201"/>
                <a:gd name="T19" fmla="*/ 3 h 298"/>
                <a:gd name="T20" fmla="*/ 0 w 201"/>
                <a:gd name="T21" fmla="*/ 23 h 2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298"/>
                <a:gd name="T35" fmla="*/ 201 w 201"/>
                <a:gd name="T36" fmla="*/ 298 h 2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298">
                  <a:moveTo>
                    <a:pt x="0" y="203"/>
                  </a:moveTo>
                  <a:lnTo>
                    <a:pt x="165" y="294"/>
                  </a:lnTo>
                  <a:cubicBezTo>
                    <a:pt x="179" y="298"/>
                    <a:pt x="195" y="290"/>
                    <a:pt x="200" y="276"/>
                  </a:cubicBezTo>
                  <a:cubicBezTo>
                    <a:pt x="201" y="272"/>
                    <a:pt x="201" y="269"/>
                    <a:pt x="201" y="265"/>
                  </a:cubicBezTo>
                  <a:lnTo>
                    <a:pt x="201" y="113"/>
                  </a:lnTo>
                  <a:lnTo>
                    <a:pt x="106" y="59"/>
                  </a:lnTo>
                  <a:lnTo>
                    <a:pt x="101" y="38"/>
                  </a:lnTo>
                  <a:lnTo>
                    <a:pt x="20" y="0"/>
                  </a:lnTo>
                  <a:lnTo>
                    <a:pt x="19" y="39"/>
                  </a:lnTo>
                  <a:cubicBezTo>
                    <a:pt x="14" y="35"/>
                    <a:pt x="7" y="32"/>
                    <a:pt x="0" y="30"/>
                  </a:cubicBezTo>
                  <a:lnTo>
                    <a:pt x="0" y="203"/>
                  </a:lnTo>
                  <a:close/>
                </a:path>
              </a:pathLst>
            </a:custGeom>
            <a:noFill/>
            <a:ln w="19050" cap="rnd">
              <a:solidFill>
                <a:srgbClr val="000000"/>
              </a:solidFill>
              <a:prstDash val="solid"/>
              <a:round/>
              <a:headEnd/>
              <a:tailEnd/>
            </a:ln>
          </p:spPr>
          <p:txBody>
            <a:bodyPr/>
            <a:lstStyle/>
            <a:p>
              <a:endParaRPr lang="zh-CN" altLang="en-US"/>
            </a:p>
          </p:txBody>
        </p:sp>
        <p:pic>
          <p:nvPicPr>
            <p:cNvPr id="21730" name="Picture 189"/>
            <p:cNvPicPr>
              <a:picLocks noChangeAspect="1" noChangeArrowheads="1"/>
            </p:cNvPicPr>
            <p:nvPr/>
          </p:nvPicPr>
          <p:blipFill>
            <a:blip r:embed="rId40" cstate="print"/>
            <a:srcRect/>
            <a:stretch>
              <a:fillRect/>
            </a:stretch>
          </p:blipFill>
          <p:spPr bwMode="auto">
            <a:xfrm>
              <a:off x="4052" y="694"/>
              <a:ext cx="92" cy="69"/>
            </a:xfrm>
            <a:prstGeom prst="rect">
              <a:avLst/>
            </a:prstGeom>
            <a:noFill/>
            <a:ln w="9525">
              <a:noFill/>
              <a:miter lim="800000"/>
              <a:headEnd/>
              <a:tailEnd/>
            </a:ln>
          </p:spPr>
        </p:pic>
        <p:sp>
          <p:nvSpPr>
            <p:cNvPr id="21731" name="Freeform 190"/>
            <p:cNvSpPr>
              <a:spLocks/>
            </p:cNvSpPr>
            <p:nvPr/>
          </p:nvSpPr>
          <p:spPr bwMode="auto">
            <a:xfrm>
              <a:off x="4065" y="708"/>
              <a:ext cx="63" cy="52"/>
            </a:xfrm>
            <a:custGeom>
              <a:avLst/>
              <a:gdLst>
                <a:gd name="T0" fmla="*/ 10 w 110"/>
                <a:gd name="T1" fmla="*/ 10 h 109"/>
                <a:gd name="T2" fmla="*/ 10 w 110"/>
                <a:gd name="T3" fmla="*/ 7 h 109"/>
                <a:gd name="T4" fmla="*/ 8 w 110"/>
                <a:gd name="T5" fmla="*/ 8 h 109"/>
                <a:gd name="T6" fmla="*/ 9 w 110"/>
                <a:gd name="T7" fmla="*/ 6 h 109"/>
                <a:gd name="T8" fmla="*/ 9 w 110"/>
                <a:gd name="T9" fmla="*/ 5 h 109"/>
                <a:gd name="T10" fmla="*/ 8 w 110"/>
                <a:gd name="T11" fmla="*/ 3 h 109"/>
                <a:gd name="T12" fmla="*/ 7 w 110"/>
                <a:gd name="T13" fmla="*/ 2 h 109"/>
                <a:gd name="T14" fmla="*/ 10 w 110"/>
                <a:gd name="T15" fmla="*/ 1 h 109"/>
                <a:gd name="T16" fmla="*/ 11 w 110"/>
                <a:gd name="T17" fmla="*/ 3 h 109"/>
                <a:gd name="T18" fmla="*/ 13 w 110"/>
                <a:gd name="T19" fmla="*/ 3 h 109"/>
                <a:gd name="T20" fmla="*/ 14 w 110"/>
                <a:gd name="T21" fmla="*/ 6 h 109"/>
                <a:gd name="T22" fmla="*/ 14 w 110"/>
                <a:gd name="T23" fmla="*/ 7 h 109"/>
                <a:gd name="T24" fmla="*/ 17 w 110"/>
                <a:gd name="T25" fmla="*/ 7 h 109"/>
                <a:gd name="T26" fmla="*/ 18 w 110"/>
                <a:gd name="T27" fmla="*/ 10 h 109"/>
                <a:gd name="T28" fmla="*/ 19 w 110"/>
                <a:gd name="T29" fmla="*/ 3 h 109"/>
                <a:gd name="T30" fmla="*/ 16 w 110"/>
                <a:gd name="T31" fmla="*/ 3 h 109"/>
                <a:gd name="T32" fmla="*/ 15 w 110"/>
                <a:gd name="T33" fmla="*/ 4 h 109"/>
                <a:gd name="T34" fmla="*/ 13 w 110"/>
                <a:gd name="T35" fmla="*/ 3 h 109"/>
                <a:gd name="T36" fmla="*/ 14 w 110"/>
                <a:gd name="T37" fmla="*/ 2 h 109"/>
                <a:gd name="T38" fmla="*/ 13 w 110"/>
                <a:gd name="T39" fmla="*/ 2 h 109"/>
                <a:gd name="T40" fmla="*/ 12 w 110"/>
                <a:gd name="T41" fmla="*/ 0 h 109"/>
                <a:gd name="T42" fmla="*/ 10 w 110"/>
                <a:gd name="T43" fmla="*/ 0 h 109"/>
                <a:gd name="T44" fmla="*/ 6 w 110"/>
                <a:gd name="T45" fmla="*/ 1 h 109"/>
                <a:gd name="T46" fmla="*/ 6 w 110"/>
                <a:gd name="T47" fmla="*/ 2 h 109"/>
                <a:gd name="T48" fmla="*/ 7 w 110"/>
                <a:gd name="T49" fmla="*/ 3 h 109"/>
                <a:gd name="T50" fmla="*/ 6 w 110"/>
                <a:gd name="T51" fmla="*/ 3 h 109"/>
                <a:gd name="T52" fmla="*/ 5 w 110"/>
                <a:gd name="T53" fmla="*/ 3 h 109"/>
                <a:gd name="T54" fmla="*/ 6 w 110"/>
                <a:gd name="T55" fmla="*/ 2 h 109"/>
                <a:gd name="T56" fmla="*/ 3 w 110"/>
                <a:gd name="T57" fmla="*/ 1 h 109"/>
                <a:gd name="T58" fmla="*/ 2 w 110"/>
                <a:gd name="T59" fmla="*/ 2 h 109"/>
                <a:gd name="T60" fmla="*/ 0 w 110"/>
                <a:gd name="T61" fmla="*/ 3 h 109"/>
                <a:gd name="T62" fmla="*/ 1 w 110"/>
                <a:gd name="T63" fmla="*/ 4 h 109"/>
                <a:gd name="T64" fmla="*/ 6 w 110"/>
                <a:gd name="T65" fmla="*/ 6 h 109"/>
                <a:gd name="T66" fmla="*/ 7 w 110"/>
                <a:gd name="T67" fmla="*/ 9 h 109"/>
                <a:gd name="T68" fmla="*/ 8 w 110"/>
                <a:gd name="T69" fmla="*/ 10 h 1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0"/>
                <a:gd name="T106" fmla="*/ 0 h 109"/>
                <a:gd name="T107" fmla="*/ 110 w 110"/>
                <a:gd name="T108" fmla="*/ 109 h 10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0" h="109">
                  <a:moveTo>
                    <a:pt x="45" y="109"/>
                  </a:moveTo>
                  <a:lnTo>
                    <a:pt x="52" y="92"/>
                  </a:lnTo>
                  <a:cubicBezTo>
                    <a:pt x="58" y="87"/>
                    <a:pt x="62" y="81"/>
                    <a:pt x="63" y="74"/>
                  </a:cubicBezTo>
                  <a:cubicBezTo>
                    <a:pt x="62" y="69"/>
                    <a:pt x="58" y="65"/>
                    <a:pt x="52" y="64"/>
                  </a:cubicBezTo>
                  <a:cubicBezTo>
                    <a:pt x="48" y="64"/>
                    <a:pt x="44" y="67"/>
                    <a:pt x="42" y="70"/>
                  </a:cubicBezTo>
                  <a:lnTo>
                    <a:pt x="39" y="66"/>
                  </a:lnTo>
                  <a:cubicBezTo>
                    <a:pt x="43" y="65"/>
                    <a:pt x="46" y="61"/>
                    <a:pt x="46" y="57"/>
                  </a:cubicBezTo>
                  <a:cubicBezTo>
                    <a:pt x="43" y="56"/>
                    <a:pt x="40" y="54"/>
                    <a:pt x="38" y="51"/>
                  </a:cubicBezTo>
                  <a:lnTo>
                    <a:pt x="47" y="43"/>
                  </a:lnTo>
                  <a:lnTo>
                    <a:pt x="50" y="33"/>
                  </a:lnTo>
                  <a:lnTo>
                    <a:pt x="43" y="29"/>
                  </a:lnTo>
                  <a:lnTo>
                    <a:pt x="47" y="23"/>
                  </a:lnTo>
                  <a:lnTo>
                    <a:pt x="39" y="18"/>
                  </a:lnTo>
                  <a:lnTo>
                    <a:pt x="41" y="11"/>
                  </a:lnTo>
                  <a:lnTo>
                    <a:pt x="54" y="15"/>
                  </a:lnTo>
                  <a:lnTo>
                    <a:pt x="54" y="25"/>
                  </a:lnTo>
                  <a:lnTo>
                    <a:pt x="59" y="27"/>
                  </a:lnTo>
                  <a:lnTo>
                    <a:pt x="66" y="24"/>
                  </a:lnTo>
                  <a:lnTo>
                    <a:pt x="72" y="28"/>
                  </a:lnTo>
                  <a:lnTo>
                    <a:pt x="78" y="44"/>
                  </a:lnTo>
                  <a:lnTo>
                    <a:pt x="76" y="52"/>
                  </a:lnTo>
                  <a:lnTo>
                    <a:pt x="72" y="55"/>
                  </a:lnTo>
                  <a:lnTo>
                    <a:pt x="74" y="61"/>
                  </a:lnTo>
                  <a:cubicBezTo>
                    <a:pt x="75" y="66"/>
                    <a:pt x="80" y="69"/>
                    <a:pt x="85" y="68"/>
                  </a:cubicBezTo>
                  <a:cubicBezTo>
                    <a:pt x="86" y="68"/>
                    <a:pt x="87" y="67"/>
                    <a:pt x="88" y="67"/>
                  </a:cubicBezTo>
                  <a:cubicBezTo>
                    <a:pt x="92" y="68"/>
                    <a:pt x="94" y="72"/>
                    <a:pt x="94" y="76"/>
                  </a:cubicBezTo>
                  <a:lnTo>
                    <a:pt x="97" y="89"/>
                  </a:lnTo>
                  <a:cubicBezTo>
                    <a:pt x="106" y="79"/>
                    <a:pt x="110" y="66"/>
                    <a:pt x="110" y="53"/>
                  </a:cubicBezTo>
                  <a:cubicBezTo>
                    <a:pt x="110" y="46"/>
                    <a:pt x="108" y="38"/>
                    <a:pt x="103" y="32"/>
                  </a:cubicBezTo>
                  <a:cubicBezTo>
                    <a:pt x="101" y="27"/>
                    <a:pt x="98" y="22"/>
                    <a:pt x="94" y="19"/>
                  </a:cubicBezTo>
                  <a:cubicBezTo>
                    <a:pt x="90" y="20"/>
                    <a:pt x="87" y="22"/>
                    <a:pt x="86" y="26"/>
                  </a:cubicBezTo>
                  <a:lnTo>
                    <a:pt x="88" y="34"/>
                  </a:lnTo>
                  <a:cubicBezTo>
                    <a:pt x="85" y="35"/>
                    <a:pt x="82" y="35"/>
                    <a:pt x="79" y="33"/>
                  </a:cubicBezTo>
                  <a:lnTo>
                    <a:pt x="78" y="44"/>
                  </a:lnTo>
                  <a:cubicBezTo>
                    <a:pt x="76" y="39"/>
                    <a:pt x="74" y="34"/>
                    <a:pt x="72" y="30"/>
                  </a:cubicBezTo>
                  <a:lnTo>
                    <a:pt x="79" y="27"/>
                  </a:lnTo>
                  <a:lnTo>
                    <a:pt x="77" y="23"/>
                  </a:lnTo>
                  <a:lnTo>
                    <a:pt x="72" y="22"/>
                  </a:lnTo>
                  <a:lnTo>
                    <a:pt x="72" y="18"/>
                  </a:lnTo>
                  <a:lnTo>
                    <a:pt x="74" y="5"/>
                  </a:lnTo>
                  <a:lnTo>
                    <a:pt x="62" y="2"/>
                  </a:lnTo>
                  <a:lnTo>
                    <a:pt x="56" y="5"/>
                  </a:lnTo>
                  <a:lnTo>
                    <a:pt x="51" y="1"/>
                  </a:lnTo>
                  <a:lnTo>
                    <a:pt x="44" y="0"/>
                  </a:lnTo>
                  <a:lnTo>
                    <a:pt x="29" y="9"/>
                  </a:lnTo>
                  <a:lnTo>
                    <a:pt x="36" y="13"/>
                  </a:lnTo>
                  <a:lnTo>
                    <a:pt x="31" y="21"/>
                  </a:lnTo>
                  <a:cubicBezTo>
                    <a:pt x="35" y="21"/>
                    <a:pt x="38" y="25"/>
                    <a:pt x="37" y="29"/>
                  </a:cubicBezTo>
                  <a:cubicBezTo>
                    <a:pt x="37" y="29"/>
                    <a:pt x="37" y="29"/>
                    <a:pt x="37" y="29"/>
                  </a:cubicBezTo>
                  <a:cubicBezTo>
                    <a:pt x="38" y="31"/>
                    <a:pt x="37" y="32"/>
                    <a:pt x="35" y="33"/>
                  </a:cubicBezTo>
                  <a:cubicBezTo>
                    <a:pt x="35" y="33"/>
                    <a:pt x="34" y="33"/>
                    <a:pt x="33" y="32"/>
                  </a:cubicBezTo>
                  <a:cubicBezTo>
                    <a:pt x="31" y="33"/>
                    <a:pt x="28" y="32"/>
                    <a:pt x="27" y="30"/>
                  </a:cubicBezTo>
                  <a:cubicBezTo>
                    <a:pt x="27" y="29"/>
                    <a:pt x="27" y="29"/>
                    <a:pt x="27" y="28"/>
                  </a:cubicBezTo>
                  <a:lnTo>
                    <a:pt x="29" y="19"/>
                  </a:lnTo>
                  <a:lnTo>
                    <a:pt x="27" y="10"/>
                  </a:lnTo>
                  <a:lnTo>
                    <a:pt x="16" y="12"/>
                  </a:lnTo>
                  <a:lnTo>
                    <a:pt x="16" y="18"/>
                  </a:lnTo>
                  <a:lnTo>
                    <a:pt x="13" y="20"/>
                  </a:lnTo>
                  <a:lnTo>
                    <a:pt x="8" y="19"/>
                  </a:lnTo>
                  <a:cubicBezTo>
                    <a:pt x="5" y="23"/>
                    <a:pt x="2" y="28"/>
                    <a:pt x="0" y="32"/>
                  </a:cubicBezTo>
                  <a:lnTo>
                    <a:pt x="6" y="35"/>
                  </a:lnTo>
                  <a:cubicBezTo>
                    <a:pt x="10" y="39"/>
                    <a:pt x="11" y="44"/>
                    <a:pt x="11" y="49"/>
                  </a:cubicBezTo>
                  <a:cubicBezTo>
                    <a:pt x="15" y="56"/>
                    <a:pt x="22" y="60"/>
                    <a:pt x="30" y="59"/>
                  </a:cubicBezTo>
                  <a:cubicBezTo>
                    <a:pt x="36" y="61"/>
                    <a:pt x="40" y="66"/>
                    <a:pt x="40" y="72"/>
                  </a:cubicBezTo>
                  <a:cubicBezTo>
                    <a:pt x="37" y="74"/>
                    <a:pt x="36" y="78"/>
                    <a:pt x="38" y="81"/>
                  </a:cubicBezTo>
                  <a:lnTo>
                    <a:pt x="45" y="84"/>
                  </a:lnTo>
                  <a:cubicBezTo>
                    <a:pt x="46" y="87"/>
                    <a:pt x="44" y="90"/>
                    <a:pt x="42" y="92"/>
                  </a:cubicBezTo>
                  <a:cubicBezTo>
                    <a:pt x="41" y="98"/>
                    <a:pt x="42" y="104"/>
                    <a:pt x="45" y="109"/>
                  </a:cubicBezTo>
                  <a:close/>
                </a:path>
              </a:pathLst>
            </a:custGeom>
            <a:solidFill>
              <a:srgbClr val="4EBD39"/>
            </a:solidFill>
            <a:ln w="0">
              <a:solidFill>
                <a:srgbClr val="000000"/>
              </a:solidFill>
              <a:prstDash val="solid"/>
              <a:round/>
              <a:headEnd/>
              <a:tailEnd/>
            </a:ln>
          </p:spPr>
          <p:txBody>
            <a:bodyPr/>
            <a:lstStyle/>
            <a:p>
              <a:endParaRPr lang="zh-CN" altLang="en-US"/>
            </a:p>
          </p:txBody>
        </p:sp>
      </p:grpSp>
      <p:sp>
        <p:nvSpPr>
          <p:cNvPr id="21507" name="Rectangle 191"/>
          <p:cNvSpPr>
            <a:spLocks noChangeArrowheads="1"/>
          </p:cNvSpPr>
          <p:nvPr/>
        </p:nvSpPr>
        <p:spPr bwMode="auto">
          <a:xfrm>
            <a:off x="1755775" y="838200"/>
            <a:ext cx="409575" cy="244475"/>
          </a:xfrm>
          <a:prstGeom prst="rect">
            <a:avLst/>
          </a:prstGeom>
          <a:noFill/>
          <a:ln w="9525">
            <a:noFill/>
            <a:miter lim="800000"/>
            <a:headEnd/>
            <a:tailEnd/>
          </a:ln>
        </p:spPr>
        <p:txBody>
          <a:bodyPr wrap="none" lIns="0" tIns="0" rIns="0" bIns="0">
            <a:spAutoFit/>
          </a:bodyPr>
          <a:lstStyle/>
          <a:p>
            <a:pPr algn="ctr" eaLnBrk="0" hangingPunct="0"/>
            <a:r>
              <a:rPr lang="zh-CN" altLang="en-US" sz="1600" u="none">
                <a:solidFill>
                  <a:srgbClr val="000000"/>
                </a:solidFill>
                <a:latin typeface="宋体" charset="-122"/>
                <a:ea typeface="宋体" charset="-122"/>
              </a:rPr>
              <a:t>用户</a:t>
            </a:r>
            <a:endParaRPr lang="zh-CN" altLang="en-US" sz="1600" u="none">
              <a:solidFill>
                <a:schemeClr val="tx1"/>
              </a:solidFill>
              <a:ea typeface="Gulim" pitchFamily="34" charset="-127"/>
            </a:endParaRPr>
          </a:p>
        </p:txBody>
      </p:sp>
      <p:sp>
        <p:nvSpPr>
          <p:cNvPr id="21508" name="Rectangle 192"/>
          <p:cNvSpPr>
            <a:spLocks noChangeArrowheads="1"/>
          </p:cNvSpPr>
          <p:nvPr/>
        </p:nvSpPr>
        <p:spPr bwMode="auto">
          <a:xfrm>
            <a:off x="2703513" y="803275"/>
            <a:ext cx="650875" cy="488950"/>
          </a:xfrm>
          <a:prstGeom prst="rect">
            <a:avLst/>
          </a:prstGeom>
          <a:noFill/>
          <a:ln w="9525">
            <a:noFill/>
            <a:miter lim="800000"/>
            <a:headEnd/>
            <a:tailEnd/>
          </a:ln>
        </p:spPr>
        <p:txBody>
          <a:bodyPr lIns="0" tIns="0" rIns="0" bIns="0">
            <a:spAutoFit/>
          </a:bodyPr>
          <a:lstStyle/>
          <a:p>
            <a:pPr algn="ctr" eaLnBrk="0" hangingPunct="0"/>
            <a:r>
              <a:rPr lang="en-US" altLang="zh-CN" sz="1600" u="none">
                <a:solidFill>
                  <a:srgbClr val="000000"/>
                </a:solidFill>
                <a:ea typeface="Gulim" pitchFamily="34" charset="-127"/>
              </a:rPr>
              <a:t>DNS</a:t>
            </a:r>
          </a:p>
          <a:p>
            <a:pPr algn="ctr" eaLnBrk="0" hangingPunct="0"/>
            <a:r>
              <a:rPr lang="zh-CN" altLang="en-US" sz="1600" u="none">
                <a:solidFill>
                  <a:srgbClr val="000000"/>
                </a:solidFill>
                <a:ea typeface="Gulim" pitchFamily="34" charset="-127"/>
              </a:rPr>
              <a:t>服务器</a:t>
            </a:r>
            <a:endParaRPr lang="zh-CN" altLang="en-US" sz="1600" u="none">
              <a:solidFill>
                <a:schemeClr val="tx1"/>
              </a:solidFill>
              <a:ea typeface="Gulim" pitchFamily="34" charset="-127"/>
            </a:endParaRPr>
          </a:p>
        </p:txBody>
      </p:sp>
      <p:sp>
        <p:nvSpPr>
          <p:cNvPr id="21509" name="Rectangle 193"/>
          <p:cNvSpPr>
            <a:spLocks noChangeArrowheads="1"/>
          </p:cNvSpPr>
          <p:nvPr/>
        </p:nvSpPr>
        <p:spPr bwMode="auto">
          <a:xfrm>
            <a:off x="3933825" y="838200"/>
            <a:ext cx="614363" cy="244475"/>
          </a:xfrm>
          <a:prstGeom prst="rect">
            <a:avLst/>
          </a:prstGeom>
          <a:noFill/>
          <a:ln w="9525">
            <a:noFill/>
            <a:miter lim="800000"/>
            <a:headEnd/>
            <a:tailEnd/>
          </a:ln>
        </p:spPr>
        <p:txBody>
          <a:bodyPr wrap="none" lIns="0" tIns="0" rIns="0" bIns="0">
            <a:spAutoFit/>
          </a:bodyPr>
          <a:lstStyle/>
          <a:p>
            <a:pPr algn="ctr" eaLnBrk="0" hangingPunct="0"/>
            <a:r>
              <a:rPr lang="zh-CN" altLang="en-US" sz="1600" u="none">
                <a:solidFill>
                  <a:srgbClr val="000000"/>
                </a:solidFill>
                <a:latin typeface="宋体" charset="-122"/>
                <a:ea typeface="宋体" charset="-122"/>
              </a:rPr>
              <a:t>客户端</a:t>
            </a:r>
            <a:endParaRPr lang="zh-CN" altLang="en-US" sz="1600" u="none">
              <a:solidFill>
                <a:schemeClr val="tx1"/>
              </a:solidFill>
              <a:ea typeface="Gulim" pitchFamily="34" charset="-127"/>
            </a:endParaRPr>
          </a:p>
        </p:txBody>
      </p:sp>
      <p:sp>
        <p:nvSpPr>
          <p:cNvPr id="21510" name="Rectangle 194"/>
          <p:cNvSpPr>
            <a:spLocks noChangeArrowheads="1"/>
          </p:cNvSpPr>
          <p:nvPr/>
        </p:nvSpPr>
        <p:spPr bwMode="auto">
          <a:xfrm>
            <a:off x="4864100" y="785813"/>
            <a:ext cx="741363" cy="488950"/>
          </a:xfrm>
          <a:prstGeom prst="rect">
            <a:avLst/>
          </a:prstGeom>
          <a:noFill/>
          <a:ln w="9525">
            <a:noFill/>
            <a:miter lim="800000"/>
            <a:headEnd/>
            <a:tailEnd/>
          </a:ln>
        </p:spPr>
        <p:txBody>
          <a:bodyPr lIns="0" tIns="0" rIns="0" bIns="0">
            <a:spAutoFit/>
          </a:bodyPr>
          <a:lstStyle/>
          <a:p>
            <a:pPr algn="ctr" eaLnBrk="0" hangingPunct="0"/>
            <a:r>
              <a:rPr lang="en-US" altLang="zh-CN" sz="1600" u="none">
                <a:solidFill>
                  <a:srgbClr val="000000"/>
                </a:solidFill>
                <a:latin typeface="宋体" charset="-122"/>
                <a:ea typeface="宋体" charset="-122"/>
              </a:rPr>
              <a:t>Web</a:t>
            </a:r>
          </a:p>
          <a:p>
            <a:pPr algn="ctr" eaLnBrk="0" hangingPunct="0"/>
            <a:r>
              <a:rPr lang="zh-CN" altLang="en-US" sz="1600" u="none">
                <a:solidFill>
                  <a:srgbClr val="000000"/>
                </a:solidFill>
                <a:latin typeface="宋体" charset="-122"/>
                <a:ea typeface="宋体" charset="-122"/>
              </a:rPr>
              <a:t>服务器</a:t>
            </a:r>
            <a:endParaRPr lang="zh-CN" altLang="en-US" sz="1600" u="none">
              <a:solidFill>
                <a:schemeClr val="tx1"/>
              </a:solidFill>
              <a:ea typeface="Gulim" pitchFamily="34" charset="-127"/>
            </a:endParaRPr>
          </a:p>
        </p:txBody>
      </p:sp>
      <p:sp>
        <p:nvSpPr>
          <p:cNvPr id="21511" name="Rectangle 195"/>
          <p:cNvSpPr>
            <a:spLocks noChangeArrowheads="1"/>
          </p:cNvSpPr>
          <p:nvPr/>
        </p:nvSpPr>
        <p:spPr bwMode="auto">
          <a:xfrm>
            <a:off x="1358900" y="1776413"/>
            <a:ext cx="1098550" cy="230187"/>
          </a:xfrm>
          <a:prstGeom prst="rect">
            <a:avLst/>
          </a:prstGeom>
          <a:solidFill>
            <a:srgbClr val="EAEAEA"/>
          </a:solidFill>
          <a:ln w="9525">
            <a:noFill/>
            <a:miter lim="800000"/>
            <a:headEnd/>
            <a:tailEnd/>
          </a:ln>
        </p:spPr>
        <p:txBody>
          <a:bodyPr/>
          <a:lstStyle/>
          <a:p>
            <a:pPr eaLnBrk="0" hangingPunct="0"/>
            <a:endParaRPr lang="zh-CN" altLang="en-US" sz="2400" u="none">
              <a:solidFill>
                <a:schemeClr val="tx1"/>
              </a:solidFill>
              <a:latin typeface="+mn-ea"/>
              <a:ea typeface="+mn-ea"/>
            </a:endParaRPr>
          </a:p>
        </p:txBody>
      </p:sp>
      <p:sp>
        <p:nvSpPr>
          <p:cNvPr id="21512" name="Rectangle 196"/>
          <p:cNvSpPr>
            <a:spLocks noChangeArrowheads="1"/>
          </p:cNvSpPr>
          <p:nvPr/>
        </p:nvSpPr>
        <p:spPr bwMode="auto">
          <a:xfrm>
            <a:off x="1358900" y="1801813"/>
            <a:ext cx="1098550" cy="230187"/>
          </a:xfrm>
          <a:prstGeom prst="rect">
            <a:avLst/>
          </a:prstGeom>
          <a:noFill/>
          <a:ln w="4763" cap="rnd">
            <a:solidFill>
              <a:srgbClr val="000000"/>
            </a:solidFill>
            <a:round/>
            <a:headEnd/>
            <a:tailEnd/>
          </a:ln>
        </p:spPr>
        <p:txBody>
          <a:bodyPr/>
          <a:lstStyle/>
          <a:p>
            <a:pPr eaLnBrk="0" hangingPunct="0"/>
            <a:endParaRPr lang="zh-CN" altLang="en-US" sz="2400" u="none">
              <a:solidFill>
                <a:schemeClr val="tx1"/>
              </a:solidFill>
              <a:latin typeface="+mn-ea"/>
              <a:ea typeface="+mn-ea"/>
            </a:endParaRPr>
          </a:p>
        </p:txBody>
      </p:sp>
      <p:sp>
        <p:nvSpPr>
          <p:cNvPr id="21513" name="Rectangle 197"/>
          <p:cNvSpPr>
            <a:spLocks noChangeArrowheads="1"/>
          </p:cNvSpPr>
          <p:nvPr/>
        </p:nvSpPr>
        <p:spPr bwMode="auto">
          <a:xfrm>
            <a:off x="1597025" y="1824038"/>
            <a:ext cx="718145" cy="215444"/>
          </a:xfrm>
          <a:prstGeom prst="rect">
            <a:avLst/>
          </a:prstGeom>
          <a:noFill/>
          <a:ln w="9525">
            <a:noFill/>
            <a:miter lim="800000"/>
            <a:headEnd/>
            <a:tailEnd/>
          </a:ln>
        </p:spPr>
        <p:txBody>
          <a:bodyPr wrap="none" lIns="0" tIns="0" rIns="0" bIns="0">
            <a:spAutoFit/>
          </a:bodyPr>
          <a:lstStyle/>
          <a:p>
            <a:pPr eaLnBrk="0" hangingPunct="0"/>
            <a:r>
              <a:rPr lang="zh-CN" altLang="en-US" sz="1400" u="none" dirty="0">
                <a:solidFill>
                  <a:srgbClr val="000000"/>
                </a:solidFill>
                <a:latin typeface="+mn-ea"/>
                <a:ea typeface="+mn-ea"/>
              </a:rPr>
              <a:t>输入名字</a:t>
            </a:r>
            <a:endParaRPr lang="zh-CN" altLang="en-US" sz="1400" u="none" dirty="0">
              <a:solidFill>
                <a:schemeClr val="tx1"/>
              </a:solidFill>
              <a:latin typeface="+mn-ea"/>
              <a:ea typeface="+mn-ea"/>
            </a:endParaRPr>
          </a:p>
        </p:txBody>
      </p:sp>
      <p:sp>
        <p:nvSpPr>
          <p:cNvPr id="21514" name="Rectangle 198"/>
          <p:cNvSpPr>
            <a:spLocks noChangeArrowheads="1"/>
          </p:cNvSpPr>
          <p:nvPr/>
        </p:nvSpPr>
        <p:spPr bwMode="auto">
          <a:xfrm>
            <a:off x="2265363" y="2212975"/>
            <a:ext cx="1806575" cy="255588"/>
          </a:xfrm>
          <a:prstGeom prst="rect">
            <a:avLst/>
          </a:prstGeom>
          <a:solidFill>
            <a:srgbClr val="EAEAEA"/>
          </a:solidFill>
          <a:ln w="9525">
            <a:noFill/>
            <a:miter lim="800000"/>
            <a:headEnd/>
            <a:tailEnd/>
          </a:ln>
        </p:spPr>
        <p:txBody>
          <a:bodyPr/>
          <a:lstStyle/>
          <a:p>
            <a:pPr eaLnBrk="0" hangingPunct="0"/>
            <a:endParaRPr lang="zh-CN" altLang="en-US" sz="2400" u="none">
              <a:solidFill>
                <a:schemeClr val="tx1"/>
              </a:solidFill>
              <a:latin typeface="+mn-ea"/>
              <a:ea typeface="+mn-ea"/>
            </a:endParaRPr>
          </a:p>
        </p:txBody>
      </p:sp>
      <p:sp>
        <p:nvSpPr>
          <p:cNvPr id="21515" name="Rectangle 201"/>
          <p:cNvSpPr>
            <a:spLocks noChangeArrowheads="1"/>
          </p:cNvSpPr>
          <p:nvPr/>
        </p:nvSpPr>
        <p:spPr bwMode="auto">
          <a:xfrm>
            <a:off x="2265363" y="2674938"/>
            <a:ext cx="1806575" cy="254000"/>
          </a:xfrm>
          <a:prstGeom prst="rect">
            <a:avLst/>
          </a:prstGeom>
          <a:solidFill>
            <a:srgbClr val="EAEAEA"/>
          </a:solidFill>
          <a:ln w="9525">
            <a:noFill/>
            <a:miter lim="800000"/>
            <a:headEnd/>
            <a:tailEnd/>
          </a:ln>
        </p:spPr>
        <p:txBody>
          <a:bodyPr/>
          <a:lstStyle/>
          <a:p>
            <a:pPr eaLnBrk="0" hangingPunct="0"/>
            <a:endParaRPr lang="zh-CN" altLang="en-US" sz="2400" u="none">
              <a:solidFill>
                <a:schemeClr val="tx1"/>
              </a:solidFill>
              <a:latin typeface="+mn-ea"/>
              <a:ea typeface="+mn-ea"/>
            </a:endParaRPr>
          </a:p>
        </p:txBody>
      </p:sp>
      <p:grpSp>
        <p:nvGrpSpPr>
          <p:cNvPr id="21516" name="Group 236"/>
          <p:cNvGrpSpPr>
            <a:grpSpLocks/>
          </p:cNvGrpSpPr>
          <p:nvPr/>
        </p:nvGrpSpPr>
        <p:grpSpPr bwMode="auto">
          <a:xfrm>
            <a:off x="2270125" y="2243138"/>
            <a:ext cx="1873250" cy="682625"/>
            <a:chOff x="2426" y="1240"/>
            <a:chExt cx="1180" cy="430"/>
          </a:xfrm>
        </p:grpSpPr>
        <p:sp>
          <p:nvSpPr>
            <p:cNvPr id="21546" name="Rectangle 199"/>
            <p:cNvSpPr>
              <a:spLocks noChangeArrowheads="1"/>
            </p:cNvSpPr>
            <p:nvPr/>
          </p:nvSpPr>
          <p:spPr bwMode="auto">
            <a:xfrm>
              <a:off x="2426" y="1240"/>
              <a:ext cx="1134" cy="140"/>
            </a:xfrm>
            <a:prstGeom prst="rect">
              <a:avLst/>
            </a:prstGeom>
            <a:noFill/>
            <a:ln w="4763" cap="rnd">
              <a:solidFill>
                <a:srgbClr val="000000"/>
              </a:solidFill>
              <a:round/>
              <a:headEnd/>
              <a:tailEnd/>
            </a:ln>
          </p:spPr>
          <p:txBody>
            <a:bodyPr/>
            <a:lstStyle/>
            <a:p>
              <a:pPr eaLnBrk="0" hangingPunct="0"/>
              <a:endParaRPr lang="zh-CN" altLang="en-US" sz="2400" u="none">
                <a:solidFill>
                  <a:schemeClr val="tx1"/>
                </a:solidFill>
                <a:latin typeface="+mn-ea"/>
                <a:ea typeface="+mn-ea"/>
              </a:endParaRPr>
            </a:p>
          </p:txBody>
        </p:sp>
        <p:sp>
          <p:nvSpPr>
            <p:cNvPr id="21547" name="Rectangle 200"/>
            <p:cNvSpPr>
              <a:spLocks noChangeArrowheads="1"/>
            </p:cNvSpPr>
            <p:nvPr/>
          </p:nvSpPr>
          <p:spPr bwMode="auto">
            <a:xfrm>
              <a:off x="2490" y="1240"/>
              <a:ext cx="1116" cy="136"/>
            </a:xfrm>
            <a:prstGeom prst="rect">
              <a:avLst/>
            </a:prstGeom>
            <a:noFill/>
            <a:ln w="9525">
              <a:noFill/>
              <a:miter lim="800000"/>
              <a:headEnd/>
              <a:tailEnd/>
            </a:ln>
          </p:spPr>
          <p:txBody>
            <a:bodyPr lIns="0" tIns="0" rIns="0" bIns="0">
              <a:spAutoFit/>
            </a:bodyPr>
            <a:lstStyle/>
            <a:p>
              <a:pPr eaLnBrk="0" hangingPunct="0"/>
              <a:r>
                <a:rPr lang="zh-CN" altLang="en-US" sz="1400" u="none">
                  <a:solidFill>
                    <a:srgbClr val="000000"/>
                  </a:solidFill>
                  <a:latin typeface="+mn-ea"/>
                  <a:ea typeface="+mn-ea"/>
                </a:rPr>
                <a:t>处理主机名解析请求</a:t>
              </a:r>
              <a:endParaRPr lang="zh-CN" altLang="en-US" sz="1400" u="none">
                <a:solidFill>
                  <a:schemeClr val="tx1"/>
                </a:solidFill>
                <a:latin typeface="+mn-ea"/>
                <a:ea typeface="+mn-ea"/>
              </a:endParaRPr>
            </a:p>
          </p:txBody>
        </p:sp>
        <p:sp>
          <p:nvSpPr>
            <p:cNvPr id="21548" name="Rectangle 202"/>
            <p:cNvSpPr>
              <a:spLocks noChangeArrowheads="1"/>
            </p:cNvSpPr>
            <p:nvPr/>
          </p:nvSpPr>
          <p:spPr bwMode="auto">
            <a:xfrm>
              <a:off x="2426" y="1531"/>
              <a:ext cx="1134" cy="139"/>
            </a:xfrm>
            <a:prstGeom prst="rect">
              <a:avLst/>
            </a:prstGeom>
            <a:noFill/>
            <a:ln w="4763" cap="rnd">
              <a:solidFill>
                <a:srgbClr val="000000"/>
              </a:solidFill>
              <a:round/>
              <a:headEnd/>
              <a:tailEnd/>
            </a:ln>
          </p:spPr>
          <p:txBody>
            <a:bodyPr/>
            <a:lstStyle/>
            <a:p>
              <a:pPr eaLnBrk="0" hangingPunct="0"/>
              <a:endParaRPr lang="zh-CN" altLang="en-US" sz="2400" u="none">
                <a:solidFill>
                  <a:schemeClr val="tx1"/>
                </a:solidFill>
                <a:latin typeface="+mn-ea"/>
                <a:ea typeface="+mn-ea"/>
              </a:endParaRPr>
            </a:p>
          </p:txBody>
        </p:sp>
        <p:sp>
          <p:nvSpPr>
            <p:cNvPr id="21549" name="Rectangle 203"/>
            <p:cNvSpPr>
              <a:spLocks noChangeArrowheads="1"/>
            </p:cNvSpPr>
            <p:nvPr/>
          </p:nvSpPr>
          <p:spPr bwMode="auto">
            <a:xfrm>
              <a:off x="2536" y="1532"/>
              <a:ext cx="992" cy="136"/>
            </a:xfrm>
            <a:prstGeom prst="rect">
              <a:avLst/>
            </a:prstGeom>
            <a:noFill/>
            <a:ln w="9525">
              <a:noFill/>
              <a:miter lim="800000"/>
              <a:headEnd/>
              <a:tailEnd/>
            </a:ln>
          </p:spPr>
          <p:txBody>
            <a:bodyPr lIns="0" tIns="0" rIns="0" bIns="0">
              <a:spAutoFit/>
            </a:bodyPr>
            <a:lstStyle/>
            <a:p>
              <a:pPr eaLnBrk="0" hangingPunct="0"/>
              <a:r>
                <a:rPr lang="zh-CN" altLang="en-US" sz="1400" u="none">
                  <a:solidFill>
                    <a:srgbClr val="000000"/>
                  </a:solidFill>
                  <a:latin typeface="+mn-ea"/>
                  <a:ea typeface="+mn-ea"/>
                </a:rPr>
                <a:t>将名字解析为地址</a:t>
              </a:r>
              <a:endParaRPr lang="zh-CN" altLang="en-US" sz="1400" u="none">
                <a:solidFill>
                  <a:schemeClr val="tx1"/>
                </a:solidFill>
                <a:latin typeface="+mn-ea"/>
                <a:ea typeface="+mn-ea"/>
              </a:endParaRPr>
            </a:p>
          </p:txBody>
        </p:sp>
      </p:grpSp>
      <p:sp>
        <p:nvSpPr>
          <p:cNvPr id="21517" name="Rectangle 204"/>
          <p:cNvSpPr>
            <a:spLocks noChangeArrowheads="1"/>
          </p:cNvSpPr>
          <p:nvPr/>
        </p:nvSpPr>
        <p:spPr bwMode="auto">
          <a:xfrm>
            <a:off x="3665538" y="3160713"/>
            <a:ext cx="876300" cy="230187"/>
          </a:xfrm>
          <a:prstGeom prst="rect">
            <a:avLst/>
          </a:prstGeom>
          <a:solidFill>
            <a:srgbClr val="EAEAEA"/>
          </a:solidFill>
          <a:ln w="9525">
            <a:noFill/>
            <a:miter lim="800000"/>
            <a:headEnd/>
            <a:tailEnd/>
          </a:ln>
        </p:spPr>
        <p:txBody>
          <a:bodyPr/>
          <a:lstStyle/>
          <a:p>
            <a:pPr eaLnBrk="0" hangingPunct="0"/>
            <a:endParaRPr lang="zh-CN" altLang="en-US" sz="2400" u="none">
              <a:solidFill>
                <a:schemeClr val="tx1"/>
              </a:solidFill>
              <a:latin typeface="+mn-ea"/>
              <a:ea typeface="+mn-ea"/>
            </a:endParaRPr>
          </a:p>
        </p:txBody>
      </p:sp>
      <p:sp>
        <p:nvSpPr>
          <p:cNvPr id="21518" name="Rectangle 205"/>
          <p:cNvSpPr>
            <a:spLocks noChangeArrowheads="1"/>
          </p:cNvSpPr>
          <p:nvPr/>
        </p:nvSpPr>
        <p:spPr bwMode="auto">
          <a:xfrm>
            <a:off x="3665538" y="3198813"/>
            <a:ext cx="876300" cy="230187"/>
          </a:xfrm>
          <a:prstGeom prst="rect">
            <a:avLst/>
          </a:prstGeom>
          <a:noFill/>
          <a:ln w="4763" cap="rnd">
            <a:solidFill>
              <a:srgbClr val="000000"/>
            </a:solidFill>
            <a:round/>
            <a:headEnd/>
            <a:tailEnd/>
          </a:ln>
        </p:spPr>
        <p:txBody>
          <a:bodyPr/>
          <a:lstStyle/>
          <a:p>
            <a:pPr eaLnBrk="0" hangingPunct="0"/>
            <a:endParaRPr lang="zh-CN" altLang="en-US" sz="2400" u="none">
              <a:solidFill>
                <a:schemeClr val="tx1"/>
              </a:solidFill>
              <a:latin typeface="+mn-ea"/>
              <a:ea typeface="+mn-ea"/>
            </a:endParaRPr>
          </a:p>
        </p:txBody>
      </p:sp>
      <p:sp>
        <p:nvSpPr>
          <p:cNvPr id="21519" name="Rectangle 206"/>
          <p:cNvSpPr>
            <a:spLocks noChangeArrowheads="1"/>
          </p:cNvSpPr>
          <p:nvPr/>
        </p:nvSpPr>
        <p:spPr bwMode="auto">
          <a:xfrm>
            <a:off x="3789363" y="3203575"/>
            <a:ext cx="718145" cy="215444"/>
          </a:xfrm>
          <a:prstGeom prst="rect">
            <a:avLst/>
          </a:prstGeom>
          <a:noFill/>
          <a:ln w="9525">
            <a:noFill/>
            <a:miter lim="800000"/>
            <a:headEnd/>
            <a:tailEnd/>
          </a:ln>
        </p:spPr>
        <p:txBody>
          <a:bodyPr wrap="none" lIns="0" tIns="0" rIns="0" bIns="0">
            <a:spAutoFit/>
          </a:bodyPr>
          <a:lstStyle/>
          <a:p>
            <a:pPr eaLnBrk="0" hangingPunct="0"/>
            <a:r>
              <a:rPr lang="zh-CN" altLang="en-US" sz="1400" u="none">
                <a:solidFill>
                  <a:srgbClr val="000000"/>
                </a:solidFill>
                <a:latin typeface="+mn-ea"/>
                <a:ea typeface="+mn-ea"/>
              </a:rPr>
              <a:t>请求资源</a:t>
            </a:r>
            <a:endParaRPr lang="zh-CN" altLang="en-US" sz="1400" u="none">
              <a:solidFill>
                <a:schemeClr val="tx1"/>
              </a:solidFill>
              <a:latin typeface="+mn-ea"/>
              <a:ea typeface="+mn-ea"/>
            </a:endParaRPr>
          </a:p>
        </p:txBody>
      </p:sp>
      <p:sp>
        <p:nvSpPr>
          <p:cNvPr id="21520" name="Rectangle 207"/>
          <p:cNvSpPr>
            <a:spLocks noChangeArrowheads="1"/>
          </p:cNvSpPr>
          <p:nvPr/>
        </p:nvSpPr>
        <p:spPr bwMode="auto">
          <a:xfrm>
            <a:off x="4762500" y="3540125"/>
            <a:ext cx="877888" cy="231775"/>
          </a:xfrm>
          <a:prstGeom prst="rect">
            <a:avLst/>
          </a:prstGeom>
          <a:solidFill>
            <a:srgbClr val="EAEAEA"/>
          </a:solidFill>
          <a:ln w="9525">
            <a:noFill/>
            <a:miter lim="800000"/>
            <a:headEnd/>
            <a:tailEnd/>
          </a:ln>
        </p:spPr>
        <p:txBody>
          <a:bodyPr/>
          <a:lstStyle/>
          <a:p>
            <a:pPr eaLnBrk="0" hangingPunct="0"/>
            <a:endParaRPr lang="zh-CN" altLang="en-US" sz="2400" u="none">
              <a:solidFill>
                <a:schemeClr val="tx1"/>
              </a:solidFill>
              <a:latin typeface="+mn-ea"/>
              <a:ea typeface="+mn-ea"/>
            </a:endParaRPr>
          </a:p>
        </p:txBody>
      </p:sp>
      <p:sp>
        <p:nvSpPr>
          <p:cNvPr id="21521" name="Rectangle 208"/>
          <p:cNvSpPr>
            <a:spLocks noChangeArrowheads="1"/>
          </p:cNvSpPr>
          <p:nvPr/>
        </p:nvSpPr>
        <p:spPr bwMode="auto">
          <a:xfrm>
            <a:off x="4765675" y="3529013"/>
            <a:ext cx="877888" cy="231775"/>
          </a:xfrm>
          <a:prstGeom prst="rect">
            <a:avLst/>
          </a:prstGeom>
          <a:noFill/>
          <a:ln w="4763" cap="rnd">
            <a:solidFill>
              <a:srgbClr val="000000"/>
            </a:solidFill>
            <a:round/>
            <a:headEnd/>
            <a:tailEnd/>
          </a:ln>
        </p:spPr>
        <p:txBody>
          <a:bodyPr/>
          <a:lstStyle/>
          <a:p>
            <a:pPr eaLnBrk="0" hangingPunct="0"/>
            <a:endParaRPr lang="zh-CN" altLang="en-US" sz="2400" u="none">
              <a:solidFill>
                <a:schemeClr val="tx1"/>
              </a:solidFill>
              <a:latin typeface="+mn-ea"/>
              <a:ea typeface="+mn-ea"/>
            </a:endParaRPr>
          </a:p>
        </p:txBody>
      </p:sp>
      <p:sp>
        <p:nvSpPr>
          <p:cNvPr id="21522" name="Rectangle 210"/>
          <p:cNvSpPr>
            <a:spLocks noChangeArrowheads="1"/>
          </p:cNvSpPr>
          <p:nvPr/>
        </p:nvSpPr>
        <p:spPr bwMode="auto">
          <a:xfrm>
            <a:off x="4881563" y="3541713"/>
            <a:ext cx="718145" cy="215444"/>
          </a:xfrm>
          <a:prstGeom prst="rect">
            <a:avLst/>
          </a:prstGeom>
          <a:noFill/>
          <a:ln w="9525">
            <a:noFill/>
            <a:miter lim="800000"/>
            <a:headEnd/>
            <a:tailEnd/>
          </a:ln>
        </p:spPr>
        <p:txBody>
          <a:bodyPr wrap="none" lIns="0" tIns="0" rIns="0" bIns="0">
            <a:spAutoFit/>
          </a:bodyPr>
          <a:lstStyle/>
          <a:p>
            <a:pPr eaLnBrk="0" hangingPunct="0"/>
            <a:r>
              <a:rPr lang="zh-CN" altLang="en-US" sz="1400" u="none">
                <a:solidFill>
                  <a:srgbClr val="000000"/>
                </a:solidFill>
                <a:latin typeface="+mn-ea"/>
                <a:ea typeface="+mn-ea"/>
              </a:rPr>
              <a:t>处理请求</a:t>
            </a:r>
            <a:endParaRPr lang="zh-CN" altLang="en-US" sz="1400" u="none">
              <a:solidFill>
                <a:schemeClr val="tx1"/>
              </a:solidFill>
              <a:latin typeface="+mn-ea"/>
              <a:ea typeface="+mn-ea"/>
            </a:endParaRPr>
          </a:p>
        </p:txBody>
      </p:sp>
      <p:sp>
        <p:nvSpPr>
          <p:cNvPr id="21523" name="Rectangle 211"/>
          <p:cNvSpPr>
            <a:spLocks noChangeArrowheads="1"/>
          </p:cNvSpPr>
          <p:nvPr/>
        </p:nvSpPr>
        <p:spPr bwMode="auto">
          <a:xfrm>
            <a:off x="4762500" y="3971925"/>
            <a:ext cx="877888" cy="230188"/>
          </a:xfrm>
          <a:prstGeom prst="rect">
            <a:avLst/>
          </a:prstGeom>
          <a:solidFill>
            <a:srgbClr val="EAEAEA"/>
          </a:solidFill>
          <a:ln w="9525">
            <a:noFill/>
            <a:miter lim="800000"/>
            <a:headEnd/>
            <a:tailEnd/>
          </a:ln>
        </p:spPr>
        <p:txBody>
          <a:bodyPr/>
          <a:lstStyle/>
          <a:p>
            <a:pPr eaLnBrk="0" hangingPunct="0"/>
            <a:endParaRPr lang="zh-CN" altLang="en-US" sz="2400" u="none">
              <a:solidFill>
                <a:schemeClr val="tx1"/>
              </a:solidFill>
              <a:latin typeface="+mn-ea"/>
              <a:ea typeface="+mn-ea"/>
            </a:endParaRPr>
          </a:p>
        </p:txBody>
      </p:sp>
      <p:sp>
        <p:nvSpPr>
          <p:cNvPr id="21524" name="Rectangle 212"/>
          <p:cNvSpPr>
            <a:spLocks noChangeArrowheads="1"/>
          </p:cNvSpPr>
          <p:nvPr/>
        </p:nvSpPr>
        <p:spPr bwMode="auto">
          <a:xfrm>
            <a:off x="4762500" y="3983038"/>
            <a:ext cx="877888" cy="230187"/>
          </a:xfrm>
          <a:prstGeom prst="rect">
            <a:avLst/>
          </a:prstGeom>
          <a:noFill/>
          <a:ln w="4763" cap="rnd">
            <a:solidFill>
              <a:srgbClr val="000000"/>
            </a:solidFill>
            <a:round/>
            <a:headEnd/>
            <a:tailEnd/>
          </a:ln>
        </p:spPr>
        <p:txBody>
          <a:bodyPr/>
          <a:lstStyle/>
          <a:p>
            <a:pPr eaLnBrk="0" hangingPunct="0"/>
            <a:endParaRPr lang="zh-CN" altLang="en-US" sz="1400" u="none">
              <a:solidFill>
                <a:schemeClr val="tx1"/>
              </a:solidFill>
              <a:latin typeface="+mn-ea"/>
              <a:ea typeface="+mn-ea"/>
            </a:endParaRPr>
          </a:p>
        </p:txBody>
      </p:sp>
      <p:sp>
        <p:nvSpPr>
          <p:cNvPr id="21525" name="Rectangle 213"/>
          <p:cNvSpPr>
            <a:spLocks noChangeArrowheads="1"/>
          </p:cNvSpPr>
          <p:nvPr/>
        </p:nvSpPr>
        <p:spPr bwMode="auto">
          <a:xfrm>
            <a:off x="4892675" y="4005263"/>
            <a:ext cx="718145" cy="215444"/>
          </a:xfrm>
          <a:prstGeom prst="rect">
            <a:avLst/>
          </a:prstGeom>
          <a:noFill/>
          <a:ln w="9525">
            <a:noFill/>
            <a:miter lim="800000"/>
            <a:headEnd/>
            <a:tailEnd/>
          </a:ln>
        </p:spPr>
        <p:txBody>
          <a:bodyPr wrap="none" lIns="0" tIns="0" rIns="0" bIns="0">
            <a:spAutoFit/>
          </a:bodyPr>
          <a:lstStyle/>
          <a:p>
            <a:pPr eaLnBrk="0" hangingPunct="0"/>
            <a:r>
              <a:rPr lang="zh-CN" altLang="en-US" sz="1400" u="none">
                <a:solidFill>
                  <a:srgbClr val="000000"/>
                </a:solidFill>
                <a:latin typeface="+mn-ea"/>
                <a:ea typeface="+mn-ea"/>
              </a:rPr>
              <a:t>产生响应</a:t>
            </a:r>
            <a:endParaRPr lang="zh-CN" altLang="en-US" sz="1400" u="none">
              <a:solidFill>
                <a:schemeClr val="tx1"/>
              </a:solidFill>
              <a:latin typeface="+mn-ea"/>
              <a:ea typeface="+mn-ea"/>
            </a:endParaRPr>
          </a:p>
        </p:txBody>
      </p:sp>
      <p:sp>
        <p:nvSpPr>
          <p:cNvPr id="21526" name="Rectangle 214"/>
          <p:cNvSpPr>
            <a:spLocks noChangeArrowheads="1"/>
          </p:cNvSpPr>
          <p:nvPr/>
        </p:nvSpPr>
        <p:spPr bwMode="auto">
          <a:xfrm>
            <a:off x="3665538" y="4419600"/>
            <a:ext cx="876300" cy="230188"/>
          </a:xfrm>
          <a:prstGeom prst="rect">
            <a:avLst/>
          </a:prstGeom>
          <a:solidFill>
            <a:srgbClr val="EAEAEA"/>
          </a:solidFill>
          <a:ln w="9525">
            <a:noFill/>
            <a:miter lim="800000"/>
            <a:headEnd/>
            <a:tailEnd/>
          </a:ln>
        </p:spPr>
        <p:txBody>
          <a:bodyPr/>
          <a:lstStyle/>
          <a:p>
            <a:pPr eaLnBrk="0" hangingPunct="0"/>
            <a:endParaRPr lang="zh-CN" altLang="en-US" sz="2400" u="none">
              <a:solidFill>
                <a:schemeClr val="tx1"/>
              </a:solidFill>
              <a:latin typeface="+mn-ea"/>
              <a:ea typeface="+mn-ea"/>
            </a:endParaRPr>
          </a:p>
        </p:txBody>
      </p:sp>
      <p:sp>
        <p:nvSpPr>
          <p:cNvPr id="21527" name="Rectangle 215"/>
          <p:cNvSpPr>
            <a:spLocks noChangeArrowheads="1"/>
          </p:cNvSpPr>
          <p:nvPr/>
        </p:nvSpPr>
        <p:spPr bwMode="auto">
          <a:xfrm>
            <a:off x="3665538" y="4438650"/>
            <a:ext cx="876300" cy="230188"/>
          </a:xfrm>
          <a:prstGeom prst="rect">
            <a:avLst/>
          </a:prstGeom>
          <a:noFill/>
          <a:ln w="4763" cap="rnd">
            <a:solidFill>
              <a:srgbClr val="000000"/>
            </a:solidFill>
            <a:round/>
            <a:headEnd/>
            <a:tailEnd/>
          </a:ln>
        </p:spPr>
        <p:txBody>
          <a:bodyPr/>
          <a:lstStyle/>
          <a:p>
            <a:pPr eaLnBrk="0" hangingPunct="0"/>
            <a:endParaRPr lang="zh-CN" altLang="en-US" sz="2400" u="none">
              <a:solidFill>
                <a:schemeClr val="tx1"/>
              </a:solidFill>
              <a:latin typeface="+mn-ea"/>
              <a:ea typeface="+mn-ea"/>
            </a:endParaRPr>
          </a:p>
        </p:txBody>
      </p:sp>
      <p:sp>
        <p:nvSpPr>
          <p:cNvPr id="21528" name="Rectangle 216"/>
          <p:cNvSpPr>
            <a:spLocks noChangeArrowheads="1"/>
          </p:cNvSpPr>
          <p:nvPr/>
        </p:nvSpPr>
        <p:spPr bwMode="auto">
          <a:xfrm>
            <a:off x="3789363" y="4468813"/>
            <a:ext cx="718145" cy="215444"/>
          </a:xfrm>
          <a:prstGeom prst="rect">
            <a:avLst/>
          </a:prstGeom>
          <a:noFill/>
          <a:ln w="9525">
            <a:noFill/>
            <a:miter lim="800000"/>
            <a:headEnd/>
            <a:tailEnd/>
          </a:ln>
        </p:spPr>
        <p:txBody>
          <a:bodyPr wrap="none" lIns="0" tIns="0" rIns="0" bIns="0">
            <a:spAutoFit/>
          </a:bodyPr>
          <a:lstStyle/>
          <a:p>
            <a:pPr eaLnBrk="0" hangingPunct="0"/>
            <a:r>
              <a:rPr lang="zh-CN" altLang="en-US" sz="1400" u="none">
                <a:solidFill>
                  <a:srgbClr val="000000"/>
                </a:solidFill>
                <a:latin typeface="+mn-ea"/>
                <a:ea typeface="+mn-ea"/>
              </a:rPr>
              <a:t>处理应答</a:t>
            </a:r>
            <a:endParaRPr lang="zh-CN" altLang="en-US" sz="1400" u="none">
              <a:solidFill>
                <a:schemeClr val="tx1"/>
              </a:solidFill>
              <a:latin typeface="+mn-ea"/>
              <a:ea typeface="+mn-ea"/>
            </a:endParaRPr>
          </a:p>
        </p:txBody>
      </p:sp>
      <p:sp>
        <p:nvSpPr>
          <p:cNvPr id="21529" name="Rectangle 217"/>
          <p:cNvSpPr>
            <a:spLocks noChangeArrowheads="1"/>
          </p:cNvSpPr>
          <p:nvPr/>
        </p:nvSpPr>
        <p:spPr bwMode="auto">
          <a:xfrm>
            <a:off x="1358900" y="4752975"/>
            <a:ext cx="1098550" cy="230188"/>
          </a:xfrm>
          <a:prstGeom prst="rect">
            <a:avLst/>
          </a:prstGeom>
          <a:solidFill>
            <a:srgbClr val="EAEAEA"/>
          </a:solidFill>
          <a:ln w="9525">
            <a:noFill/>
            <a:miter lim="800000"/>
            <a:headEnd/>
            <a:tailEnd/>
          </a:ln>
        </p:spPr>
        <p:txBody>
          <a:bodyPr/>
          <a:lstStyle/>
          <a:p>
            <a:pPr eaLnBrk="0" hangingPunct="0"/>
            <a:endParaRPr lang="zh-CN" altLang="en-US" sz="2400" u="none">
              <a:solidFill>
                <a:schemeClr val="tx1"/>
              </a:solidFill>
              <a:latin typeface="+mn-ea"/>
              <a:ea typeface="+mn-ea"/>
            </a:endParaRPr>
          </a:p>
        </p:txBody>
      </p:sp>
      <p:sp>
        <p:nvSpPr>
          <p:cNvPr id="21530" name="Rectangle 218"/>
          <p:cNvSpPr>
            <a:spLocks noChangeArrowheads="1"/>
          </p:cNvSpPr>
          <p:nvPr/>
        </p:nvSpPr>
        <p:spPr bwMode="auto">
          <a:xfrm>
            <a:off x="1358900" y="4765675"/>
            <a:ext cx="1098550" cy="230188"/>
          </a:xfrm>
          <a:prstGeom prst="rect">
            <a:avLst/>
          </a:prstGeom>
          <a:noFill/>
          <a:ln w="4763" cap="rnd">
            <a:solidFill>
              <a:srgbClr val="000000"/>
            </a:solidFill>
            <a:round/>
            <a:headEnd/>
            <a:tailEnd/>
          </a:ln>
        </p:spPr>
        <p:txBody>
          <a:bodyPr/>
          <a:lstStyle/>
          <a:p>
            <a:pPr eaLnBrk="0" hangingPunct="0"/>
            <a:endParaRPr lang="zh-CN" altLang="en-US" sz="2400" u="none">
              <a:solidFill>
                <a:schemeClr val="tx1"/>
              </a:solidFill>
              <a:latin typeface="+mn-ea"/>
              <a:ea typeface="+mn-ea"/>
            </a:endParaRPr>
          </a:p>
        </p:txBody>
      </p:sp>
      <p:sp>
        <p:nvSpPr>
          <p:cNvPr id="21531" name="Rectangle 219"/>
          <p:cNvSpPr>
            <a:spLocks noChangeArrowheads="1"/>
          </p:cNvSpPr>
          <p:nvPr/>
        </p:nvSpPr>
        <p:spPr bwMode="auto">
          <a:xfrm>
            <a:off x="1597025" y="4779963"/>
            <a:ext cx="718145" cy="215444"/>
          </a:xfrm>
          <a:prstGeom prst="rect">
            <a:avLst/>
          </a:prstGeom>
          <a:noFill/>
          <a:ln w="9525">
            <a:noFill/>
            <a:miter lim="800000"/>
            <a:headEnd/>
            <a:tailEnd/>
          </a:ln>
        </p:spPr>
        <p:txBody>
          <a:bodyPr wrap="none" lIns="0" tIns="0" rIns="0" bIns="0">
            <a:spAutoFit/>
          </a:bodyPr>
          <a:lstStyle/>
          <a:p>
            <a:pPr eaLnBrk="0" hangingPunct="0"/>
            <a:r>
              <a:rPr lang="zh-CN" altLang="en-US" sz="1400" u="none">
                <a:solidFill>
                  <a:srgbClr val="000000"/>
                </a:solidFill>
                <a:latin typeface="+mn-ea"/>
                <a:ea typeface="+mn-ea"/>
              </a:rPr>
              <a:t>访问资源</a:t>
            </a:r>
            <a:endParaRPr lang="zh-CN" altLang="en-US" sz="1400" u="none">
              <a:solidFill>
                <a:schemeClr val="tx1"/>
              </a:solidFill>
              <a:latin typeface="+mn-ea"/>
              <a:ea typeface="+mn-ea"/>
            </a:endParaRPr>
          </a:p>
        </p:txBody>
      </p:sp>
      <p:sp>
        <p:nvSpPr>
          <p:cNvPr id="21532" name="Freeform 220"/>
          <p:cNvSpPr>
            <a:spLocks/>
          </p:cNvSpPr>
          <p:nvPr/>
        </p:nvSpPr>
        <p:spPr bwMode="auto">
          <a:xfrm>
            <a:off x="1908175" y="2017713"/>
            <a:ext cx="282575" cy="346075"/>
          </a:xfrm>
          <a:custGeom>
            <a:avLst/>
            <a:gdLst>
              <a:gd name="T0" fmla="*/ 0 w 178"/>
              <a:gd name="T1" fmla="*/ 0 h 218"/>
              <a:gd name="T2" fmla="*/ 0 w 178"/>
              <a:gd name="T3" fmla="*/ 2147483647 h 218"/>
              <a:gd name="T4" fmla="*/ 2147483647 w 178"/>
              <a:gd name="T5" fmla="*/ 2147483647 h 218"/>
              <a:gd name="T6" fmla="*/ 0 60000 65536"/>
              <a:gd name="T7" fmla="*/ 0 60000 65536"/>
              <a:gd name="T8" fmla="*/ 0 60000 65536"/>
              <a:gd name="T9" fmla="*/ 0 w 178"/>
              <a:gd name="T10" fmla="*/ 0 h 218"/>
              <a:gd name="T11" fmla="*/ 178 w 178"/>
              <a:gd name="T12" fmla="*/ 218 h 218"/>
            </a:gdLst>
            <a:ahLst/>
            <a:cxnLst>
              <a:cxn ang="T6">
                <a:pos x="T0" y="T1"/>
              </a:cxn>
              <a:cxn ang="T7">
                <a:pos x="T2" y="T3"/>
              </a:cxn>
              <a:cxn ang="T8">
                <a:pos x="T4" y="T5"/>
              </a:cxn>
            </a:cxnLst>
            <a:rect l="T9" t="T10" r="T11" b="T12"/>
            <a:pathLst>
              <a:path w="178" h="218">
                <a:moveTo>
                  <a:pt x="0" y="0"/>
                </a:moveTo>
                <a:lnTo>
                  <a:pt x="0" y="218"/>
                </a:lnTo>
                <a:lnTo>
                  <a:pt x="178" y="218"/>
                </a:lnTo>
              </a:path>
            </a:pathLst>
          </a:custGeom>
          <a:noFill/>
          <a:ln w="14288" cap="rnd">
            <a:solidFill>
              <a:srgbClr val="000000"/>
            </a:solidFill>
            <a:prstDash val="solid"/>
            <a:round/>
            <a:headEnd/>
            <a:tailEnd/>
          </a:ln>
        </p:spPr>
        <p:txBody>
          <a:bodyPr/>
          <a:lstStyle/>
          <a:p>
            <a:endParaRPr lang="zh-CN" altLang="en-US">
              <a:latin typeface="+mn-ea"/>
              <a:ea typeface="+mn-ea"/>
            </a:endParaRPr>
          </a:p>
        </p:txBody>
      </p:sp>
      <p:sp>
        <p:nvSpPr>
          <p:cNvPr id="21533" name="Freeform 221"/>
          <p:cNvSpPr>
            <a:spLocks/>
          </p:cNvSpPr>
          <p:nvPr/>
        </p:nvSpPr>
        <p:spPr bwMode="auto">
          <a:xfrm>
            <a:off x="2166938" y="2324100"/>
            <a:ext cx="98425" cy="80963"/>
          </a:xfrm>
          <a:custGeom>
            <a:avLst/>
            <a:gdLst>
              <a:gd name="T0" fmla="*/ 2147483647 w 108"/>
              <a:gd name="T1" fmla="*/ 2147483647 h 107"/>
              <a:gd name="T2" fmla="*/ 0 w 108"/>
              <a:gd name="T3" fmla="*/ 2147483647 h 107"/>
              <a:gd name="T4" fmla="*/ 0 w 108"/>
              <a:gd name="T5" fmla="*/ 0 h 107"/>
              <a:gd name="T6" fmla="*/ 2147483647 w 108"/>
              <a:gd name="T7" fmla="*/ 2147483647 h 107"/>
              <a:gd name="T8" fmla="*/ 0 60000 65536"/>
              <a:gd name="T9" fmla="*/ 0 60000 65536"/>
              <a:gd name="T10" fmla="*/ 0 60000 65536"/>
              <a:gd name="T11" fmla="*/ 0 60000 65536"/>
              <a:gd name="T12" fmla="*/ 0 w 108"/>
              <a:gd name="T13" fmla="*/ 0 h 107"/>
              <a:gd name="T14" fmla="*/ 108 w 108"/>
              <a:gd name="T15" fmla="*/ 107 h 107"/>
            </a:gdLst>
            <a:ahLst/>
            <a:cxnLst>
              <a:cxn ang="T8">
                <a:pos x="T0" y="T1"/>
              </a:cxn>
              <a:cxn ang="T9">
                <a:pos x="T2" y="T3"/>
              </a:cxn>
              <a:cxn ang="T10">
                <a:pos x="T4" y="T5"/>
              </a:cxn>
              <a:cxn ang="T11">
                <a:pos x="T6" y="T7"/>
              </a:cxn>
            </a:cxnLst>
            <a:rect l="T12" t="T13" r="T14" b="T15"/>
            <a:pathLst>
              <a:path w="108" h="107">
                <a:moveTo>
                  <a:pt x="108" y="53"/>
                </a:moveTo>
                <a:lnTo>
                  <a:pt x="0" y="107"/>
                </a:lnTo>
                <a:cubicBezTo>
                  <a:pt x="17" y="73"/>
                  <a:pt x="17" y="34"/>
                  <a:pt x="0" y="0"/>
                </a:cubicBezTo>
                <a:lnTo>
                  <a:pt x="108" y="53"/>
                </a:lnTo>
                <a:close/>
              </a:path>
            </a:pathLst>
          </a:custGeom>
          <a:solidFill>
            <a:srgbClr val="000000"/>
          </a:solidFill>
          <a:ln w="0">
            <a:solidFill>
              <a:srgbClr val="000000"/>
            </a:solidFill>
            <a:prstDash val="solid"/>
            <a:round/>
            <a:headEnd/>
            <a:tailEnd/>
          </a:ln>
        </p:spPr>
        <p:txBody>
          <a:bodyPr/>
          <a:lstStyle/>
          <a:p>
            <a:endParaRPr lang="zh-CN" altLang="en-US">
              <a:latin typeface="+mn-ea"/>
              <a:ea typeface="+mn-ea"/>
            </a:endParaRPr>
          </a:p>
        </p:txBody>
      </p:sp>
      <p:sp>
        <p:nvSpPr>
          <p:cNvPr id="21534" name="Line 222"/>
          <p:cNvSpPr>
            <a:spLocks noChangeShapeType="1"/>
          </p:cNvSpPr>
          <p:nvPr/>
        </p:nvSpPr>
        <p:spPr bwMode="auto">
          <a:xfrm>
            <a:off x="3048000" y="2479675"/>
            <a:ext cx="0" cy="150813"/>
          </a:xfrm>
          <a:prstGeom prst="line">
            <a:avLst/>
          </a:prstGeom>
          <a:noFill/>
          <a:ln w="14288" cap="rnd">
            <a:solidFill>
              <a:srgbClr val="000000"/>
            </a:solidFill>
            <a:round/>
            <a:headEnd/>
            <a:tailEnd/>
          </a:ln>
        </p:spPr>
        <p:txBody>
          <a:bodyPr/>
          <a:lstStyle/>
          <a:p>
            <a:endParaRPr lang="zh-CN" altLang="en-US">
              <a:latin typeface="+mn-ea"/>
              <a:ea typeface="+mn-ea"/>
            </a:endParaRPr>
          </a:p>
        </p:txBody>
      </p:sp>
      <p:sp>
        <p:nvSpPr>
          <p:cNvPr id="21535" name="Freeform 223"/>
          <p:cNvSpPr>
            <a:spLocks/>
          </p:cNvSpPr>
          <p:nvPr/>
        </p:nvSpPr>
        <p:spPr bwMode="auto">
          <a:xfrm>
            <a:off x="2984500" y="2605088"/>
            <a:ext cx="125413" cy="104775"/>
          </a:xfrm>
          <a:custGeom>
            <a:avLst/>
            <a:gdLst>
              <a:gd name="T0" fmla="*/ 2147483647 w 139"/>
              <a:gd name="T1" fmla="*/ 2147483647 h 138"/>
              <a:gd name="T2" fmla="*/ 0 w 139"/>
              <a:gd name="T3" fmla="*/ 0 h 138"/>
              <a:gd name="T4" fmla="*/ 2147483647 w 139"/>
              <a:gd name="T5" fmla="*/ 0 h 138"/>
              <a:gd name="T6" fmla="*/ 2147483647 w 139"/>
              <a:gd name="T7" fmla="*/ 2147483647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70" y="138"/>
                </a:moveTo>
                <a:lnTo>
                  <a:pt x="0" y="0"/>
                </a:lnTo>
                <a:cubicBezTo>
                  <a:pt x="44" y="22"/>
                  <a:pt x="95" y="22"/>
                  <a:pt x="139" y="0"/>
                </a:cubicBezTo>
                <a:lnTo>
                  <a:pt x="70" y="138"/>
                </a:lnTo>
                <a:close/>
              </a:path>
            </a:pathLst>
          </a:custGeom>
          <a:solidFill>
            <a:srgbClr val="000000"/>
          </a:solidFill>
          <a:ln w="0">
            <a:solidFill>
              <a:srgbClr val="000000"/>
            </a:solidFill>
            <a:prstDash val="solid"/>
            <a:round/>
            <a:headEnd/>
            <a:tailEnd/>
          </a:ln>
        </p:spPr>
        <p:txBody>
          <a:bodyPr/>
          <a:lstStyle/>
          <a:p>
            <a:endParaRPr lang="zh-CN" altLang="en-US">
              <a:latin typeface="+mn-ea"/>
              <a:ea typeface="+mn-ea"/>
            </a:endParaRPr>
          </a:p>
        </p:txBody>
      </p:sp>
      <p:sp>
        <p:nvSpPr>
          <p:cNvPr id="21536" name="Freeform 224"/>
          <p:cNvSpPr>
            <a:spLocks/>
          </p:cNvSpPr>
          <p:nvPr/>
        </p:nvSpPr>
        <p:spPr bwMode="auto">
          <a:xfrm>
            <a:off x="3048000" y="2940050"/>
            <a:ext cx="542925" cy="346075"/>
          </a:xfrm>
          <a:custGeom>
            <a:avLst/>
            <a:gdLst>
              <a:gd name="T0" fmla="*/ 0 w 342"/>
              <a:gd name="T1" fmla="*/ 0 h 218"/>
              <a:gd name="T2" fmla="*/ 0 w 342"/>
              <a:gd name="T3" fmla="*/ 2147483647 h 218"/>
              <a:gd name="T4" fmla="*/ 2147483647 w 342"/>
              <a:gd name="T5" fmla="*/ 2147483647 h 218"/>
              <a:gd name="T6" fmla="*/ 0 60000 65536"/>
              <a:gd name="T7" fmla="*/ 0 60000 65536"/>
              <a:gd name="T8" fmla="*/ 0 60000 65536"/>
              <a:gd name="T9" fmla="*/ 0 w 342"/>
              <a:gd name="T10" fmla="*/ 0 h 218"/>
              <a:gd name="T11" fmla="*/ 342 w 342"/>
              <a:gd name="T12" fmla="*/ 218 h 218"/>
            </a:gdLst>
            <a:ahLst/>
            <a:cxnLst>
              <a:cxn ang="T6">
                <a:pos x="T0" y="T1"/>
              </a:cxn>
              <a:cxn ang="T7">
                <a:pos x="T2" y="T3"/>
              </a:cxn>
              <a:cxn ang="T8">
                <a:pos x="T4" y="T5"/>
              </a:cxn>
            </a:cxnLst>
            <a:rect l="T9" t="T10" r="T11" b="T12"/>
            <a:pathLst>
              <a:path w="342" h="218">
                <a:moveTo>
                  <a:pt x="0" y="0"/>
                </a:moveTo>
                <a:lnTo>
                  <a:pt x="0" y="218"/>
                </a:lnTo>
                <a:lnTo>
                  <a:pt x="342" y="218"/>
                </a:lnTo>
              </a:path>
            </a:pathLst>
          </a:custGeom>
          <a:noFill/>
          <a:ln w="14288" cap="rnd">
            <a:solidFill>
              <a:srgbClr val="000000"/>
            </a:solidFill>
            <a:prstDash val="solid"/>
            <a:round/>
            <a:headEnd/>
            <a:tailEnd/>
          </a:ln>
        </p:spPr>
        <p:txBody>
          <a:bodyPr/>
          <a:lstStyle/>
          <a:p>
            <a:endParaRPr lang="zh-CN" altLang="en-US">
              <a:latin typeface="+mn-ea"/>
              <a:ea typeface="+mn-ea"/>
            </a:endParaRPr>
          </a:p>
        </p:txBody>
      </p:sp>
      <p:sp>
        <p:nvSpPr>
          <p:cNvPr id="21537" name="Freeform 225"/>
          <p:cNvSpPr>
            <a:spLocks/>
          </p:cNvSpPr>
          <p:nvPr/>
        </p:nvSpPr>
        <p:spPr bwMode="auto">
          <a:xfrm>
            <a:off x="3567113" y="3244850"/>
            <a:ext cx="98425" cy="82550"/>
          </a:xfrm>
          <a:custGeom>
            <a:avLst/>
            <a:gdLst>
              <a:gd name="T0" fmla="*/ 2147483647 w 108"/>
              <a:gd name="T1" fmla="*/ 2147483647 h 108"/>
              <a:gd name="T2" fmla="*/ 0 w 108"/>
              <a:gd name="T3" fmla="*/ 2147483647 h 108"/>
              <a:gd name="T4" fmla="*/ 0 w 108"/>
              <a:gd name="T5" fmla="*/ 0 h 108"/>
              <a:gd name="T6" fmla="*/ 2147483647 w 108"/>
              <a:gd name="T7" fmla="*/ 2147483647 h 108"/>
              <a:gd name="T8" fmla="*/ 0 60000 65536"/>
              <a:gd name="T9" fmla="*/ 0 60000 65536"/>
              <a:gd name="T10" fmla="*/ 0 60000 65536"/>
              <a:gd name="T11" fmla="*/ 0 60000 65536"/>
              <a:gd name="T12" fmla="*/ 0 w 108"/>
              <a:gd name="T13" fmla="*/ 0 h 108"/>
              <a:gd name="T14" fmla="*/ 108 w 108"/>
              <a:gd name="T15" fmla="*/ 108 h 108"/>
            </a:gdLst>
            <a:ahLst/>
            <a:cxnLst>
              <a:cxn ang="T8">
                <a:pos x="T0" y="T1"/>
              </a:cxn>
              <a:cxn ang="T9">
                <a:pos x="T2" y="T3"/>
              </a:cxn>
              <a:cxn ang="T10">
                <a:pos x="T4" y="T5"/>
              </a:cxn>
              <a:cxn ang="T11">
                <a:pos x="T6" y="T7"/>
              </a:cxn>
            </a:cxnLst>
            <a:rect l="T12" t="T13" r="T14" b="T15"/>
            <a:pathLst>
              <a:path w="108" h="108">
                <a:moveTo>
                  <a:pt x="108" y="54"/>
                </a:moveTo>
                <a:lnTo>
                  <a:pt x="0" y="108"/>
                </a:lnTo>
                <a:cubicBezTo>
                  <a:pt x="17" y="74"/>
                  <a:pt x="17" y="34"/>
                  <a:pt x="0" y="0"/>
                </a:cubicBezTo>
                <a:lnTo>
                  <a:pt x="108" y="54"/>
                </a:lnTo>
                <a:close/>
              </a:path>
            </a:pathLst>
          </a:custGeom>
          <a:solidFill>
            <a:srgbClr val="000000"/>
          </a:solidFill>
          <a:ln w="0">
            <a:solidFill>
              <a:srgbClr val="000000"/>
            </a:solidFill>
            <a:prstDash val="solid"/>
            <a:round/>
            <a:headEnd/>
            <a:tailEnd/>
          </a:ln>
        </p:spPr>
        <p:txBody>
          <a:bodyPr/>
          <a:lstStyle/>
          <a:p>
            <a:endParaRPr lang="zh-CN" altLang="en-US">
              <a:latin typeface="+mn-ea"/>
              <a:ea typeface="+mn-ea"/>
            </a:endParaRPr>
          </a:p>
        </p:txBody>
      </p:sp>
      <p:sp>
        <p:nvSpPr>
          <p:cNvPr id="21538" name="Freeform 226"/>
          <p:cNvSpPr>
            <a:spLocks/>
          </p:cNvSpPr>
          <p:nvPr/>
        </p:nvSpPr>
        <p:spPr bwMode="auto">
          <a:xfrm>
            <a:off x="4103688" y="3402013"/>
            <a:ext cx="585787" cy="209550"/>
          </a:xfrm>
          <a:custGeom>
            <a:avLst/>
            <a:gdLst>
              <a:gd name="T0" fmla="*/ 0 w 369"/>
              <a:gd name="T1" fmla="*/ 0 h 218"/>
              <a:gd name="T2" fmla="*/ 0 w 369"/>
              <a:gd name="T3" fmla="*/ 2147483647 h 218"/>
              <a:gd name="T4" fmla="*/ 2147483647 w 369"/>
              <a:gd name="T5" fmla="*/ 2147483647 h 218"/>
              <a:gd name="T6" fmla="*/ 0 60000 65536"/>
              <a:gd name="T7" fmla="*/ 0 60000 65536"/>
              <a:gd name="T8" fmla="*/ 0 60000 65536"/>
              <a:gd name="T9" fmla="*/ 0 w 369"/>
              <a:gd name="T10" fmla="*/ 0 h 218"/>
              <a:gd name="T11" fmla="*/ 369 w 369"/>
              <a:gd name="T12" fmla="*/ 218 h 218"/>
            </a:gdLst>
            <a:ahLst/>
            <a:cxnLst>
              <a:cxn ang="T6">
                <a:pos x="T0" y="T1"/>
              </a:cxn>
              <a:cxn ang="T7">
                <a:pos x="T2" y="T3"/>
              </a:cxn>
              <a:cxn ang="T8">
                <a:pos x="T4" y="T5"/>
              </a:cxn>
            </a:cxnLst>
            <a:rect l="T9" t="T10" r="T11" b="T12"/>
            <a:pathLst>
              <a:path w="369" h="218">
                <a:moveTo>
                  <a:pt x="0" y="0"/>
                </a:moveTo>
                <a:lnTo>
                  <a:pt x="0" y="218"/>
                </a:lnTo>
                <a:lnTo>
                  <a:pt x="369" y="218"/>
                </a:lnTo>
              </a:path>
            </a:pathLst>
          </a:custGeom>
          <a:noFill/>
          <a:ln w="14288" cap="rnd">
            <a:solidFill>
              <a:srgbClr val="000000"/>
            </a:solidFill>
            <a:prstDash val="solid"/>
            <a:round/>
            <a:headEnd/>
            <a:tailEnd/>
          </a:ln>
        </p:spPr>
        <p:txBody>
          <a:bodyPr/>
          <a:lstStyle/>
          <a:p>
            <a:endParaRPr lang="zh-CN" altLang="en-US">
              <a:latin typeface="+mn-ea"/>
              <a:ea typeface="+mn-ea"/>
            </a:endParaRPr>
          </a:p>
        </p:txBody>
      </p:sp>
      <p:sp>
        <p:nvSpPr>
          <p:cNvPr id="21539" name="Freeform 227"/>
          <p:cNvSpPr>
            <a:spLocks/>
          </p:cNvSpPr>
          <p:nvPr/>
        </p:nvSpPr>
        <p:spPr bwMode="auto">
          <a:xfrm>
            <a:off x="4665663" y="3568700"/>
            <a:ext cx="96837" cy="82550"/>
          </a:xfrm>
          <a:custGeom>
            <a:avLst/>
            <a:gdLst>
              <a:gd name="T0" fmla="*/ 2147483647 w 107"/>
              <a:gd name="T1" fmla="*/ 2147483647 h 107"/>
              <a:gd name="T2" fmla="*/ 0 w 107"/>
              <a:gd name="T3" fmla="*/ 2147483647 h 107"/>
              <a:gd name="T4" fmla="*/ 0 w 107"/>
              <a:gd name="T5" fmla="*/ 0 h 107"/>
              <a:gd name="T6" fmla="*/ 0 w 107"/>
              <a:gd name="T7" fmla="*/ 0 h 107"/>
              <a:gd name="T8" fmla="*/ 2147483647 w 107"/>
              <a:gd name="T9" fmla="*/ 2147483647 h 107"/>
              <a:gd name="T10" fmla="*/ 0 60000 65536"/>
              <a:gd name="T11" fmla="*/ 0 60000 65536"/>
              <a:gd name="T12" fmla="*/ 0 60000 65536"/>
              <a:gd name="T13" fmla="*/ 0 60000 65536"/>
              <a:gd name="T14" fmla="*/ 0 60000 65536"/>
              <a:gd name="T15" fmla="*/ 0 w 107"/>
              <a:gd name="T16" fmla="*/ 0 h 107"/>
              <a:gd name="T17" fmla="*/ 107 w 107"/>
              <a:gd name="T18" fmla="*/ 107 h 107"/>
            </a:gdLst>
            <a:ahLst/>
            <a:cxnLst>
              <a:cxn ang="T10">
                <a:pos x="T0" y="T1"/>
              </a:cxn>
              <a:cxn ang="T11">
                <a:pos x="T2" y="T3"/>
              </a:cxn>
              <a:cxn ang="T12">
                <a:pos x="T4" y="T5"/>
              </a:cxn>
              <a:cxn ang="T13">
                <a:pos x="T6" y="T7"/>
              </a:cxn>
              <a:cxn ang="T14">
                <a:pos x="T8" y="T9"/>
              </a:cxn>
            </a:cxnLst>
            <a:rect l="T15" t="T16" r="T17" b="T18"/>
            <a:pathLst>
              <a:path w="107" h="107">
                <a:moveTo>
                  <a:pt x="107" y="54"/>
                </a:moveTo>
                <a:lnTo>
                  <a:pt x="0" y="107"/>
                </a:lnTo>
                <a:cubicBezTo>
                  <a:pt x="17" y="74"/>
                  <a:pt x="17" y="34"/>
                  <a:pt x="0" y="0"/>
                </a:cubicBezTo>
                <a:lnTo>
                  <a:pt x="107" y="54"/>
                </a:lnTo>
                <a:close/>
              </a:path>
            </a:pathLst>
          </a:custGeom>
          <a:solidFill>
            <a:srgbClr val="000000"/>
          </a:solidFill>
          <a:ln w="0">
            <a:solidFill>
              <a:srgbClr val="000000"/>
            </a:solidFill>
            <a:prstDash val="solid"/>
            <a:round/>
            <a:headEnd/>
            <a:tailEnd/>
          </a:ln>
        </p:spPr>
        <p:txBody>
          <a:bodyPr/>
          <a:lstStyle/>
          <a:p>
            <a:endParaRPr lang="zh-CN" altLang="en-US">
              <a:latin typeface="+mn-ea"/>
              <a:ea typeface="+mn-ea"/>
            </a:endParaRPr>
          </a:p>
        </p:txBody>
      </p:sp>
      <p:sp>
        <p:nvSpPr>
          <p:cNvPr id="21540" name="Line 228"/>
          <p:cNvSpPr>
            <a:spLocks noChangeShapeType="1"/>
          </p:cNvSpPr>
          <p:nvPr/>
        </p:nvSpPr>
        <p:spPr bwMode="auto">
          <a:xfrm>
            <a:off x="5072063" y="3756025"/>
            <a:ext cx="0" cy="150813"/>
          </a:xfrm>
          <a:prstGeom prst="line">
            <a:avLst/>
          </a:prstGeom>
          <a:noFill/>
          <a:ln w="14288" cap="rnd">
            <a:solidFill>
              <a:srgbClr val="000000"/>
            </a:solidFill>
            <a:round/>
            <a:headEnd/>
            <a:tailEnd/>
          </a:ln>
        </p:spPr>
        <p:txBody>
          <a:bodyPr/>
          <a:lstStyle/>
          <a:p>
            <a:endParaRPr lang="zh-CN" altLang="en-US">
              <a:latin typeface="+mn-ea"/>
              <a:ea typeface="+mn-ea"/>
            </a:endParaRPr>
          </a:p>
        </p:txBody>
      </p:sp>
      <p:sp>
        <p:nvSpPr>
          <p:cNvPr id="21541" name="Freeform 229"/>
          <p:cNvSpPr>
            <a:spLocks/>
          </p:cNvSpPr>
          <p:nvPr/>
        </p:nvSpPr>
        <p:spPr bwMode="auto">
          <a:xfrm>
            <a:off x="5008563" y="3881438"/>
            <a:ext cx="125412" cy="104775"/>
          </a:xfrm>
          <a:custGeom>
            <a:avLst/>
            <a:gdLst>
              <a:gd name="T0" fmla="*/ 2147483647 w 138"/>
              <a:gd name="T1" fmla="*/ 2147483647 h 138"/>
              <a:gd name="T2" fmla="*/ 0 w 138"/>
              <a:gd name="T3" fmla="*/ 0 h 138"/>
              <a:gd name="T4" fmla="*/ 2147483647 w 138"/>
              <a:gd name="T5" fmla="*/ 0 h 138"/>
              <a:gd name="T6" fmla="*/ 2147483647 w 138"/>
              <a:gd name="T7" fmla="*/ 0 h 138"/>
              <a:gd name="T8" fmla="*/ 2147483647 w 138"/>
              <a:gd name="T9" fmla="*/ 2147483647 h 138"/>
              <a:gd name="T10" fmla="*/ 0 60000 65536"/>
              <a:gd name="T11" fmla="*/ 0 60000 65536"/>
              <a:gd name="T12" fmla="*/ 0 60000 65536"/>
              <a:gd name="T13" fmla="*/ 0 60000 65536"/>
              <a:gd name="T14" fmla="*/ 0 60000 65536"/>
              <a:gd name="T15" fmla="*/ 0 w 138"/>
              <a:gd name="T16" fmla="*/ 0 h 138"/>
              <a:gd name="T17" fmla="*/ 138 w 138"/>
              <a:gd name="T18" fmla="*/ 138 h 138"/>
            </a:gdLst>
            <a:ahLst/>
            <a:cxnLst>
              <a:cxn ang="T10">
                <a:pos x="T0" y="T1"/>
              </a:cxn>
              <a:cxn ang="T11">
                <a:pos x="T2" y="T3"/>
              </a:cxn>
              <a:cxn ang="T12">
                <a:pos x="T4" y="T5"/>
              </a:cxn>
              <a:cxn ang="T13">
                <a:pos x="T6" y="T7"/>
              </a:cxn>
              <a:cxn ang="T14">
                <a:pos x="T8" y="T9"/>
              </a:cxn>
            </a:cxnLst>
            <a:rect l="T15" t="T16" r="T17" b="T18"/>
            <a:pathLst>
              <a:path w="138" h="138">
                <a:moveTo>
                  <a:pt x="69" y="138"/>
                </a:moveTo>
                <a:lnTo>
                  <a:pt x="0" y="0"/>
                </a:lnTo>
                <a:cubicBezTo>
                  <a:pt x="43" y="22"/>
                  <a:pt x="95" y="22"/>
                  <a:pt x="138" y="0"/>
                </a:cubicBezTo>
                <a:lnTo>
                  <a:pt x="69" y="138"/>
                </a:lnTo>
                <a:close/>
              </a:path>
            </a:pathLst>
          </a:custGeom>
          <a:solidFill>
            <a:srgbClr val="000000"/>
          </a:solidFill>
          <a:ln w="0">
            <a:solidFill>
              <a:srgbClr val="000000"/>
            </a:solidFill>
            <a:prstDash val="solid"/>
            <a:round/>
            <a:headEnd/>
            <a:tailEnd/>
          </a:ln>
        </p:spPr>
        <p:txBody>
          <a:bodyPr/>
          <a:lstStyle/>
          <a:p>
            <a:endParaRPr lang="zh-CN" altLang="en-US">
              <a:latin typeface="+mn-ea"/>
              <a:ea typeface="+mn-ea"/>
            </a:endParaRPr>
          </a:p>
        </p:txBody>
      </p:sp>
      <p:sp>
        <p:nvSpPr>
          <p:cNvPr id="21542" name="Freeform 230"/>
          <p:cNvSpPr>
            <a:spLocks/>
          </p:cNvSpPr>
          <p:nvPr/>
        </p:nvSpPr>
        <p:spPr bwMode="auto">
          <a:xfrm>
            <a:off x="4616450" y="4187825"/>
            <a:ext cx="463550" cy="346075"/>
          </a:xfrm>
          <a:custGeom>
            <a:avLst/>
            <a:gdLst>
              <a:gd name="T0" fmla="*/ 2147483647 w 369"/>
              <a:gd name="T1" fmla="*/ 0 h 218"/>
              <a:gd name="T2" fmla="*/ 2147483647 w 369"/>
              <a:gd name="T3" fmla="*/ 2147483647 h 218"/>
              <a:gd name="T4" fmla="*/ 0 w 369"/>
              <a:gd name="T5" fmla="*/ 2147483647 h 218"/>
              <a:gd name="T6" fmla="*/ 0 60000 65536"/>
              <a:gd name="T7" fmla="*/ 0 60000 65536"/>
              <a:gd name="T8" fmla="*/ 0 60000 65536"/>
              <a:gd name="T9" fmla="*/ 0 w 369"/>
              <a:gd name="T10" fmla="*/ 0 h 218"/>
              <a:gd name="T11" fmla="*/ 369 w 369"/>
              <a:gd name="T12" fmla="*/ 218 h 218"/>
            </a:gdLst>
            <a:ahLst/>
            <a:cxnLst>
              <a:cxn ang="T6">
                <a:pos x="T0" y="T1"/>
              </a:cxn>
              <a:cxn ang="T7">
                <a:pos x="T2" y="T3"/>
              </a:cxn>
              <a:cxn ang="T8">
                <a:pos x="T4" y="T5"/>
              </a:cxn>
            </a:cxnLst>
            <a:rect l="T9" t="T10" r="T11" b="T12"/>
            <a:pathLst>
              <a:path w="369" h="218">
                <a:moveTo>
                  <a:pt x="369" y="0"/>
                </a:moveTo>
                <a:lnTo>
                  <a:pt x="369" y="218"/>
                </a:lnTo>
                <a:lnTo>
                  <a:pt x="0" y="218"/>
                </a:lnTo>
              </a:path>
            </a:pathLst>
          </a:custGeom>
          <a:noFill/>
          <a:ln w="14288" cap="rnd">
            <a:solidFill>
              <a:srgbClr val="000000"/>
            </a:solidFill>
            <a:prstDash val="solid"/>
            <a:round/>
            <a:headEnd/>
            <a:tailEnd/>
          </a:ln>
        </p:spPr>
        <p:txBody>
          <a:bodyPr/>
          <a:lstStyle/>
          <a:p>
            <a:endParaRPr lang="zh-CN" altLang="en-US">
              <a:latin typeface="+mn-ea"/>
              <a:ea typeface="+mn-ea"/>
            </a:endParaRPr>
          </a:p>
        </p:txBody>
      </p:sp>
      <p:sp>
        <p:nvSpPr>
          <p:cNvPr id="21543" name="Freeform 231"/>
          <p:cNvSpPr>
            <a:spLocks/>
          </p:cNvSpPr>
          <p:nvPr/>
        </p:nvSpPr>
        <p:spPr bwMode="auto">
          <a:xfrm>
            <a:off x="4541838" y="4492625"/>
            <a:ext cx="98425" cy="82550"/>
          </a:xfrm>
          <a:custGeom>
            <a:avLst/>
            <a:gdLst>
              <a:gd name="T0" fmla="*/ 0 w 108"/>
              <a:gd name="T1" fmla="*/ 2147483647 h 108"/>
              <a:gd name="T2" fmla="*/ 2147483647 w 108"/>
              <a:gd name="T3" fmla="*/ 0 h 108"/>
              <a:gd name="T4" fmla="*/ 2147483647 w 108"/>
              <a:gd name="T5" fmla="*/ 2147483647 h 108"/>
              <a:gd name="T6" fmla="*/ 0 w 108"/>
              <a:gd name="T7" fmla="*/ 2147483647 h 108"/>
              <a:gd name="T8" fmla="*/ 0 60000 65536"/>
              <a:gd name="T9" fmla="*/ 0 60000 65536"/>
              <a:gd name="T10" fmla="*/ 0 60000 65536"/>
              <a:gd name="T11" fmla="*/ 0 60000 65536"/>
              <a:gd name="T12" fmla="*/ 0 w 108"/>
              <a:gd name="T13" fmla="*/ 0 h 108"/>
              <a:gd name="T14" fmla="*/ 108 w 108"/>
              <a:gd name="T15" fmla="*/ 108 h 108"/>
            </a:gdLst>
            <a:ahLst/>
            <a:cxnLst>
              <a:cxn ang="T8">
                <a:pos x="T0" y="T1"/>
              </a:cxn>
              <a:cxn ang="T9">
                <a:pos x="T2" y="T3"/>
              </a:cxn>
              <a:cxn ang="T10">
                <a:pos x="T4" y="T5"/>
              </a:cxn>
              <a:cxn ang="T11">
                <a:pos x="T6" y="T7"/>
              </a:cxn>
            </a:cxnLst>
            <a:rect l="T12" t="T13" r="T14" b="T15"/>
            <a:pathLst>
              <a:path w="108" h="108">
                <a:moveTo>
                  <a:pt x="0" y="54"/>
                </a:moveTo>
                <a:lnTo>
                  <a:pt x="108" y="0"/>
                </a:lnTo>
                <a:cubicBezTo>
                  <a:pt x="91" y="34"/>
                  <a:pt x="91" y="74"/>
                  <a:pt x="108" y="108"/>
                </a:cubicBezTo>
                <a:lnTo>
                  <a:pt x="0" y="54"/>
                </a:lnTo>
                <a:close/>
              </a:path>
            </a:pathLst>
          </a:custGeom>
          <a:solidFill>
            <a:srgbClr val="000000"/>
          </a:solidFill>
          <a:ln w="0">
            <a:solidFill>
              <a:srgbClr val="000000"/>
            </a:solidFill>
            <a:prstDash val="solid"/>
            <a:round/>
            <a:headEnd/>
            <a:tailEnd/>
          </a:ln>
        </p:spPr>
        <p:txBody>
          <a:bodyPr/>
          <a:lstStyle/>
          <a:p>
            <a:endParaRPr lang="zh-CN" altLang="en-US">
              <a:latin typeface="+mn-ea"/>
              <a:ea typeface="+mn-ea"/>
            </a:endParaRPr>
          </a:p>
        </p:txBody>
      </p:sp>
      <p:sp>
        <p:nvSpPr>
          <p:cNvPr id="21544" name="Freeform 232"/>
          <p:cNvSpPr>
            <a:spLocks/>
          </p:cNvSpPr>
          <p:nvPr/>
        </p:nvSpPr>
        <p:spPr bwMode="auto">
          <a:xfrm>
            <a:off x="2532063" y="4649788"/>
            <a:ext cx="1571625" cy="219075"/>
          </a:xfrm>
          <a:custGeom>
            <a:avLst/>
            <a:gdLst>
              <a:gd name="T0" fmla="*/ 2147483647 w 990"/>
              <a:gd name="T1" fmla="*/ 0 h 218"/>
              <a:gd name="T2" fmla="*/ 2147483647 w 990"/>
              <a:gd name="T3" fmla="*/ 2147483647 h 218"/>
              <a:gd name="T4" fmla="*/ 0 w 990"/>
              <a:gd name="T5" fmla="*/ 2147483647 h 218"/>
              <a:gd name="T6" fmla="*/ 0 60000 65536"/>
              <a:gd name="T7" fmla="*/ 0 60000 65536"/>
              <a:gd name="T8" fmla="*/ 0 60000 65536"/>
              <a:gd name="T9" fmla="*/ 0 w 990"/>
              <a:gd name="T10" fmla="*/ 0 h 218"/>
              <a:gd name="T11" fmla="*/ 990 w 990"/>
              <a:gd name="T12" fmla="*/ 218 h 218"/>
            </a:gdLst>
            <a:ahLst/>
            <a:cxnLst>
              <a:cxn ang="T6">
                <a:pos x="T0" y="T1"/>
              </a:cxn>
              <a:cxn ang="T7">
                <a:pos x="T2" y="T3"/>
              </a:cxn>
              <a:cxn ang="T8">
                <a:pos x="T4" y="T5"/>
              </a:cxn>
            </a:cxnLst>
            <a:rect l="T9" t="T10" r="T11" b="T12"/>
            <a:pathLst>
              <a:path w="990" h="218">
                <a:moveTo>
                  <a:pt x="990" y="0"/>
                </a:moveTo>
                <a:lnTo>
                  <a:pt x="990" y="218"/>
                </a:lnTo>
                <a:lnTo>
                  <a:pt x="0" y="218"/>
                </a:lnTo>
              </a:path>
            </a:pathLst>
          </a:custGeom>
          <a:noFill/>
          <a:ln w="14288" cap="rnd">
            <a:solidFill>
              <a:srgbClr val="000000"/>
            </a:solidFill>
            <a:prstDash val="solid"/>
            <a:round/>
            <a:headEnd/>
            <a:tailEnd/>
          </a:ln>
        </p:spPr>
        <p:txBody>
          <a:bodyPr/>
          <a:lstStyle/>
          <a:p>
            <a:endParaRPr lang="zh-CN" altLang="en-US">
              <a:latin typeface="+mn-ea"/>
              <a:ea typeface="+mn-ea"/>
            </a:endParaRPr>
          </a:p>
        </p:txBody>
      </p:sp>
      <p:sp>
        <p:nvSpPr>
          <p:cNvPr id="21545" name="Freeform 233"/>
          <p:cNvSpPr>
            <a:spLocks/>
          </p:cNvSpPr>
          <p:nvPr/>
        </p:nvSpPr>
        <p:spPr bwMode="auto">
          <a:xfrm>
            <a:off x="2457450" y="4826000"/>
            <a:ext cx="96838" cy="82550"/>
          </a:xfrm>
          <a:custGeom>
            <a:avLst/>
            <a:gdLst>
              <a:gd name="T0" fmla="*/ 0 w 108"/>
              <a:gd name="T1" fmla="*/ 2147483647 h 108"/>
              <a:gd name="T2" fmla="*/ 2147483647 w 108"/>
              <a:gd name="T3" fmla="*/ 0 h 108"/>
              <a:gd name="T4" fmla="*/ 2147483647 w 108"/>
              <a:gd name="T5" fmla="*/ 2147483647 h 108"/>
              <a:gd name="T6" fmla="*/ 2147483647 w 108"/>
              <a:gd name="T7" fmla="*/ 2147483647 h 108"/>
              <a:gd name="T8" fmla="*/ 0 w 108"/>
              <a:gd name="T9" fmla="*/ 2147483647 h 108"/>
              <a:gd name="T10" fmla="*/ 0 60000 65536"/>
              <a:gd name="T11" fmla="*/ 0 60000 65536"/>
              <a:gd name="T12" fmla="*/ 0 60000 65536"/>
              <a:gd name="T13" fmla="*/ 0 60000 65536"/>
              <a:gd name="T14" fmla="*/ 0 60000 65536"/>
              <a:gd name="T15" fmla="*/ 0 w 108"/>
              <a:gd name="T16" fmla="*/ 0 h 108"/>
              <a:gd name="T17" fmla="*/ 108 w 108"/>
              <a:gd name="T18" fmla="*/ 108 h 108"/>
            </a:gdLst>
            <a:ahLst/>
            <a:cxnLst>
              <a:cxn ang="T10">
                <a:pos x="T0" y="T1"/>
              </a:cxn>
              <a:cxn ang="T11">
                <a:pos x="T2" y="T3"/>
              </a:cxn>
              <a:cxn ang="T12">
                <a:pos x="T4" y="T5"/>
              </a:cxn>
              <a:cxn ang="T13">
                <a:pos x="T6" y="T7"/>
              </a:cxn>
              <a:cxn ang="T14">
                <a:pos x="T8" y="T9"/>
              </a:cxn>
            </a:cxnLst>
            <a:rect l="T15" t="T16" r="T17" b="T18"/>
            <a:pathLst>
              <a:path w="108" h="108">
                <a:moveTo>
                  <a:pt x="0" y="54"/>
                </a:moveTo>
                <a:lnTo>
                  <a:pt x="108" y="0"/>
                </a:lnTo>
                <a:cubicBezTo>
                  <a:pt x="91" y="34"/>
                  <a:pt x="91" y="74"/>
                  <a:pt x="108" y="108"/>
                </a:cubicBezTo>
                <a:lnTo>
                  <a:pt x="0" y="54"/>
                </a:lnTo>
                <a:close/>
              </a:path>
            </a:pathLst>
          </a:custGeom>
          <a:solidFill>
            <a:srgbClr val="000000"/>
          </a:solidFill>
          <a:ln w="0">
            <a:solidFill>
              <a:srgbClr val="000000"/>
            </a:solidFill>
            <a:prstDash val="solid"/>
            <a:round/>
            <a:headEnd/>
            <a:tailEnd/>
          </a:ln>
        </p:spPr>
        <p:txBody>
          <a:bodyPr/>
          <a:lstStyle/>
          <a:p>
            <a:endParaRPr lang="zh-CN" altLang="en-US">
              <a:latin typeface="+mn-ea"/>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3612" y="612430"/>
            <a:ext cx="6429420" cy="857250"/>
          </a:xfrm>
        </p:spPr>
        <p:txBody>
          <a:bodyPr/>
          <a:lstStyle/>
          <a:p>
            <a:pPr marL="342900" indent="-342900" eaLnBrk="1" hangingPunct="1">
              <a:spcBef>
                <a:spcPts val="600"/>
              </a:spcBef>
              <a:spcAft>
                <a:spcPts val="600"/>
              </a:spcAft>
              <a:defRPr/>
            </a:pPr>
            <a:r>
              <a:rPr lang="en-US" altLang="zh-CN" sz="2400" kern="1200" dirty="0">
                <a:solidFill>
                  <a:srgbClr val="007D7A"/>
                </a:solidFill>
                <a:latin typeface="Times New Roman" pitchFamily="18" charset="0"/>
                <a:cs typeface="Times New Roman" pitchFamily="18" charset="0"/>
              </a:rPr>
              <a:t>DNS</a:t>
            </a:r>
            <a:r>
              <a:rPr lang="zh-CN" altLang="en-US" sz="2400" kern="1200" dirty="0">
                <a:solidFill>
                  <a:srgbClr val="007D7A"/>
                </a:solidFill>
                <a:latin typeface="Times New Roman" pitchFamily="18" charset="0"/>
                <a:cs typeface="Times New Roman" pitchFamily="18" charset="0"/>
              </a:rPr>
              <a:t>发展历史</a:t>
            </a:r>
          </a:p>
        </p:txBody>
      </p:sp>
      <p:sp>
        <p:nvSpPr>
          <p:cNvPr id="9219" name="Rectangle 3"/>
          <p:cNvSpPr>
            <a:spLocks noGrp="1" noChangeArrowheads="1"/>
          </p:cNvSpPr>
          <p:nvPr>
            <p:ph type="body" idx="1"/>
          </p:nvPr>
        </p:nvSpPr>
        <p:spPr>
          <a:xfrm>
            <a:off x="107504" y="1348408"/>
            <a:ext cx="7300118" cy="3600400"/>
          </a:xfrm>
          <a:noFill/>
        </p:spPr>
        <p:txBody>
          <a:bodyPr/>
          <a:lstStyle/>
          <a:p>
            <a:pPr marL="266700" lvl="1" indent="-184150">
              <a:buFont typeface="Times New Roman" panose="02020603050405020304" pitchFamily="18" charset="0"/>
              <a:buChar char="•"/>
            </a:pPr>
            <a:r>
              <a:rPr lang="zh-CN" altLang="en-US" b="1" dirty="0" smtClean="0">
                <a:solidFill>
                  <a:schemeClr val="tx2"/>
                </a:solidFill>
                <a:latin typeface="Times New Roman" panose="02020603050405020304" pitchFamily="18" charset="0"/>
                <a:cs typeface="Times New Roman" panose="02020603050405020304" pitchFamily="18" charset="0"/>
              </a:rPr>
              <a:t>70年代时，</a:t>
            </a:r>
            <a:r>
              <a:rPr lang="en-US" altLang="en-US" b="1" dirty="0" smtClean="0">
                <a:solidFill>
                  <a:schemeClr val="tx2"/>
                </a:solidFill>
                <a:latin typeface="Times New Roman" panose="02020603050405020304" pitchFamily="18" charset="0"/>
                <a:cs typeface="Times New Roman" panose="02020603050405020304" pitchFamily="18" charset="0"/>
              </a:rPr>
              <a:t>ARPANE</a:t>
            </a:r>
            <a:r>
              <a:rPr lang="zh-CN" altLang="en-US" b="1" dirty="0" smtClean="0">
                <a:solidFill>
                  <a:schemeClr val="tx2"/>
                </a:solidFill>
                <a:latin typeface="Times New Roman" panose="02020603050405020304" pitchFamily="18" charset="0"/>
                <a:cs typeface="Times New Roman" panose="02020603050405020304" pitchFamily="18" charset="0"/>
              </a:rPr>
              <a:t>只有几百台机器，使用一个单个文件</a:t>
            </a:r>
            <a:r>
              <a:rPr lang="en-US" altLang="en-US" b="1" dirty="0" smtClean="0">
                <a:solidFill>
                  <a:srgbClr val="C00000"/>
                </a:solidFill>
                <a:latin typeface="Times New Roman" panose="02020603050405020304" pitchFamily="18" charset="0"/>
                <a:cs typeface="Times New Roman" panose="02020603050405020304" pitchFamily="18" charset="0"/>
              </a:rPr>
              <a:t>HOSTS.TXT</a:t>
            </a:r>
            <a:r>
              <a:rPr lang="zh-CN" altLang="en-US" b="1" dirty="0" smtClean="0">
                <a:solidFill>
                  <a:schemeClr val="tx2"/>
                </a:solidFill>
                <a:latin typeface="Times New Roman" panose="02020603050405020304" pitchFamily="18" charset="0"/>
                <a:cs typeface="Times New Roman" panose="02020603050405020304" pitchFamily="18" charset="0"/>
              </a:rPr>
              <a:t>就可以包含所有这些主机的信息，此文件存储连接在</a:t>
            </a:r>
            <a:r>
              <a:rPr lang="en-US" altLang="en-US" b="1" dirty="0" smtClean="0">
                <a:solidFill>
                  <a:schemeClr val="tx2"/>
                </a:solidFill>
                <a:latin typeface="Times New Roman" panose="02020603050405020304" pitchFamily="18" charset="0"/>
                <a:cs typeface="Times New Roman" panose="02020603050405020304" pitchFamily="18" charset="0"/>
              </a:rPr>
              <a:t>ARPANET</a:t>
            </a:r>
            <a:r>
              <a:rPr lang="zh-CN" altLang="en-US" b="1" dirty="0" smtClean="0">
                <a:solidFill>
                  <a:schemeClr val="tx2"/>
                </a:solidFill>
                <a:latin typeface="Times New Roman" panose="02020603050405020304" pitchFamily="18" charset="0"/>
                <a:cs typeface="Times New Roman" panose="02020603050405020304" pitchFamily="18" charset="0"/>
              </a:rPr>
              <a:t>上每一个主机名到</a:t>
            </a:r>
            <a:r>
              <a:rPr lang="en-US" altLang="zh-CN" b="1" dirty="0" smtClean="0">
                <a:solidFill>
                  <a:schemeClr val="tx2"/>
                </a:solidFill>
                <a:latin typeface="Times New Roman" panose="02020603050405020304" pitchFamily="18" charset="0"/>
                <a:cs typeface="Times New Roman" panose="02020603050405020304" pitchFamily="18" charset="0"/>
              </a:rPr>
              <a:t>IP</a:t>
            </a:r>
            <a:r>
              <a:rPr lang="zh-CN" altLang="en-US" b="1" dirty="0" smtClean="0">
                <a:solidFill>
                  <a:schemeClr val="tx2"/>
                </a:solidFill>
                <a:latin typeface="Times New Roman" panose="02020603050405020304" pitchFamily="18" charset="0"/>
                <a:cs typeface="Times New Roman" panose="02020603050405020304" pitchFamily="18" charset="0"/>
              </a:rPr>
              <a:t>地址的对应关系；现在</a:t>
            </a:r>
            <a:r>
              <a:rPr lang="en-US" altLang="zh-CN" b="1" dirty="0" smtClean="0">
                <a:solidFill>
                  <a:schemeClr val="tx2"/>
                </a:solidFill>
                <a:latin typeface="Times New Roman" panose="02020603050405020304" pitchFamily="18" charset="0"/>
                <a:cs typeface="Times New Roman" panose="02020603050405020304" pitchFamily="18" charset="0"/>
              </a:rPr>
              <a:t>UNIX</a:t>
            </a:r>
            <a:r>
              <a:rPr lang="zh-CN" altLang="en-US" b="1" dirty="0" smtClean="0">
                <a:solidFill>
                  <a:schemeClr val="tx2"/>
                </a:solidFill>
                <a:latin typeface="Times New Roman" panose="02020603050405020304" pitchFamily="18" charset="0"/>
                <a:cs typeface="Times New Roman" panose="02020603050405020304" pitchFamily="18" charset="0"/>
              </a:rPr>
              <a:t>之/</a:t>
            </a:r>
            <a:r>
              <a:rPr lang="en-US" altLang="zh-CN" b="1" dirty="0" err="1" smtClean="0">
                <a:solidFill>
                  <a:schemeClr val="tx2"/>
                </a:solidFill>
                <a:latin typeface="Times New Roman" panose="02020603050405020304" pitchFamily="18" charset="0"/>
                <a:cs typeface="Times New Roman" panose="02020603050405020304" pitchFamily="18" charset="0"/>
              </a:rPr>
              <a:t>etc</a:t>
            </a:r>
            <a:r>
              <a:rPr lang="en-US" altLang="zh-CN" b="1" dirty="0" smtClean="0">
                <a:solidFill>
                  <a:schemeClr val="tx2"/>
                </a:solidFill>
                <a:latin typeface="Times New Roman" panose="02020603050405020304" pitchFamily="18" charset="0"/>
                <a:cs typeface="Times New Roman" panose="02020603050405020304" pitchFamily="18" charset="0"/>
              </a:rPr>
              <a:t>/hosts</a:t>
            </a:r>
            <a:r>
              <a:rPr lang="zh-CN" altLang="zh-CN" b="1" dirty="0" smtClean="0">
                <a:solidFill>
                  <a:schemeClr val="tx2"/>
                </a:solidFill>
                <a:latin typeface="Times New Roman" panose="02020603050405020304" pitchFamily="18" charset="0"/>
                <a:cs typeface="Times New Roman" panose="02020603050405020304" pitchFamily="18" charset="0"/>
              </a:rPr>
              <a:t>文件即从此而来。</a:t>
            </a:r>
          </a:p>
          <a:p>
            <a:pPr marL="266700" lvl="1" indent="-184150">
              <a:buFont typeface="Times New Roman" panose="02020603050405020304" pitchFamily="18" charset="0"/>
              <a:buChar char="•"/>
            </a:pPr>
            <a:r>
              <a:rPr lang="zh-CN" altLang="zh-CN" b="1" dirty="0" smtClean="0">
                <a:solidFill>
                  <a:schemeClr val="tx2"/>
                </a:solidFill>
                <a:latin typeface="Times New Roman" panose="02020603050405020304" pitchFamily="18" charset="0"/>
                <a:cs typeface="Times New Roman" panose="02020603050405020304" pitchFamily="18" charset="0"/>
              </a:rPr>
              <a:t>此文件由</a:t>
            </a:r>
            <a:r>
              <a:rPr lang="en-US" altLang="zh-CN" b="1" dirty="0" smtClean="0">
                <a:solidFill>
                  <a:schemeClr val="tx2"/>
                </a:solidFill>
                <a:latin typeface="Times New Roman" panose="02020603050405020304" pitchFamily="18" charset="0"/>
                <a:cs typeface="Times New Roman" panose="02020603050405020304" pitchFamily="18" charset="0"/>
              </a:rPr>
              <a:t>SRI</a:t>
            </a:r>
            <a:r>
              <a:rPr lang="en-US" altLang="zh-CN" b="1" dirty="0">
                <a:solidFill>
                  <a:schemeClr val="tx2"/>
                </a:solidFill>
                <a:latin typeface="Times New Roman" panose="02020603050405020304" pitchFamily="18" charset="0"/>
                <a:cs typeface="Times New Roman" panose="02020603050405020304" pitchFamily="18" charset="0"/>
              </a:rPr>
              <a:t>-NIC </a:t>
            </a:r>
            <a:r>
              <a:rPr lang="en-US" altLang="zh-CN" b="1" dirty="0" smtClean="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rPr>
              <a:t>Stanford Research </a:t>
            </a:r>
            <a:r>
              <a:rPr lang="en-US" altLang="zh-CN" b="1" dirty="0" smtClean="0">
                <a:solidFill>
                  <a:schemeClr val="tx2"/>
                </a:solidFill>
                <a:latin typeface="Times New Roman" panose="02020603050405020304" pitchFamily="18" charset="0"/>
                <a:cs typeface="Times New Roman" panose="02020603050405020304" pitchFamily="18" charset="0"/>
              </a:rPr>
              <a:t>Institute-Network </a:t>
            </a:r>
            <a:r>
              <a:rPr lang="en-US" altLang="zh-CN" b="1" dirty="0">
                <a:solidFill>
                  <a:schemeClr val="tx2"/>
                </a:solidFill>
                <a:latin typeface="Times New Roman" panose="02020603050405020304" pitchFamily="18" charset="0"/>
                <a:cs typeface="Times New Roman" panose="02020603050405020304" pitchFamily="18" charset="0"/>
              </a:rPr>
              <a:t>Information Center)</a:t>
            </a:r>
            <a:r>
              <a:rPr lang="zh-CN" altLang="zh-CN" b="1" dirty="0">
                <a:solidFill>
                  <a:schemeClr val="tx2"/>
                </a:solidFill>
                <a:latin typeface="Times New Roman" panose="02020603050405020304" pitchFamily="18" charset="0"/>
                <a:cs typeface="Times New Roman" panose="02020603050405020304" pitchFamily="18" charset="0"/>
              </a:rPr>
              <a:t>维护</a:t>
            </a:r>
            <a:r>
              <a:rPr lang="zh-CN" altLang="zh-CN" b="1" dirty="0" smtClean="0">
                <a:solidFill>
                  <a:schemeClr val="tx2"/>
                </a:solidFill>
                <a:latin typeface="Times New Roman" panose="02020603050405020304" pitchFamily="18" charset="0"/>
                <a:cs typeface="Times New Roman" panose="02020603050405020304" pitchFamily="18" charset="0"/>
              </a:rPr>
              <a:t>，向各主机分发。每周需要更新一到两次，并且随着机器的增加这种机制很难管理，并且传输此文件会消耗富贵的网络带宽。</a:t>
            </a:r>
          </a:p>
          <a:p>
            <a:pPr marL="266700" lvl="1" indent="-184150">
              <a:buFont typeface="Times New Roman" panose="02020603050405020304" pitchFamily="18" charset="0"/>
              <a:buChar char="•"/>
            </a:pPr>
            <a:r>
              <a:rPr lang="zh-CN" altLang="en-US" b="1" dirty="0" smtClean="0">
                <a:solidFill>
                  <a:schemeClr val="tx2"/>
                </a:solidFill>
                <a:latin typeface="Times New Roman" panose="02020603050405020304" pitchFamily="18" charset="0"/>
                <a:cs typeface="Times New Roman" panose="02020603050405020304" pitchFamily="18" charset="0"/>
              </a:rPr>
              <a:t>当</a:t>
            </a:r>
            <a:r>
              <a:rPr lang="en-US" altLang="zh-CN" b="1" dirty="0" smtClean="0">
                <a:solidFill>
                  <a:schemeClr val="tx2"/>
                </a:solidFill>
                <a:latin typeface="Times New Roman" panose="02020603050405020304" pitchFamily="18" charset="0"/>
                <a:cs typeface="Times New Roman" panose="02020603050405020304" pitchFamily="18" charset="0"/>
              </a:rPr>
              <a:t>ARPANET</a:t>
            </a:r>
            <a:r>
              <a:rPr lang="zh-CN" altLang="en-US" b="1" dirty="0" smtClean="0">
                <a:solidFill>
                  <a:schemeClr val="tx2"/>
                </a:solidFill>
                <a:latin typeface="Times New Roman" panose="02020603050405020304" pitchFamily="18" charset="0"/>
                <a:cs typeface="Times New Roman" panose="02020603050405020304" pitchFamily="18" charset="0"/>
              </a:rPr>
              <a:t>移植到</a:t>
            </a:r>
            <a:r>
              <a:rPr lang="en-US" altLang="zh-CN" b="1" dirty="0" smtClean="0">
                <a:solidFill>
                  <a:schemeClr val="tx2"/>
                </a:solidFill>
                <a:latin typeface="Times New Roman" panose="02020603050405020304" pitchFamily="18" charset="0"/>
                <a:cs typeface="Times New Roman" panose="02020603050405020304" pitchFamily="18" charset="0"/>
              </a:rPr>
              <a:t>TCP/IP</a:t>
            </a:r>
            <a:r>
              <a:rPr lang="zh-CN" altLang="en-US" b="1" dirty="0" smtClean="0">
                <a:solidFill>
                  <a:schemeClr val="tx2"/>
                </a:solidFill>
                <a:latin typeface="Times New Roman" panose="02020603050405020304" pitchFamily="18" charset="0"/>
                <a:cs typeface="Times New Roman" panose="02020603050405020304" pitchFamily="18" charset="0"/>
              </a:rPr>
              <a:t>协议之后</a:t>
            </a:r>
            <a:r>
              <a:rPr lang="en-US" altLang="zh-CN" b="1" dirty="0" smtClean="0">
                <a:solidFill>
                  <a:schemeClr val="tx2"/>
                </a:solidFill>
                <a:latin typeface="Times New Roman" panose="02020603050405020304" pitchFamily="18" charset="0"/>
                <a:cs typeface="Times New Roman" panose="02020603050405020304" pitchFamily="18" charset="0"/>
              </a:rPr>
              <a:t>(80</a:t>
            </a:r>
            <a:r>
              <a:rPr lang="zh-CN" altLang="en-US" b="1" dirty="0" smtClean="0">
                <a:solidFill>
                  <a:schemeClr val="tx2"/>
                </a:solidFill>
                <a:latin typeface="Times New Roman" panose="02020603050405020304" pitchFamily="18" charset="0"/>
                <a:cs typeface="Times New Roman" panose="02020603050405020304" pitchFamily="18" charset="0"/>
              </a:rPr>
              <a:t>年代</a:t>
            </a:r>
            <a:r>
              <a:rPr lang="en-US" altLang="zh-CN" b="1" dirty="0" smtClean="0">
                <a:solidFill>
                  <a:schemeClr val="tx2"/>
                </a:solidFill>
                <a:latin typeface="Times New Roman" panose="02020603050405020304" pitchFamily="18" charset="0"/>
                <a:cs typeface="Times New Roman" panose="02020603050405020304" pitchFamily="18" charset="0"/>
              </a:rPr>
              <a:t>)</a:t>
            </a:r>
            <a:r>
              <a:rPr lang="zh-CN" altLang="en-US" b="1" dirty="0" smtClean="0">
                <a:solidFill>
                  <a:schemeClr val="tx2"/>
                </a:solidFill>
                <a:latin typeface="Times New Roman" panose="02020603050405020304" pitchFamily="18" charset="0"/>
                <a:cs typeface="Times New Roman" panose="02020603050405020304" pitchFamily="18" charset="0"/>
              </a:rPr>
              <a:t>，网络规模迅速增长，使用</a:t>
            </a:r>
            <a:r>
              <a:rPr lang="en-US" altLang="zh-CN" b="1" dirty="0" smtClean="0">
                <a:solidFill>
                  <a:schemeClr val="tx2"/>
                </a:solidFill>
                <a:latin typeface="Times New Roman" panose="02020603050405020304" pitchFamily="18" charset="0"/>
                <a:cs typeface="Times New Roman" panose="02020603050405020304" pitchFamily="18" charset="0"/>
              </a:rPr>
              <a:t>HOSTS</a:t>
            </a:r>
            <a:r>
              <a:rPr lang="zh-CN" altLang="en-US" b="1" dirty="0" smtClean="0">
                <a:solidFill>
                  <a:schemeClr val="tx2"/>
                </a:solidFill>
                <a:latin typeface="Times New Roman" panose="02020603050405020304" pitchFamily="18" charset="0"/>
                <a:cs typeface="Times New Roman" panose="02020603050405020304" pitchFamily="18" charset="0"/>
              </a:rPr>
              <a:t>文件已经无法</a:t>
            </a:r>
            <a:r>
              <a:rPr lang="zh-CN" altLang="en-US" b="1" dirty="0">
                <a:solidFill>
                  <a:schemeClr val="tx2"/>
                </a:solidFill>
                <a:latin typeface="Times New Roman" panose="02020603050405020304" pitchFamily="18" charset="0"/>
                <a:cs typeface="Times New Roman" panose="02020603050405020304" pitchFamily="18" charset="0"/>
              </a:rPr>
              <a:t>解决；</a:t>
            </a:r>
            <a:r>
              <a:rPr lang="en-US" altLang="zh-CN" b="1" dirty="0">
                <a:solidFill>
                  <a:schemeClr val="tx2"/>
                </a:solidFill>
                <a:latin typeface="Times New Roman" panose="02020603050405020304" pitchFamily="18" charset="0"/>
                <a:cs typeface="Times New Roman" panose="02020603050405020304" pitchFamily="18" charset="0"/>
              </a:rPr>
              <a:t> 1983</a:t>
            </a:r>
            <a:r>
              <a:rPr lang="zh-CN" altLang="en-US" b="1" dirty="0">
                <a:solidFill>
                  <a:schemeClr val="tx2"/>
                </a:solidFill>
                <a:latin typeface="Times New Roman" panose="02020603050405020304" pitchFamily="18" charset="0"/>
                <a:cs typeface="Times New Roman" panose="02020603050405020304" pitchFamily="18" charset="0"/>
              </a:rPr>
              <a:t>年发明</a:t>
            </a:r>
            <a:r>
              <a:rPr lang="en-US" altLang="zh-CN" b="1" dirty="0">
                <a:solidFill>
                  <a:schemeClr val="tx2"/>
                </a:solidFill>
                <a:latin typeface="Times New Roman" panose="02020603050405020304" pitchFamily="18" charset="0"/>
                <a:cs typeface="Times New Roman" panose="02020603050405020304" pitchFamily="18" charset="0"/>
              </a:rPr>
              <a:t>DNS</a:t>
            </a:r>
            <a:r>
              <a:rPr lang="zh-CN" altLang="en-US" b="1" dirty="0">
                <a:solidFill>
                  <a:schemeClr val="tx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56824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892" y="700336"/>
            <a:ext cx="6429375" cy="857250"/>
          </a:xfrm>
        </p:spPr>
        <p:txBody>
          <a:bodyPr/>
          <a:lstStyle/>
          <a:p>
            <a:pPr marL="342900" indent="-342900" algn="l" eaLnBrk="1" hangingPunct="1">
              <a:defRPr/>
            </a:pPr>
            <a:r>
              <a:rPr lang="en-US" altLang="zh-CN" sz="2400" kern="1200" dirty="0">
                <a:solidFill>
                  <a:srgbClr val="007D7A"/>
                </a:solidFill>
                <a:latin typeface="Times New Roman" pitchFamily="18" charset="0"/>
                <a:cs typeface="Times New Roman" pitchFamily="18" charset="0"/>
              </a:rPr>
              <a:t>DNS</a:t>
            </a:r>
            <a:r>
              <a:rPr lang="zh-CN" altLang="en-US" sz="2400" kern="1200" dirty="0">
                <a:solidFill>
                  <a:srgbClr val="007D7A"/>
                </a:solidFill>
                <a:latin typeface="Times New Roman" pitchFamily="18" charset="0"/>
                <a:cs typeface="Times New Roman" pitchFamily="18" charset="0"/>
              </a:rPr>
              <a:t>提供的服务</a:t>
            </a:r>
          </a:p>
        </p:txBody>
      </p:sp>
      <p:sp>
        <p:nvSpPr>
          <p:cNvPr id="6" name="Rectangle 3"/>
          <p:cNvSpPr txBox="1">
            <a:spLocks noChangeArrowheads="1"/>
          </p:cNvSpPr>
          <p:nvPr/>
        </p:nvSpPr>
        <p:spPr>
          <a:xfrm>
            <a:off x="251520" y="1557586"/>
            <a:ext cx="6336705" cy="3372890"/>
          </a:xfrm>
          <a:prstGeom prst="rect">
            <a:avLst/>
          </a:prstGeom>
        </p:spPr>
        <p:txBody>
          <a:bodyPr/>
          <a:lstStyle/>
          <a:p>
            <a:pPr marL="263525" indent="-263525" eaLnBrk="0" hangingPunct="0">
              <a:spcBef>
                <a:spcPts val="600"/>
              </a:spcBef>
              <a:spcAft>
                <a:spcPts val="600"/>
              </a:spcAft>
              <a:buFont typeface="Arial" pitchFamily="34" charset="0"/>
              <a:buChar char="•"/>
              <a:defRPr/>
            </a:pPr>
            <a:r>
              <a:rPr lang="zh-CN" altLang="en-US" sz="2000" u="none" dirty="0" smtClean="0">
                <a:solidFill>
                  <a:srgbClr val="C00000"/>
                </a:solidFill>
                <a:ea typeface="+mn-ea"/>
              </a:rPr>
              <a:t>主机</a:t>
            </a:r>
            <a:r>
              <a:rPr lang="zh-CN" altLang="en-US" sz="2000" u="none" dirty="0">
                <a:solidFill>
                  <a:srgbClr val="C00000"/>
                </a:solidFill>
                <a:ea typeface="+mn-ea"/>
              </a:rPr>
              <a:t>别名</a:t>
            </a:r>
            <a:r>
              <a:rPr lang="zh-CN" altLang="en-US" sz="2000" u="none" dirty="0">
                <a:solidFill>
                  <a:srgbClr val="1A3868"/>
                </a:solidFill>
                <a:ea typeface="+mn-ea"/>
              </a:rPr>
              <a:t>：有着复杂主机名的主机可以拥有一个或者多个</a:t>
            </a:r>
            <a:r>
              <a:rPr lang="zh-CN" altLang="en-US" sz="2000" u="none" dirty="0">
                <a:solidFill>
                  <a:srgbClr val="C00000"/>
                </a:solidFill>
                <a:ea typeface="+mn-ea"/>
              </a:rPr>
              <a:t>别名</a:t>
            </a:r>
            <a:r>
              <a:rPr lang="zh-CN" altLang="en-US" sz="2000" u="none" dirty="0" smtClean="0">
                <a:solidFill>
                  <a:srgbClr val="1A3868"/>
                </a:solidFill>
                <a:ea typeface="+mn-ea"/>
              </a:rPr>
              <a:t>。</a:t>
            </a:r>
            <a:endParaRPr lang="en-US" altLang="zh-CN" sz="2000" u="none" dirty="0" smtClean="0">
              <a:solidFill>
                <a:srgbClr val="1A3868"/>
              </a:solidFill>
              <a:ea typeface="+mn-ea"/>
            </a:endParaRPr>
          </a:p>
          <a:p>
            <a:pPr marL="263525" indent="-263525" eaLnBrk="0" hangingPunct="0">
              <a:spcBef>
                <a:spcPts val="600"/>
              </a:spcBef>
              <a:spcAft>
                <a:spcPts val="600"/>
              </a:spcAft>
              <a:buFont typeface="Arial" pitchFamily="34" charset="0"/>
              <a:buChar char="•"/>
              <a:defRPr/>
            </a:pPr>
            <a:r>
              <a:rPr lang="zh-CN" altLang="en-US" sz="2000" u="none" dirty="0" smtClean="0">
                <a:solidFill>
                  <a:srgbClr val="1A3868"/>
                </a:solidFill>
                <a:ea typeface="+mn-ea"/>
              </a:rPr>
              <a:t>例如</a:t>
            </a:r>
            <a:r>
              <a:rPr lang="zh-CN" altLang="en-US" sz="2000" u="none" dirty="0">
                <a:solidFill>
                  <a:srgbClr val="1A3868"/>
                </a:solidFill>
                <a:ea typeface="+mn-ea"/>
              </a:rPr>
              <a:t>，一台名为</a:t>
            </a:r>
            <a:r>
              <a:rPr lang="en-US" altLang="zh-CN" sz="2000" u="none" dirty="0">
                <a:solidFill>
                  <a:srgbClr val="1A3868"/>
                </a:solidFill>
                <a:ea typeface="+mn-ea"/>
              </a:rPr>
              <a:t>relay1.west-coast.enterprise.com</a:t>
            </a:r>
            <a:r>
              <a:rPr lang="zh-CN" altLang="en-US" sz="2000" u="none" dirty="0">
                <a:solidFill>
                  <a:srgbClr val="1A3868"/>
                </a:solidFill>
                <a:ea typeface="+mn-ea"/>
              </a:rPr>
              <a:t>的主机，可能还有两个别名 </a:t>
            </a:r>
            <a:r>
              <a:rPr lang="en-US" altLang="zh-CN" sz="2000" u="none" dirty="0">
                <a:solidFill>
                  <a:srgbClr val="1A3868"/>
                </a:solidFill>
                <a:ea typeface="+mn-ea"/>
              </a:rPr>
              <a:t>- enterprise.com</a:t>
            </a:r>
            <a:r>
              <a:rPr lang="zh-CN" altLang="en-US" sz="2000" u="none" dirty="0">
                <a:solidFill>
                  <a:srgbClr val="1A3868"/>
                </a:solidFill>
                <a:ea typeface="+mn-ea"/>
              </a:rPr>
              <a:t>和</a:t>
            </a:r>
            <a:r>
              <a:rPr lang="en-US" altLang="zh-CN" sz="2000" u="none" dirty="0">
                <a:solidFill>
                  <a:srgbClr val="1A3868"/>
                </a:solidFill>
                <a:ea typeface="+mn-ea"/>
              </a:rPr>
              <a:t>www.enterprise.com</a:t>
            </a:r>
            <a:r>
              <a:rPr lang="zh-CN" altLang="en-US" sz="2000" u="none" dirty="0">
                <a:solidFill>
                  <a:srgbClr val="1A3868"/>
                </a:solidFill>
                <a:ea typeface="+mn-ea"/>
              </a:rPr>
              <a:t>。这种情况下，</a:t>
            </a:r>
            <a:r>
              <a:rPr lang="en-US" altLang="zh-CN" sz="2000" u="none" dirty="0">
                <a:solidFill>
                  <a:srgbClr val="1A3868"/>
                </a:solidFill>
                <a:ea typeface="+mn-ea"/>
              </a:rPr>
              <a:t> relay1.west-coast.enterprise.com</a:t>
            </a:r>
            <a:r>
              <a:rPr lang="zh-CN" altLang="en-US" sz="2000" u="none" dirty="0">
                <a:solidFill>
                  <a:srgbClr val="1A3868"/>
                </a:solidFill>
                <a:ea typeface="+mn-ea"/>
              </a:rPr>
              <a:t>也叫</a:t>
            </a:r>
            <a:r>
              <a:rPr lang="zh-CN" altLang="en-US" sz="2000" u="none" dirty="0">
                <a:solidFill>
                  <a:srgbClr val="C00000"/>
                </a:solidFill>
                <a:ea typeface="+mn-ea"/>
              </a:rPr>
              <a:t>规范主机名</a:t>
            </a:r>
            <a:r>
              <a:rPr lang="en-US" altLang="zh-CN" sz="2000" u="none" dirty="0">
                <a:solidFill>
                  <a:srgbClr val="1A3868"/>
                </a:solidFill>
                <a:ea typeface="+mn-ea"/>
              </a:rPr>
              <a:t>(canonical hostname)</a:t>
            </a:r>
            <a:r>
              <a:rPr lang="zh-CN" altLang="en-US" sz="2000" u="none" dirty="0">
                <a:solidFill>
                  <a:srgbClr val="1A3868"/>
                </a:solidFill>
                <a:ea typeface="+mn-ea"/>
              </a:rPr>
              <a:t>。应用程序可以调用</a:t>
            </a:r>
            <a:r>
              <a:rPr lang="en-US" altLang="zh-CN" sz="2000" u="none" dirty="0">
                <a:solidFill>
                  <a:srgbClr val="1A3868"/>
                </a:solidFill>
                <a:ea typeface="+mn-ea"/>
              </a:rPr>
              <a:t>DNS</a:t>
            </a:r>
            <a:r>
              <a:rPr lang="zh-CN" altLang="en-US" sz="2000" u="none" dirty="0">
                <a:solidFill>
                  <a:srgbClr val="1A3868"/>
                </a:solidFill>
                <a:ea typeface="+mn-ea"/>
              </a:rPr>
              <a:t>来获得主机别名对应的规范主机名以及主机的</a:t>
            </a:r>
            <a:r>
              <a:rPr lang="en-US" altLang="zh-CN" sz="2000" u="none" dirty="0">
                <a:solidFill>
                  <a:srgbClr val="1A3868"/>
                </a:solidFill>
                <a:ea typeface="+mn-ea"/>
              </a:rPr>
              <a:t>IP</a:t>
            </a:r>
            <a:r>
              <a:rPr lang="zh-CN" altLang="en-US" sz="2000" u="none" dirty="0" smtClean="0">
                <a:solidFill>
                  <a:srgbClr val="1A3868"/>
                </a:solidFill>
                <a:ea typeface="+mn-ea"/>
              </a:rPr>
              <a:t>地址</a:t>
            </a:r>
            <a:r>
              <a:rPr lang="zh-CN" altLang="en-US" sz="2000" u="none" dirty="0">
                <a:solidFill>
                  <a:srgbClr val="1A3868"/>
                </a:solidFill>
                <a:ea typeface="+mn-ea"/>
              </a:rPr>
              <a:t>。</a:t>
            </a:r>
            <a:endParaRPr lang="en-US" altLang="zh-CN" sz="2000" u="none" dirty="0">
              <a:solidFill>
                <a:srgbClr val="1A3868"/>
              </a:solidFill>
              <a:ea typeface="+mn-ea"/>
            </a:endParaRPr>
          </a:p>
        </p:txBody>
      </p:sp>
    </p:spTree>
    <p:extLst>
      <p:ext uri="{BB962C8B-B14F-4D97-AF65-F5344CB8AC3E}">
        <p14:creationId xmlns:p14="http://schemas.microsoft.com/office/powerpoint/2010/main" val="1900703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7667"/>
          <a:stretch/>
        </p:blipFill>
        <p:spPr bwMode="auto">
          <a:xfrm>
            <a:off x="971600" y="196280"/>
            <a:ext cx="6870700" cy="487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128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idx="4294967295"/>
          </p:nvPr>
        </p:nvSpPr>
        <p:spPr>
          <a:xfrm>
            <a:off x="285720" y="706438"/>
            <a:ext cx="6429375" cy="857250"/>
          </a:xfrm>
        </p:spPr>
        <p:txBody>
          <a:bodyPr/>
          <a:lstStyle/>
          <a:p>
            <a:pPr marL="342900" indent="-342900" algn="l" eaLnBrk="1" hangingPunct="1">
              <a:spcBef>
                <a:spcPts val="600"/>
              </a:spcBef>
              <a:spcAft>
                <a:spcPts val="600"/>
              </a:spcAft>
              <a:defRPr/>
            </a:pPr>
            <a:r>
              <a:rPr lang="zh-CN" altLang="en-US" sz="2400" kern="1200" dirty="0">
                <a:solidFill>
                  <a:srgbClr val="007D7A"/>
                </a:solidFill>
                <a:latin typeface="Times New Roman" pitchFamily="18" charset="0"/>
                <a:cs typeface="Times New Roman" pitchFamily="18" charset="0"/>
              </a:rPr>
              <a:t>域名系统</a:t>
            </a:r>
            <a:r>
              <a:rPr lang="en-US" altLang="zh-CN" sz="2400" kern="1200" dirty="0">
                <a:solidFill>
                  <a:srgbClr val="007D7A"/>
                </a:solidFill>
                <a:latin typeface="Times New Roman" pitchFamily="18" charset="0"/>
                <a:cs typeface="Times New Roman" pitchFamily="18" charset="0"/>
              </a:rPr>
              <a:t>DNS</a:t>
            </a:r>
            <a:r>
              <a:rPr lang="zh-CN" altLang="en-US" sz="2400" kern="1200" dirty="0">
                <a:solidFill>
                  <a:srgbClr val="007D7A"/>
                </a:solidFill>
                <a:latin typeface="Times New Roman" pitchFamily="18" charset="0"/>
                <a:cs typeface="Times New Roman" pitchFamily="18" charset="0"/>
              </a:rPr>
              <a:t>必须具备的基本功</a:t>
            </a:r>
            <a:r>
              <a:rPr lang="zh-CN" altLang="en-US" sz="2400" kern="1200" dirty="0" smtClean="0">
                <a:solidFill>
                  <a:srgbClr val="007D7A"/>
                </a:solidFill>
                <a:latin typeface="Times New Roman" pitchFamily="18" charset="0"/>
                <a:cs typeface="Times New Roman" pitchFamily="18" charset="0"/>
              </a:rPr>
              <a:t>能</a:t>
            </a:r>
            <a:endParaRPr lang="zh-CN" altLang="en-US" sz="2400" kern="1200" dirty="0">
              <a:solidFill>
                <a:srgbClr val="007D7A"/>
              </a:solidFill>
              <a:latin typeface="Times New Roman" pitchFamily="18" charset="0"/>
              <a:cs typeface="Times New Roman" pitchFamily="18" charset="0"/>
            </a:endParaRPr>
          </a:p>
        </p:txBody>
      </p:sp>
      <p:sp>
        <p:nvSpPr>
          <p:cNvPr id="23554" name="内容占位符 2"/>
          <p:cNvSpPr>
            <a:spLocks noGrp="1"/>
          </p:cNvSpPr>
          <p:nvPr>
            <p:ph idx="4294967295"/>
          </p:nvPr>
        </p:nvSpPr>
        <p:spPr>
          <a:xfrm>
            <a:off x="298296" y="1636440"/>
            <a:ext cx="5691186" cy="2663825"/>
          </a:xfrm>
        </p:spPr>
        <p:txBody>
          <a:bodyPr/>
          <a:lstStyle/>
          <a:p>
            <a:pPr marL="263525" indent="-263525">
              <a:lnSpc>
                <a:spcPct val="110000"/>
              </a:lnSpc>
              <a:spcBef>
                <a:spcPts val="600"/>
              </a:spcBef>
              <a:spcAft>
                <a:spcPts val="600"/>
              </a:spcAft>
              <a:defRPr/>
            </a:pPr>
            <a:r>
              <a:rPr lang="zh-CN" altLang="en-US" sz="2000" b="1" kern="1200" dirty="0" smtClean="0">
                <a:solidFill>
                  <a:srgbClr val="C00000"/>
                </a:solidFill>
                <a:latin typeface="Times New Roman" pitchFamily="18" charset="0"/>
                <a:cs typeface="Times New Roman" pitchFamily="18" charset="0"/>
              </a:rPr>
              <a:t>域名空间</a:t>
            </a:r>
            <a:r>
              <a:rPr lang="zh-CN" altLang="en-US" sz="2000" b="1" kern="1200" dirty="0" smtClean="0">
                <a:solidFill>
                  <a:srgbClr val="1A3868"/>
                </a:solidFill>
                <a:latin typeface="Times New Roman" pitchFamily="18" charset="0"/>
                <a:cs typeface="Times New Roman" pitchFamily="18" charset="0"/>
              </a:rPr>
              <a:t>：</a:t>
            </a:r>
            <a:r>
              <a:rPr lang="zh-CN" altLang="en-US" sz="2000" b="1" kern="1200" dirty="0">
                <a:solidFill>
                  <a:srgbClr val="1A3868"/>
                </a:solidFill>
                <a:latin typeface="Times New Roman" pitchFamily="18" charset="0"/>
                <a:cs typeface="Times New Roman" pitchFamily="18" charset="0"/>
              </a:rPr>
              <a:t>系统必须提供一个给所有可能出现的结点命名的名字空间；</a:t>
            </a:r>
            <a:r>
              <a:rPr lang="en-US" altLang="zh-CN" sz="2000" b="1" kern="1200" dirty="0">
                <a:solidFill>
                  <a:srgbClr val="1A3868"/>
                </a:solidFill>
                <a:latin typeface="Times New Roman" pitchFamily="18" charset="0"/>
                <a:cs typeface="Times New Roman" pitchFamily="18" charset="0"/>
              </a:rPr>
              <a:t>(</a:t>
            </a:r>
            <a:r>
              <a:rPr lang="zh-CN" altLang="en-US" sz="2000" b="1" kern="1200" dirty="0">
                <a:solidFill>
                  <a:srgbClr val="1A3868"/>
                </a:solidFill>
                <a:latin typeface="Times New Roman" pitchFamily="18" charset="0"/>
                <a:cs typeface="Times New Roman" pitchFamily="18" charset="0"/>
              </a:rPr>
              <a:t>统一，无特殊编码</a:t>
            </a:r>
            <a:r>
              <a:rPr lang="en-US" altLang="zh-CN" sz="2000" b="1" kern="1200" dirty="0">
                <a:solidFill>
                  <a:srgbClr val="1A3868"/>
                </a:solidFill>
                <a:latin typeface="Times New Roman" pitchFamily="18" charset="0"/>
                <a:cs typeface="Times New Roman" pitchFamily="18" charset="0"/>
              </a:rPr>
              <a:t>)</a:t>
            </a:r>
          </a:p>
          <a:p>
            <a:pPr marL="263525" indent="-263525">
              <a:lnSpc>
                <a:spcPct val="110000"/>
              </a:lnSpc>
              <a:spcBef>
                <a:spcPts val="600"/>
              </a:spcBef>
              <a:spcAft>
                <a:spcPts val="600"/>
              </a:spcAft>
              <a:defRPr/>
            </a:pPr>
            <a:r>
              <a:rPr lang="zh-CN" altLang="en-US" sz="2000" b="1" kern="1200" dirty="0">
                <a:solidFill>
                  <a:srgbClr val="C00000"/>
                </a:solidFill>
                <a:latin typeface="Times New Roman" pitchFamily="18" charset="0"/>
                <a:cs typeface="Times New Roman" pitchFamily="18" charset="0"/>
              </a:rPr>
              <a:t>域名注册</a:t>
            </a:r>
            <a:r>
              <a:rPr lang="zh-CN" altLang="en-US" sz="2000" b="1" kern="1200" dirty="0">
                <a:solidFill>
                  <a:srgbClr val="1A3868"/>
                </a:solidFill>
                <a:latin typeface="Times New Roman" pitchFamily="18" charset="0"/>
                <a:cs typeface="Times New Roman" pitchFamily="18" charset="0"/>
              </a:rPr>
              <a:t>：系统必须为每台主机分配一个在全网具有唯一性的名字；</a:t>
            </a:r>
            <a:endParaRPr lang="en-US" altLang="zh-CN" sz="2000" b="1" kern="1200" dirty="0">
              <a:solidFill>
                <a:srgbClr val="1A3868"/>
              </a:solidFill>
              <a:latin typeface="Times New Roman" pitchFamily="18" charset="0"/>
              <a:cs typeface="Times New Roman" pitchFamily="18" charset="0"/>
            </a:endParaRPr>
          </a:p>
          <a:p>
            <a:pPr marL="263525" indent="-263525">
              <a:lnSpc>
                <a:spcPct val="110000"/>
              </a:lnSpc>
              <a:spcBef>
                <a:spcPts val="600"/>
              </a:spcBef>
              <a:spcAft>
                <a:spcPts val="600"/>
              </a:spcAft>
              <a:defRPr/>
            </a:pPr>
            <a:r>
              <a:rPr lang="zh-CN" altLang="en-US" sz="2000" b="1" kern="1200" dirty="0">
                <a:solidFill>
                  <a:srgbClr val="C00000"/>
                </a:solidFill>
                <a:latin typeface="Times New Roman" pitchFamily="18" charset="0"/>
                <a:cs typeface="Times New Roman" pitchFamily="18" charset="0"/>
              </a:rPr>
              <a:t>域名解析</a:t>
            </a:r>
            <a:r>
              <a:rPr lang="zh-CN" altLang="en-US" sz="2000" b="1" kern="1200" dirty="0">
                <a:solidFill>
                  <a:srgbClr val="1A3868"/>
                </a:solidFill>
                <a:latin typeface="Times New Roman" pitchFamily="18" charset="0"/>
                <a:cs typeface="Times New Roman" pitchFamily="18" charset="0"/>
              </a:rPr>
              <a:t>：系统要为用户提供一种有效的完成主机名与网络</a:t>
            </a:r>
            <a:r>
              <a:rPr lang="en-US" altLang="zh-CN" sz="2000" b="1" kern="1200" dirty="0">
                <a:solidFill>
                  <a:srgbClr val="1A3868"/>
                </a:solidFill>
                <a:latin typeface="Times New Roman" pitchFamily="18" charset="0"/>
                <a:cs typeface="Times New Roman" pitchFamily="18" charset="0"/>
              </a:rPr>
              <a:t>IP</a:t>
            </a:r>
            <a:r>
              <a:rPr lang="zh-CN" altLang="en-US" sz="2000" b="1" kern="1200" dirty="0">
                <a:solidFill>
                  <a:srgbClr val="1A3868"/>
                </a:solidFill>
                <a:latin typeface="Times New Roman" pitchFamily="18" charset="0"/>
                <a:cs typeface="Times New Roman" pitchFamily="18" charset="0"/>
              </a:rPr>
              <a:t>地址转换的机制。</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继续教育">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继续教育</Template>
  <TotalTime>8794</TotalTime>
  <Words>2729</Words>
  <Application>Microsoft Office PowerPoint</Application>
  <PresentationFormat>自定义</PresentationFormat>
  <Paragraphs>277</Paragraphs>
  <Slides>35</Slides>
  <Notes>24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48" baseType="lpstr">
      <vt:lpstr>Gulim</vt:lpstr>
      <vt:lpstr>黑体</vt:lpstr>
      <vt:lpstr>华文新魏</vt:lpstr>
      <vt:lpstr>宋体</vt:lpstr>
      <vt:lpstr>微软雅黑</vt:lpstr>
      <vt:lpstr>Arial</vt:lpstr>
      <vt:lpstr>Constantia</vt:lpstr>
      <vt:lpstr>Tahoma</vt:lpstr>
      <vt:lpstr>Times New Roman</vt:lpstr>
      <vt:lpstr>Wingdings</vt:lpstr>
      <vt:lpstr>继续教育</vt:lpstr>
      <vt:lpstr>Visio</vt:lpstr>
      <vt:lpstr>Microsoft Visio 2003-2010 绘图</vt:lpstr>
      <vt:lpstr>计算机网络</vt:lpstr>
      <vt:lpstr>PowerPoint 演示文稿</vt:lpstr>
      <vt:lpstr>PowerPoint 演示文稿</vt:lpstr>
      <vt:lpstr>为什么有了IP地址，还需要域名?</vt:lpstr>
      <vt:lpstr>DNS与其他 网络应用的关系</vt:lpstr>
      <vt:lpstr>DNS发展历史</vt:lpstr>
      <vt:lpstr>DNS提供的服务</vt:lpstr>
      <vt:lpstr>PowerPoint 演示文稿</vt:lpstr>
      <vt:lpstr>域名系统DNS必须具备的基本功能</vt:lpstr>
      <vt:lpstr>域名系统的功能</vt:lpstr>
      <vt:lpstr>    </vt:lpstr>
      <vt:lpstr>PowerPoint 演示文稿</vt:lpstr>
      <vt:lpstr>顶层域（top level domain, TLD）</vt:lpstr>
      <vt:lpstr>    </vt:lpstr>
      <vt:lpstr>三、DNS的实现</vt:lpstr>
      <vt:lpstr>PowerPoint 演示文稿</vt:lpstr>
      <vt:lpstr>域名服务器系统的层次结构 </vt:lpstr>
      <vt:lpstr>DNS根域名服务器 (root server)</vt:lpstr>
      <vt:lpstr>域名服务器系统的层次结构 </vt:lpstr>
      <vt:lpstr>PowerPoint 演示文稿</vt:lpstr>
      <vt:lpstr>PowerPoint 演示文稿</vt:lpstr>
      <vt:lpstr>PowerPoint 演示文稿</vt:lpstr>
      <vt:lpstr>PowerPoint 演示文稿</vt:lpstr>
      <vt:lpstr>PowerPoint 演示文稿</vt:lpstr>
      <vt:lpstr>域名空间和资源记录、域名服务器与地址解析程序的关系</vt:lpstr>
      <vt:lpstr>域名数据库</vt:lpstr>
      <vt:lpstr>域名系统数据库服务</vt:lpstr>
      <vt:lpstr>四、域名解析的基本工作原理</vt:lpstr>
      <vt:lpstr>PowerPoint 演示文稿</vt:lpstr>
      <vt:lpstr>主机向本地域名服务器查询过程</vt:lpstr>
      <vt:lpstr>递归解析中 客户与服务器 的交互过程 </vt:lpstr>
      <vt:lpstr>迭代解析中 客户与服务器的交互过程</vt:lpstr>
      <vt:lpstr>五、域名系统性能优化：复制与缓存</vt:lpstr>
      <vt:lpstr>2. 缓存</vt:lpstr>
      <vt:lpstr>六、DNS端口与低层协议</vt:lpstr>
    </vt:vector>
  </TitlesOfParts>
  <Company>tonecom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Microsoft</cp:lastModifiedBy>
  <cp:revision>1064</cp:revision>
  <cp:lastPrinted>1999-06-03T07:41:47Z</cp:lastPrinted>
  <dcterms:created xsi:type="dcterms:W3CDTF">1999-05-31T06:37:31Z</dcterms:created>
  <dcterms:modified xsi:type="dcterms:W3CDTF">2017-11-24T01:27:58Z</dcterms:modified>
</cp:coreProperties>
</file>