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4"/>
    <p:restoredTop sz="94603"/>
  </p:normalViewPr>
  <p:slideViewPr>
    <p:cSldViewPr snapToGrid="0" snapToObjects="1">
      <p:cViewPr varScale="1">
        <p:scale>
          <a:sx n="52" d="100"/>
          <a:sy n="52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-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0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캡스톤디자인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분반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 팀장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이기태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팀원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오명진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이예빈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CAUCLUB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발표를 시작하겠습니다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동기 및 제작 목적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필요성에 대해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여러 뉴스 기사를 통해 대학생들이 취업과 직접적인 연관이 있는 동아리를 우선적으로 선택한다는 사실을 확인할 수 있었습니다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뿐만 아니라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동아리 활동은 대학생활의 취미 생활로도 많은 영향을 끼친다는 결과를 볼 수 있었습니다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동아리는 개개인의 전반적인 대학생활과 그 이후의 취업 생활까지 굉장한 영향을 끼치고 있는 중요한 요소입니다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이런 동아리 중에서도 과 동아리 활동에서 문제점을 몸소 느낀 팀원들로 구성되어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과 동아리 활동의 불편함을 느꼈고 이러한 경험을 바탕으로 중앙대학교 내 과동아리 간 연합 활동 및 교류 네트워크 구성을 고안하여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CAUCLUB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기획하게 되었습니다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팀은 전략적으로 프로젝트 계획을 세우고 시장 트렌드에 앞서고자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SWOT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분석을 활용하였습니다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약점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위협 요서를 파악하며 현재 상황과 다음 단계로 나아가기 위해 어떻게 해야 하는지 거시적으로 파악할 수 있었습니다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KR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유사 서비스들에 대해 유사점과 차별점을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캠퍼스픽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공모전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스터디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대외활동 모집에 관한 유사점과 차별점은 다음과 같습니다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랭킹 제도에 관한 유사점과 차별점은 다음과 같습니다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캠퍼스픽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외의 나머지 작품들과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CAUCLUB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차이점은 다음과 같습니다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활용방안 및 기대효과 입니다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이 어플리케이션을 통해 과동아리 간 소통의 어려움을 해결하고자 합니다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과동아리의 전문성에 집중한 활동을 가능케 하며 더 나아가 지역 내 중고등학교 동아리 연합 형성에 기여할 수 있다는 긍정적인 가능성을 기대해볼 수 있습니다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255</Words>
  <Application>Microsoft Macintosh PowerPoint</Application>
  <PresentationFormat>Custom</PresentationFormat>
  <Paragraphs>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오명진</cp:lastModifiedBy>
  <cp:revision>4</cp:revision>
  <dcterms:created xsi:type="dcterms:W3CDTF">2022-06-10T01:13:34Z</dcterms:created>
  <dcterms:modified xsi:type="dcterms:W3CDTF">2022-06-10T07:40:43Z</dcterms:modified>
</cp:coreProperties>
</file>