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34" r:id="rId3"/>
    <p:sldId id="318" r:id="rId4"/>
    <p:sldId id="352" r:id="rId5"/>
    <p:sldId id="339" r:id="rId6"/>
    <p:sldId id="357" r:id="rId7"/>
    <p:sldId id="358" r:id="rId8"/>
    <p:sldId id="351" r:id="rId9"/>
    <p:sldId id="359" r:id="rId10"/>
    <p:sldId id="342" r:id="rId11"/>
    <p:sldId id="360" r:id="rId12"/>
    <p:sldId id="343" r:id="rId13"/>
    <p:sldId id="361" r:id="rId14"/>
    <p:sldId id="347" r:id="rId15"/>
    <p:sldId id="362" r:id="rId16"/>
    <p:sldId id="348" r:id="rId17"/>
    <p:sldId id="366" r:id="rId18"/>
    <p:sldId id="345" r:id="rId19"/>
    <p:sldId id="355" r:id="rId20"/>
    <p:sldId id="349" r:id="rId21"/>
    <p:sldId id="364" r:id="rId22"/>
    <p:sldId id="346" r:id="rId23"/>
    <p:sldId id="365" r:id="rId24"/>
    <p:sldId id="356" r:id="rId25"/>
    <p:sldId id="350" r:id="rId26"/>
    <p:sldId id="367" r:id="rId27"/>
    <p:sldId id="321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AE2"/>
    <a:srgbClr val="F8C255"/>
    <a:srgbClr val="7DD5C9"/>
    <a:srgbClr val="4F81BD"/>
    <a:srgbClr val="EC008C"/>
    <a:srgbClr val="9999FF"/>
    <a:srgbClr val="F76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1" autoAdjust="0"/>
    <p:restoredTop sz="94660"/>
  </p:normalViewPr>
  <p:slideViewPr>
    <p:cSldViewPr>
      <p:cViewPr varScale="1">
        <p:scale>
          <a:sx n="114" d="100"/>
          <a:sy n="114" d="100"/>
        </p:scale>
        <p:origin x="1788" y="114"/>
      </p:cViewPr>
      <p:guideLst>
        <p:guide orient="horz" pos="2840"/>
        <p:guide pos="2880"/>
        <p:guide pos="204"/>
        <p:guide pos="5556"/>
        <p:guide orient="horz" pos="1117"/>
        <p:guide orient="horz"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0"/>
            <a:ext cx="9144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985962" y="1985962"/>
            <a:ext cx="6858000" cy="2886075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9144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2"/>
          <p:cNvGrpSpPr>
            <a:grpSpLocks/>
          </p:cNvGrpSpPr>
          <p:nvPr/>
        </p:nvGrpSpPr>
        <p:grpSpPr bwMode="auto">
          <a:xfrm>
            <a:off x="1523702" y="1484351"/>
            <a:ext cx="6216650" cy="2095461"/>
            <a:chOff x="1523702" y="1876458"/>
            <a:chExt cx="6216650" cy="2094839"/>
          </a:xfrm>
        </p:grpSpPr>
        <p:sp>
          <p:nvSpPr>
            <p:cNvPr id="10243" name="TextBox 5"/>
            <p:cNvSpPr txBox="1">
              <a:spLocks noChangeArrowheads="1"/>
            </p:cNvSpPr>
            <p:nvPr/>
          </p:nvSpPr>
          <p:spPr bwMode="auto">
            <a:xfrm>
              <a:off x="1656135" y="1876458"/>
              <a:ext cx="5831730" cy="1107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66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Operating System</a:t>
              </a:r>
            </a:p>
          </p:txBody>
        </p:sp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1523702" y="2525514"/>
              <a:ext cx="6216650" cy="144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8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Team Project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47831" y="5245749"/>
            <a:ext cx="241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2015112227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조일현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2015112181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박경환</a:t>
            </a:r>
          </a:p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2015112207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김상헌</a:t>
            </a:r>
            <a:endParaRPr lang="en-US" altLang="ko-KR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2017112179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도승현</a:t>
            </a:r>
          </a:p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2017112247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장충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5723" y="56612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조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435603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pwd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718A236C-DF6F-451C-A542-6D1E790A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" y="2715326"/>
            <a:ext cx="9305778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2123788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>
                <a:latin typeface="Arial Black" panose="020B0A04020102020204" pitchFamily="34" charset="0"/>
              </a:rPr>
              <a:t>ls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99396" y="49160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33101"/>
            <a:ext cx="5400600" cy="5269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199535"/>
            <a:ext cx="185763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4140012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ls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99396" y="49160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B570CF-BD6A-4039-9890-4FE7899D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2" y="2271184"/>
            <a:ext cx="9278120" cy="27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9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2123788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>
                <a:latin typeface="Arial Black" panose="020B0A04020102020204" pitchFamily="34" charset="0"/>
              </a:rPr>
              <a:t>cat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2" y="1916832"/>
            <a:ext cx="4340188" cy="3905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31" y="1772816"/>
            <a:ext cx="3848637" cy="42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4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3779972" cy="131112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cat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D89766-2912-4614-83DA-D92019D3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1455535"/>
            <a:ext cx="8028384" cy="49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5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2123788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 err="1">
                <a:latin typeface="Arial Black" panose="020B0A04020102020204" pitchFamily="34" charset="0"/>
              </a:rPr>
              <a:t>rmdir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1" y="908575"/>
            <a:ext cx="4758767" cy="4435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65277"/>
            <a:ext cx="4501152" cy="3554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68550-1522-45E1-AF1D-F173C98AD458}"/>
              </a:ext>
            </a:extLst>
          </p:cNvPr>
          <p:cNvSpPr txBox="1"/>
          <p:nvPr/>
        </p:nvSpPr>
        <p:spPr>
          <a:xfrm>
            <a:off x="4427984" y="11247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3A706-DCD9-48D0-858E-DA3664BBAC84}"/>
              </a:ext>
            </a:extLst>
          </p:cNvPr>
          <p:cNvSpPr txBox="1"/>
          <p:nvPr/>
        </p:nvSpPr>
        <p:spPr>
          <a:xfrm>
            <a:off x="8086030" y="343940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7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543615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rmdir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FB213E-54BB-44C0-AE0D-23004D1E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27" y="2492896"/>
            <a:ext cx="917912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687631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>
                <a:latin typeface="Arial Black" panose="020B0A04020102020204" pitchFamily="34" charset="0"/>
              </a:rPr>
              <a:t>save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4" y="980728"/>
            <a:ext cx="5652180" cy="54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6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Text Box 5"/>
          <p:cNvSpPr txBox="1">
            <a:spLocks noChangeArrowheads="1"/>
          </p:cNvSpPr>
          <p:nvPr/>
        </p:nvSpPr>
        <p:spPr bwMode="auto">
          <a:xfrm>
            <a:off x="4159956" y="3128960"/>
            <a:ext cx="3940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3563888" y="3066109"/>
            <a:ext cx="4851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02. </a:t>
            </a:r>
            <a:r>
              <a:rPr kumimoji="0" lang="ko-KR" altLang="en-US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추가 명령어 구현</a:t>
            </a:r>
            <a:endParaRPr kumimoji="0" lang="en-US" altLang="ko-KR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83568" y="2827915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52320" y="188640"/>
            <a:ext cx="1584176" cy="504056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259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687631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 err="1">
                <a:latin typeface="Arial Black" panose="020B0A04020102020204" pitchFamily="34" charset="0"/>
              </a:rPr>
              <a:t>chmod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8"/>
            <a:ext cx="5580111" cy="36629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4" y="4239436"/>
            <a:ext cx="3362794" cy="3075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44824"/>
            <a:ext cx="3362794" cy="4573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A5903-08FD-44D4-9C57-346C12751FCA}"/>
              </a:ext>
            </a:extLst>
          </p:cNvPr>
          <p:cNvSpPr txBox="1"/>
          <p:nvPr/>
        </p:nvSpPr>
        <p:spPr>
          <a:xfrm>
            <a:off x="4427984" y="11247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6C79C-8D0B-440C-B681-449E410F6D68}"/>
              </a:ext>
            </a:extLst>
          </p:cNvPr>
          <p:cNvSpPr txBox="1"/>
          <p:nvPr/>
        </p:nvSpPr>
        <p:spPr>
          <a:xfrm>
            <a:off x="8244408" y="164577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3597274" y="3128962"/>
            <a:ext cx="4503117" cy="2068517"/>
            <a:chOff x="4440238" y="3144837"/>
            <a:chExt cx="4294187" cy="1060624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37"/>
              <a:ext cx="4294187" cy="236717"/>
              <a:chOff x="5240111" y="2091647"/>
              <a:chExt cx="4294188" cy="236826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236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236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명령어 구현</a:t>
                </a:r>
                <a:endParaRPr kumimoji="0" lang="ko-KR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003"/>
              <a:ext cx="4291012" cy="238305"/>
              <a:chOff x="5243286" y="2568005"/>
              <a:chExt cx="4291013" cy="238414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236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236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추가 명령어 구현</a:t>
                </a:r>
                <a:endParaRPr kumimoji="0" lang="ko-KR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7165"/>
              <a:ext cx="4291012" cy="238296"/>
              <a:chOff x="5240111" y="3043860"/>
              <a:chExt cx="4291013" cy="238406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236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3511" y="3043860"/>
                <a:ext cx="3757613" cy="236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멀티프로세서</a:t>
                </a:r>
                <a:endParaRPr kumimoji="0" lang="ko-KR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3597274" y="1772816"/>
            <a:ext cx="37068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5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83568" y="2827915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52320" y="188640"/>
            <a:ext cx="1584176" cy="504056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687631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chmod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069730-5F29-43BF-88D9-BDAE8FF3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51331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4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2483828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touch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4" y="764704"/>
            <a:ext cx="4786759" cy="37444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4" y="4509120"/>
            <a:ext cx="2562583" cy="223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3" y="787314"/>
            <a:ext cx="3764005" cy="40098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17" y="4818672"/>
            <a:ext cx="3515216" cy="1771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09683-A4C7-4D55-9E15-5BBF2A4D970B}"/>
              </a:ext>
            </a:extLst>
          </p:cNvPr>
          <p:cNvSpPr txBox="1"/>
          <p:nvPr/>
        </p:nvSpPr>
        <p:spPr>
          <a:xfrm>
            <a:off x="8322131" y="18092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B21FC-81B6-4F48-8154-FB02248C0DCE}"/>
              </a:ext>
            </a:extLst>
          </p:cNvPr>
          <p:cNvSpPr txBox="1"/>
          <p:nvPr/>
        </p:nvSpPr>
        <p:spPr>
          <a:xfrm>
            <a:off x="3995936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BD9F4-F615-480D-94FD-4EA1F3D62F89}"/>
              </a:ext>
            </a:extLst>
          </p:cNvPr>
          <p:cNvSpPr txBox="1"/>
          <p:nvPr/>
        </p:nvSpPr>
        <p:spPr>
          <a:xfrm>
            <a:off x="8106107" y="453864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DF7CB-191E-4134-91FB-4668EDFCB071}"/>
              </a:ext>
            </a:extLst>
          </p:cNvPr>
          <p:cNvSpPr txBox="1"/>
          <p:nvPr/>
        </p:nvSpPr>
        <p:spPr>
          <a:xfrm>
            <a:off x="4069269" y="10602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8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687631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touch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93741B-B24A-4361-9D85-B8B88DEE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3" y="2877313"/>
            <a:ext cx="851295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2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Text Box 5"/>
          <p:cNvSpPr txBox="1">
            <a:spLocks noChangeArrowheads="1"/>
          </p:cNvSpPr>
          <p:nvPr/>
        </p:nvSpPr>
        <p:spPr bwMode="auto">
          <a:xfrm>
            <a:off x="4211960" y="3189219"/>
            <a:ext cx="3940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3347864" y="3140968"/>
            <a:ext cx="53285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03. </a:t>
            </a:r>
            <a:r>
              <a:rPr kumimoji="0" lang="ko-KR" altLang="en-US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멀티프로세서 구현</a:t>
            </a:r>
            <a:endParaRPr kumimoji="0" lang="en-US" altLang="ko-KR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83568" y="2827915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52320" y="188640"/>
            <a:ext cx="1584176" cy="504056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9091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687631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 err="1">
                <a:latin typeface="Arial Black" panose="020B0A04020102020204" pitchFamily="34" charset="0"/>
              </a:rPr>
              <a:t>multiprocess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5454322" y="1250971"/>
            <a:ext cx="7164348" cy="8679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en-US" altLang="ko-KR" b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    </a:t>
            </a:r>
            <a:r>
              <a:rPr kumimoji="0" lang="ko-KR" altLang="en-US" sz="2800" b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우리 </a:t>
            </a:r>
            <a:r>
              <a:rPr kumimoji="0" lang="ko-KR" altLang="en-US" sz="2800" b="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조의 </a:t>
            </a:r>
            <a:r>
              <a:rPr kumimoji="0" lang="ko-KR" altLang="en-US" sz="2800" b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장점 </a:t>
            </a:r>
            <a:r>
              <a:rPr kumimoji="0" lang="en-US" altLang="ko-KR" sz="280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endParaRPr kumimoji="0" lang="en-US" altLang="ko-KR" sz="280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>
              <a:defRPr/>
            </a:pPr>
            <a:r>
              <a:rPr kumimoji="0" lang="ko-KR" altLang="en-US" sz="280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   </a:t>
            </a:r>
            <a:r>
              <a:rPr kumimoji="0" lang="en-US" altLang="ko-KR" sz="2800" b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+mj-lt"/>
              </a:rPr>
              <a:t>-&gt;</a:t>
            </a:r>
            <a:r>
              <a:rPr kumimoji="0" lang="ko-KR" altLang="en-US" sz="280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 세마포어를 </a:t>
            </a:r>
            <a:r>
              <a:rPr kumimoji="0" lang="ko-KR" altLang="en-US" sz="28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이용</a:t>
            </a:r>
            <a:endParaRPr kumimoji="0" lang="ko-KR" altLang="ko-KR" sz="280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98275"/>
            <a:ext cx="5328592" cy="37745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58707"/>
            <a:ext cx="532859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3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687631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multiprocess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D6B931-0620-4735-AEAF-659209C16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3" y="2096852"/>
            <a:ext cx="8578365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71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1863725"/>
            <a:ext cx="85185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7500" dirty="0"/>
              <a:t>THANK 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Text Box 5"/>
          <p:cNvSpPr txBox="1">
            <a:spLocks noChangeArrowheads="1"/>
          </p:cNvSpPr>
          <p:nvPr/>
        </p:nvSpPr>
        <p:spPr bwMode="auto">
          <a:xfrm>
            <a:off x="4159956" y="3128960"/>
            <a:ext cx="3940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4276767" y="3152053"/>
            <a:ext cx="37068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01. </a:t>
            </a:r>
            <a:r>
              <a:rPr kumimoji="0" lang="ko-KR" altLang="en-US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명령어 구현</a:t>
            </a:r>
            <a:endParaRPr kumimoji="0" lang="en-US" altLang="ko-KR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83568" y="2827915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52320" y="188640"/>
            <a:ext cx="1584176" cy="504056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177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4" y="5069175"/>
            <a:ext cx="6660292" cy="1872208"/>
          </a:xfrm>
          <a:prstGeom prst="rect">
            <a:avLst/>
          </a:prstGeom>
        </p:spPr>
      </p:pic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2483828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>
                <a:latin typeface="Arial Black" panose="020B0A04020102020204" pitchFamily="34" charset="0"/>
              </a:rPr>
              <a:t>cd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4" y="980728"/>
            <a:ext cx="811839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2483828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>
                <a:latin typeface="Arial Black" panose="020B0A04020102020204" pitchFamily="34" charset="0"/>
              </a:rPr>
              <a:t>cd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63595"/>
            <a:ext cx="4572000" cy="33137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77680"/>
            <a:ext cx="5388545" cy="2880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132856"/>
            <a:ext cx="3296110" cy="2743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A0510-4F72-4030-99DD-265D73AE6046}"/>
              </a:ext>
            </a:extLst>
          </p:cNvPr>
          <p:cNvSpPr txBox="1"/>
          <p:nvPr/>
        </p:nvSpPr>
        <p:spPr>
          <a:xfrm>
            <a:off x="4427984" y="11247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345E5-52BF-4630-994D-5774933CF6DB}"/>
              </a:ext>
            </a:extLst>
          </p:cNvPr>
          <p:cNvSpPr txBox="1"/>
          <p:nvPr/>
        </p:nvSpPr>
        <p:spPr>
          <a:xfrm>
            <a:off x="4516083" y="47793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6C9B5-7D79-4151-82D4-325597FCD898}"/>
              </a:ext>
            </a:extLst>
          </p:cNvPr>
          <p:cNvSpPr txBox="1"/>
          <p:nvPr/>
        </p:nvSpPr>
        <p:spPr>
          <a:xfrm>
            <a:off x="7960152" y="21729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3563948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cd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점수판, 오렌지, 개체이(가) 표시된 사진&#10;&#10;자동 생성된 설명">
            <a:extLst>
              <a:ext uri="{FF2B5EF4-FFF2-40B4-BE49-F238E27FC236}">
                <a16:creationId xmlns:a16="http://schemas.microsoft.com/office/drawing/2014/main" id="{9B78ACFD-F5E6-411F-A780-AF171FEB4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" y="2996952"/>
            <a:ext cx="1447375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6876316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mkdir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EE2482-B312-4B42-A858-FDB2D1F0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895350"/>
            <a:ext cx="4392488" cy="440076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2A53AF8-4BCE-4898-8B2E-21078E4B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73893"/>
            <a:ext cx="4648478" cy="393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D2802-88EE-4161-BF8F-1D654BD456B7}"/>
              </a:ext>
            </a:extLst>
          </p:cNvPr>
          <p:cNvSpPr txBox="1"/>
          <p:nvPr/>
        </p:nvSpPr>
        <p:spPr>
          <a:xfrm>
            <a:off x="4067944" y="102076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C7557-E03C-4B2C-A7C2-E256773CDB74}"/>
              </a:ext>
            </a:extLst>
          </p:cNvPr>
          <p:cNvSpPr txBox="1"/>
          <p:nvPr/>
        </p:nvSpPr>
        <p:spPr>
          <a:xfrm>
            <a:off x="7868723" y="25992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4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5652180" cy="7017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>
                <a:latin typeface="Arial Black" panose="020B0A04020102020204" pitchFamily="34" charset="0"/>
              </a:rPr>
              <a:t>mkdir </a:t>
            </a:r>
            <a:r>
              <a:rPr lang="ko-KR" altLang="en-US" sz="4400">
                <a:latin typeface="Arial Black" panose="020B0A04020102020204" pitchFamily="34" charset="0"/>
              </a:rPr>
              <a:t>실행화면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9CC4DE-0C43-4DD6-A8FE-0B48C13B2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" y="2608902"/>
            <a:ext cx="9094571" cy="21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9EA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5964" y="144407"/>
            <a:ext cx="2267804" cy="131112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400" dirty="0" err="1">
                <a:latin typeface="Arial Black" panose="020B0A04020102020204" pitchFamily="34" charset="0"/>
              </a:rPr>
              <a:t>pwd</a:t>
            </a:r>
            <a:endParaRPr lang="ko-KR" altLang="ko-KR" sz="44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468883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5256584" cy="5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38742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</TotalTime>
  <Words>94</Words>
  <Application>Microsoft Office PowerPoint</Application>
  <PresentationFormat>화면 슬라이드 쇼(4:3)</PresentationFormat>
  <Paragraphs>54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Tekton Pro</vt:lpstr>
      <vt:lpstr>굴림</vt:lpstr>
      <vt:lpstr>맑은 고딕</vt:lpstr>
      <vt:lpstr>함초롬돋움</vt:lpstr>
      <vt:lpstr>Arial</vt:lpstr>
      <vt:lpstr>Arial Black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cd</vt:lpstr>
      <vt:lpstr>cd</vt:lpstr>
      <vt:lpstr>cd 실행화면</vt:lpstr>
      <vt:lpstr>mkdir</vt:lpstr>
      <vt:lpstr>mkdir 실행화면</vt:lpstr>
      <vt:lpstr>pwd</vt:lpstr>
      <vt:lpstr>pwd 실행화면</vt:lpstr>
      <vt:lpstr>ls</vt:lpstr>
      <vt:lpstr>ls 실행화면</vt:lpstr>
      <vt:lpstr>cat</vt:lpstr>
      <vt:lpstr>cat 실행화면</vt:lpstr>
      <vt:lpstr>rmdir</vt:lpstr>
      <vt:lpstr>rmdir 실행화면</vt:lpstr>
      <vt:lpstr>save</vt:lpstr>
      <vt:lpstr>PowerPoint 프레젠테이션</vt:lpstr>
      <vt:lpstr>chmod</vt:lpstr>
      <vt:lpstr>chmod 실행화면</vt:lpstr>
      <vt:lpstr>touch</vt:lpstr>
      <vt:lpstr>touch 실행화면</vt:lpstr>
      <vt:lpstr>PowerPoint 프레젠테이션</vt:lpstr>
      <vt:lpstr>multiprocess</vt:lpstr>
      <vt:lpstr>multiprocess 실행화면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준석 도</cp:lastModifiedBy>
  <cp:revision>449</cp:revision>
  <dcterms:created xsi:type="dcterms:W3CDTF">2011-06-13T04:09:39Z</dcterms:created>
  <dcterms:modified xsi:type="dcterms:W3CDTF">2019-06-12T14:27:28Z</dcterms:modified>
</cp:coreProperties>
</file>