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80" autoAdjust="0"/>
    <p:restoredTop sz="94660"/>
  </p:normalViewPr>
  <p:slideViewPr>
    <p:cSldViewPr>
      <p:cViewPr varScale="1">
        <p:scale>
          <a:sx n="95" d="100"/>
          <a:sy n="95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956-C6D3-48C7-99DD-A1FF46137981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A6D-CD01-4088-AD0F-A916EAB812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956-C6D3-48C7-99DD-A1FF46137981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A6D-CD01-4088-AD0F-A916EAB812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956-C6D3-48C7-99DD-A1FF46137981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A6D-CD01-4088-AD0F-A916EAB812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956-C6D3-48C7-99DD-A1FF46137981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A6D-CD01-4088-AD0F-A916EAB812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956-C6D3-48C7-99DD-A1FF46137981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A6D-CD01-4088-AD0F-A916EAB812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956-C6D3-48C7-99DD-A1FF46137981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A6D-CD01-4088-AD0F-A916EAB812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956-C6D3-48C7-99DD-A1FF46137981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A6D-CD01-4088-AD0F-A916EAB812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956-C6D3-48C7-99DD-A1FF46137981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A6D-CD01-4088-AD0F-A916EAB812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956-C6D3-48C7-99DD-A1FF46137981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A6D-CD01-4088-AD0F-A916EAB812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956-C6D3-48C7-99DD-A1FF46137981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A6D-CD01-4088-AD0F-A916EAB812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8956-C6D3-48C7-99DD-A1FF46137981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A6D-CD01-4088-AD0F-A916EAB812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8956-C6D3-48C7-99DD-A1FF46137981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6A6D-CD01-4088-AD0F-A916EAB812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604" y="1000109"/>
          <a:ext cx="9001156" cy="569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040"/>
                <a:gridCol w="1807116"/>
              </a:tblGrid>
              <a:tr h="56949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로고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수평메뉴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메인이미지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2844" y="142852"/>
          <a:ext cx="892975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0"/>
                <a:gridCol w="642942"/>
                <a:gridCol w="3643338"/>
              </a:tblGrid>
              <a:tr h="23812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화면 구현 실기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과정명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시큐어코드를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활용한 전자정부표준프레임워크기반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1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1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강의실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57158" y="1142984"/>
            <a:ext cx="671517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57158" y="1142984"/>
            <a:ext cx="6715172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0800000" flipV="1">
            <a:off x="357158" y="1142984"/>
            <a:ext cx="6715172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28596" y="1285860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357158" y="1857364"/>
            <a:ext cx="114300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00166" y="1857364"/>
            <a:ext cx="114300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43174" y="1857364"/>
            <a:ext cx="114300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86182" y="1857364"/>
            <a:ext cx="114300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29190" y="1857364"/>
            <a:ext cx="114300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29322" y="1857364"/>
            <a:ext cx="114300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71472" y="1928802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357158" y="2214554"/>
            <a:ext cx="6715172" cy="1643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57158" y="2214554"/>
            <a:ext cx="6715172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 flipV="1">
            <a:off x="357158" y="2214554"/>
            <a:ext cx="6715172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71472" y="2857496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357158" y="3929066"/>
            <a:ext cx="2214578" cy="1643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643174" y="3929066"/>
            <a:ext cx="2214578" cy="1643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929190" y="3929066"/>
            <a:ext cx="2143140" cy="1643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42976" y="4429132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37" name="타원 36"/>
          <p:cNvSpPr/>
          <p:nvPr/>
        </p:nvSpPr>
        <p:spPr>
          <a:xfrm>
            <a:off x="3786182" y="4572008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38" name="타원 37"/>
          <p:cNvSpPr/>
          <p:nvPr/>
        </p:nvSpPr>
        <p:spPr>
          <a:xfrm>
            <a:off x="5929322" y="4643446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39" name="직사각형 38"/>
          <p:cNvSpPr/>
          <p:nvPr/>
        </p:nvSpPr>
        <p:spPr>
          <a:xfrm>
            <a:off x="357158" y="5643578"/>
            <a:ext cx="671517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857488" y="5857892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7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</cp:revision>
  <dcterms:created xsi:type="dcterms:W3CDTF">2017-01-13T03:04:23Z</dcterms:created>
  <dcterms:modified xsi:type="dcterms:W3CDTF">2017-01-13T03:24:28Z</dcterms:modified>
</cp:coreProperties>
</file>