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9" r:id="rId2"/>
    <p:sldId id="330" r:id="rId3"/>
    <p:sldId id="331" r:id="rId4"/>
    <p:sldId id="332" r:id="rId5"/>
    <p:sldId id="333" r:id="rId6"/>
    <p:sldId id="336" r:id="rId7"/>
    <p:sldId id="334" r:id="rId8"/>
    <p:sldId id="335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80" autoAdjust="0"/>
    <p:restoredTop sz="94660"/>
  </p:normalViewPr>
  <p:slideViewPr>
    <p:cSldViewPr>
      <p:cViewPr varScale="1">
        <p:scale>
          <a:sx n="79" d="100"/>
          <a:sy n="79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F307A-9BCA-43AB-8D31-7E584F92A4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7D9A-1FF0-402A-A946-C8ECC75A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E7D9A-1FF0-402A-A946-C8ECC75AB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E7D9A-1FF0-402A-A946-C8ECC75ABB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0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6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3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0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4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4025-6AE9-4B0B-AFE0-2756EC4E5E7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7BF0-1D46-4A22-B6C9-574B0224E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2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Windows Subsystem for Linux </a:t>
            </a:r>
            <a:r>
              <a:rPr lang="en-US" dirty="0" smtClean="0">
                <a:solidFill>
                  <a:srgbClr val="FF00FF"/>
                </a:solidFill>
              </a:rPr>
              <a:t/>
            </a:r>
            <a:br>
              <a:rPr lang="en-US" dirty="0" smtClean="0">
                <a:solidFill>
                  <a:srgbClr val="FF00FF"/>
                </a:solidFill>
              </a:rPr>
            </a:br>
            <a:r>
              <a:rPr lang="en-US" dirty="0" smtClean="0">
                <a:solidFill>
                  <a:srgbClr val="FF00FF"/>
                </a:solidFill>
              </a:rPr>
              <a:t>(</a:t>
            </a:r>
            <a:r>
              <a:rPr lang="en-US" dirty="0">
                <a:solidFill>
                  <a:srgbClr val="FF00FF"/>
                </a:solidFill>
              </a:rPr>
              <a:t>WSL)</a:t>
            </a:r>
          </a:p>
        </p:txBody>
      </p:sp>
    </p:spTree>
    <p:extLst>
      <p:ext uri="{BB962C8B-B14F-4D97-AF65-F5344CB8AC3E}">
        <p14:creationId xmlns:p14="http://schemas.microsoft.com/office/powerpoint/2010/main" val="346312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11887200" cy="10667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Install on Windows 10</a:t>
            </a:r>
            <a:endParaRPr lang="en-US" sz="4000" dirty="0">
              <a:solidFill>
                <a:srgbClr val="FF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299"/>
            <a:ext cx="7772400" cy="5846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906" y="1011299"/>
            <a:ext cx="39528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11887200" cy="10667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Start </a:t>
            </a:r>
            <a:r>
              <a:rPr lang="en-US" sz="4000" dirty="0" err="1" smtClean="0">
                <a:solidFill>
                  <a:srgbClr val="FF00FF"/>
                </a:solidFill>
              </a:rPr>
              <a:t>Cmd</a:t>
            </a:r>
            <a:r>
              <a:rPr lang="en-US" sz="4000" dirty="0" smtClean="0">
                <a:solidFill>
                  <a:srgbClr val="FF00FF"/>
                </a:solidFill>
              </a:rPr>
              <a:t> as Administrator</a:t>
            </a:r>
            <a:endParaRPr lang="en-US" sz="4000" dirty="0">
              <a:solidFill>
                <a:srgbClr val="FF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279"/>
          <a:stretch/>
        </p:blipFill>
        <p:spPr>
          <a:xfrm>
            <a:off x="-4482" y="1828800"/>
            <a:ext cx="7467600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733800"/>
            <a:ext cx="4238625" cy="2162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419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118872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Install Ubuntu Distro</a:t>
            </a:r>
            <a:endParaRPr lang="en-US" sz="4000" dirty="0">
              <a:solidFill>
                <a:srgbClr val="FF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4239" b="59659"/>
          <a:stretch/>
        </p:blipFill>
        <p:spPr>
          <a:xfrm>
            <a:off x="152400" y="1004456"/>
            <a:ext cx="4267200" cy="19673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54239" b="60937"/>
          <a:stretch/>
        </p:blipFill>
        <p:spPr>
          <a:xfrm>
            <a:off x="152400" y="2999509"/>
            <a:ext cx="426720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r="54239" b="60938"/>
          <a:stretch/>
        </p:blipFill>
        <p:spPr>
          <a:xfrm>
            <a:off x="152400" y="4953000"/>
            <a:ext cx="426720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4467224" y="990602"/>
            <a:ext cx="7191376" cy="3581398"/>
            <a:chOff x="4467224" y="990602"/>
            <a:chExt cx="7191376" cy="35813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/>
            <a:srcRect r="17161" b="13885"/>
            <a:stretch/>
          </p:blipFill>
          <p:spPr>
            <a:xfrm>
              <a:off x="4467225" y="990602"/>
              <a:ext cx="7191375" cy="35813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4467224" y="1638906"/>
              <a:ext cx="2692268" cy="52876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r="16356" b="53125"/>
          <a:stretch/>
        </p:blipFill>
        <p:spPr>
          <a:xfrm>
            <a:off x="4467224" y="4648200"/>
            <a:ext cx="7191376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381199" y="1387406"/>
            <a:ext cx="2057201" cy="2515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8999" y="4913474"/>
            <a:ext cx="2057201" cy="19192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998" y="6553200"/>
            <a:ext cx="2057201" cy="19192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118872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Install Additional Distros</a:t>
            </a:r>
            <a:endParaRPr lang="en-US" sz="4000" dirty="0">
              <a:solidFill>
                <a:srgbClr val="FF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713" b="24816"/>
          <a:stretch/>
        </p:blipFill>
        <p:spPr>
          <a:xfrm>
            <a:off x="0" y="1371600"/>
            <a:ext cx="5486399" cy="351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7068" y="1770528"/>
            <a:ext cx="2057201" cy="20170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494" y="4540133"/>
            <a:ext cx="2743200" cy="21116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118872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Install Additional Distros From MS Store</a:t>
            </a:r>
            <a:endParaRPr lang="en-US" sz="4000" dirty="0">
              <a:solidFill>
                <a:srgbClr val="FF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7118"/>
            <a:ext cx="6612675" cy="5490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7313" b="57813"/>
          <a:stretch/>
        </p:blipFill>
        <p:spPr>
          <a:xfrm>
            <a:off x="6705600" y="1367118"/>
            <a:ext cx="5486400" cy="1463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6303" b="51563"/>
          <a:stretch/>
        </p:blipFill>
        <p:spPr>
          <a:xfrm>
            <a:off x="6705600" y="2895600"/>
            <a:ext cx="5486400" cy="188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5600" y="4953000"/>
            <a:ext cx="5486400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yum install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iptuils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net-tools 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iproute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bind-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traceroute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 show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host google.com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traceroute google.com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9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279"/>
          <a:stretch/>
        </p:blipFill>
        <p:spPr>
          <a:xfrm>
            <a:off x="7162800" y="32657"/>
            <a:ext cx="5029200" cy="33870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70104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Running Installed Distros</a:t>
            </a:r>
            <a:endParaRPr lang="en-US" sz="4000" dirty="0">
              <a:solidFill>
                <a:srgbClr val="FF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9279"/>
          <a:stretch/>
        </p:blipFill>
        <p:spPr>
          <a:xfrm>
            <a:off x="7162800" y="3470987"/>
            <a:ext cx="5029200" cy="33870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052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99822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Shutdown/Terminate a Running Distro</a:t>
            </a: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371600"/>
            <a:ext cx="54864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C:\&gt;wsl -l -v</a:t>
            </a:r>
          </a:p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         STATE           VERSION</a:t>
            </a:r>
          </a:p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Ubuntu        Stopped         1</a:t>
            </a:r>
          </a:p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AlmaLinux9    Stopped        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sz="11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--shutdown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(Shutdown/terminate all running distros)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</a:p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(Shutdown/terminate Ubuntu distro)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1"/>
            <a:ext cx="7086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WSL</a:t>
            </a:r>
            <a:r>
              <a:rPr lang="en-US" sz="4000" dirty="0">
                <a:solidFill>
                  <a:srgbClr val="FF00FF"/>
                </a:solidFill>
              </a:rPr>
              <a:t> </a:t>
            </a:r>
            <a:r>
              <a:rPr lang="en-US" sz="4000" dirty="0" smtClean="0">
                <a:solidFill>
                  <a:srgbClr val="FF00FF"/>
                </a:solidFill>
              </a:rPr>
              <a:t>– Uninstall a Distro</a:t>
            </a:r>
            <a:endParaRPr lang="en-US" sz="4000" dirty="0">
              <a:solidFill>
                <a:srgbClr val="FF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1673696"/>
            <a:ext cx="7147560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1669214"/>
            <a:ext cx="4343400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</a:p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(Shutdown/terminate Ubuntu distro)</a:t>
            </a:r>
          </a:p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--unregister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Step-1: shutdown and unregister the distro: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8240" y="129540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Step-2: Uninstall the distro from Apps &amp;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4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166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Windows Subsystem for Linux  (WSL)</vt:lpstr>
      <vt:lpstr>WSL – Install on Windows 10</vt:lpstr>
      <vt:lpstr>WSL – Start Cmd as Administrator</vt:lpstr>
      <vt:lpstr>WSL – Install Ubuntu Distro</vt:lpstr>
      <vt:lpstr>WSL – Install Additional Distros</vt:lpstr>
      <vt:lpstr>WSL – Install Additional Distros From MS Store</vt:lpstr>
      <vt:lpstr>WSL – Running Installed Distros</vt:lpstr>
      <vt:lpstr>WSL – Shutdown/Terminate a Running Distro</vt:lpstr>
      <vt:lpstr>WSL – Uninstall a Distro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Vidol Loeung</dc:creator>
  <cp:lastModifiedBy>Vidol Loeung</cp:lastModifiedBy>
  <cp:revision>127</cp:revision>
  <dcterms:created xsi:type="dcterms:W3CDTF">2023-09-11T07:31:59Z</dcterms:created>
  <dcterms:modified xsi:type="dcterms:W3CDTF">2023-10-09T09:51:47Z</dcterms:modified>
</cp:coreProperties>
</file>