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1" r:id="rId17"/>
    <p:sldId id="273" r:id="rId18"/>
    <p:sldId id="274" r:id="rId19"/>
    <p:sldId id="276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6847" autoAdjust="0"/>
  </p:normalViewPr>
  <p:slideViewPr>
    <p:cSldViewPr snapToGrid="0">
      <p:cViewPr varScale="1">
        <p:scale>
          <a:sx n="57" d="100"/>
          <a:sy n="57" d="100"/>
        </p:scale>
        <p:origin x="1566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DF9C0-D343-4EE1-98A8-6B547EF0EED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D69EAB-1ED7-4197-A724-D3BE97B3FB66}">
      <dgm:prSet phldrT="[文本]"/>
      <dgm:spPr>
        <a:xfrm>
          <a:off x="568091" y="1578019"/>
          <a:ext cx="1831901" cy="907961"/>
        </a:xfrm>
        <a:prstGeom prst="roundRect">
          <a:avLst/>
        </a:prstGeom>
        <a:solidFill>
          <a:srgbClr val="ACD433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1E153D7-FD10-4D7C-B0BD-8EB697A121C9}" type="parTrans" cxnId="{DE9B670E-490A-45ED-8AAB-6283B8BAEF47}">
      <dgm:prSet/>
      <dgm:spPr/>
      <dgm:t>
        <a:bodyPr/>
        <a:lstStyle/>
        <a:p>
          <a:endParaRPr lang="zh-CN" altLang="en-US"/>
        </a:p>
      </dgm:t>
    </dgm:pt>
    <dgm:pt modelId="{CE00F538-1DC2-4146-A250-FDBD21A6AEDD}" type="sibTrans" cxnId="{DE9B670E-490A-45ED-8AAB-6283B8BAEF47}">
      <dgm:prSet/>
      <dgm:spPr>
        <a:xfrm>
          <a:off x="1484042" y="43346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346571" y="604599"/>
              </a:moveTo>
              <a:arcTo wR="1598531" hR="1598531" stAng="13106765" swAng="6157553"/>
            </a:path>
          </a:pathLst>
        </a:custGeom>
        <a:noFill/>
        <a:ln w="9525" cap="rnd" cmpd="sng" algn="ctr">
          <a:solidFill>
            <a:srgbClr val="ACD433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zh-CN" altLang="en-US"/>
        </a:p>
      </dgm:t>
    </dgm:pt>
    <dgm:pt modelId="{F34101FA-BFE7-41CE-963B-71EEEC6FB855}">
      <dgm:prSet phldrT="[文本]"/>
      <dgm:spPr>
        <a:xfrm>
          <a:off x="3834300" y="1565142"/>
          <a:ext cx="1693608" cy="933714"/>
        </a:xfrm>
        <a:prstGeom prst="roundRect">
          <a:avLst/>
        </a:prstGeom>
        <a:solidFill>
          <a:srgbClr val="ACD433">
            <a:hueOff val="0"/>
            <a:satOff val="0"/>
            <a:lumOff val="0"/>
            <a:alphaOff val="0"/>
          </a:srgbClr>
        </a:solidFill>
        <a:ln w="1905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服务端</a:t>
          </a:r>
          <a:endParaRPr lang="zh-CN" altLang="en-US" dirty="0">
            <a:solidFill>
              <a:sysClr val="window" lastClr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83631C2-5D8A-4FC8-A46E-BE17119CB6E9}" type="parTrans" cxnId="{D7BC025A-DB91-4C00-9592-BEDF83594FA0}">
      <dgm:prSet/>
      <dgm:spPr/>
      <dgm:t>
        <a:bodyPr/>
        <a:lstStyle/>
        <a:p>
          <a:endParaRPr lang="zh-CN" altLang="en-US"/>
        </a:p>
      </dgm:t>
    </dgm:pt>
    <dgm:pt modelId="{1099A383-AF75-4F07-9B8C-83251DEC96F1}" type="sibTrans" cxnId="{D7BC025A-DB91-4C00-9592-BEDF83594FA0}">
      <dgm:prSet/>
      <dgm:spPr>
        <a:xfrm>
          <a:off x="1484042" y="433468"/>
          <a:ext cx="3197062" cy="3197062"/>
        </a:xfrm>
        <a:custGeom>
          <a:avLst/>
          <a:gdLst/>
          <a:ahLst/>
          <a:cxnLst/>
          <a:rect l="0" t="0" r="0" b="0"/>
          <a:pathLst>
            <a:path>
              <a:moveTo>
                <a:pt x="2842085" y="2602958"/>
              </a:moveTo>
              <a:arcTo wR="1598531" hR="1598531" stAng="2335682" swAng="6157553"/>
            </a:path>
          </a:pathLst>
        </a:custGeom>
        <a:noFill/>
        <a:ln w="9525" cap="rnd" cmpd="sng" algn="ctr">
          <a:solidFill>
            <a:srgbClr val="ACD433">
              <a:hueOff val="0"/>
              <a:satOff val="0"/>
              <a:lumOff val="0"/>
              <a:alphaOff val="0"/>
            </a:srgbClr>
          </a:solidFill>
          <a:prstDash val="solid"/>
          <a:tailEnd type="arrow"/>
        </a:ln>
        <a:effectLst/>
      </dgm:spPr>
      <dgm:t>
        <a:bodyPr/>
        <a:lstStyle/>
        <a:p>
          <a:endParaRPr lang="zh-CN" altLang="en-US"/>
        </a:p>
      </dgm:t>
    </dgm:pt>
    <dgm:pt modelId="{9A3BDB37-6D1B-476D-A8AF-D7087374495F}" type="pres">
      <dgm:prSet presAssocID="{42FDF9C0-D343-4EE1-98A8-6B547EF0EED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7475C64-AE83-42EA-82BB-765A2E98DD1C}" type="pres">
      <dgm:prSet presAssocID="{49D69EAB-1ED7-4197-A724-D3BE97B3FB66}" presName="node" presStyleLbl="node1" presStyleIdx="0" presStyleCnt="2" custScaleX="63252" custScaleY="48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F8F12-8CD2-43ED-86DE-8CEFFBF98DAF}" type="pres">
      <dgm:prSet presAssocID="{49D69EAB-1ED7-4197-A724-D3BE97B3FB66}" presName="spNode" presStyleCnt="0"/>
      <dgm:spPr/>
    </dgm:pt>
    <dgm:pt modelId="{00A575B1-05D9-423A-B64E-A72D302053D0}" type="pres">
      <dgm:prSet presAssocID="{CE00F538-1DC2-4146-A250-FDBD21A6AEDD}" presName="sibTrans" presStyleLbl="sibTrans1D1" presStyleIdx="0" presStyleCnt="2"/>
      <dgm:spPr/>
      <dgm:t>
        <a:bodyPr/>
        <a:lstStyle/>
        <a:p>
          <a:endParaRPr lang="zh-CN" altLang="en-US"/>
        </a:p>
      </dgm:t>
    </dgm:pt>
    <dgm:pt modelId="{C9EBE808-13CD-453E-9EFE-A7D4DF205EA6}" type="pres">
      <dgm:prSet presAssocID="{F34101FA-BFE7-41CE-963B-71EEEC6FB855}" presName="node" presStyleLbl="node1" presStyleIdx="1" presStyleCnt="2" custScaleX="58477" custScaleY="49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951A3-ABFB-4FB3-A167-E35BB7BF0C54}" type="pres">
      <dgm:prSet presAssocID="{F34101FA-BFE7-41CE-963B-71EEEC6FB855}" presName="spNode" presStyleCnt="0"/>
      <dgm:spPr/>
    </dgm:pt>
    <dgm:pt modelId="{7B0DB331-86A0-4472-9F4F-E0D73BF218ED}" type="pres">
      <dgm:prSet presAssocID="{1099A383-AF75-4F07-9B8C-83251DEC96F1}" presName="sibTrans" presStyleLbl="sibTrans1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8201BC38-E08B-4EC1-9155-C2B5C17788B1}" type="presOf" srcId="{F34101FA-BFE7-41CE-963B-71EEEC6FB855}" destId="{C9EBE808-13CD-453E-9EFE-A7D4DF205EA6}" srcOrd="0" destOrd="0" presId="urn:microsoft.com/office/officeart/2005/8/layout/cycle5"/>
    <dgm:cxn modelId="{D7BC025A-DB91-4C00-9592-BEDF83594FA0}" srcId="{42FDF9C0-D343-4EE1-98A8-6B547EF0EEDA}" destId="{F34101FA-BFE7-41CE-963B-71EEEC6FB855}" srcOrd="1" destOrd="0" parTransId="{783631C2-5D8A-4FC8-A46E-BE17119CB6E9}" sibTransId="{1099A383-AF75-4F07-9B8C-83251DEC96F1}"/>
    <dgm:cxn modelId="{99C9C62F-A053-4C60-99C9-64A0D3C41934}" type="presOf" srcId="{CE00F538-1DC2-4146-A250-FDBD21A6AEDD}" destId="{00A575B1-05D9-423A-B64E-A72D302053D0}" srcOrd="0" destOrd="0" presId="urn:microsoft.com/office/officeart/2005/8/layout/cycle5"/>
    <dgm:cxn modelId="{6B6A9B73-9281-4522-9374-DB71EDF67164}" type="presOf" srcId="{1099A383-AF75-4F07-9B8C-83251DEC96F1}" destId="{7B0DB331-86A0-4472-9F4F-E0D73BF218ED}" srcOrd="0" destOrd="0" presId="urn:microsoft.com/office/officeart/2005/8/layout/cycle5"/>
    <dgm:cxn modelId="{0ED1C2EA-D138-442B-A894-89FB3AF5C487}" type="presOf" srcId="{49D69EAB-1ED7-4197-A724-D3BE97B3FB66}" destId="{B7475C64-AE83-42EA-82BB-765A2E98DD1C}" srcOrd="0" destOrd="0" presId="urn:microsoft.com/office/officeart/2005/8/layout/cycle5"/>
    <dgm:cxn modelId="{DE9B670E-490A-45ED-8AAB-6283B8BAEF47}" srcId="{42FDF9C0-D343-4EE1-98A8-6B547EF0EEDA}" destId="{49D69EAB-1ED7-4197-A724-D3BE97B3FB66}" srcOrd="0" destOrd="0" parTransId="{D1E153D7-FD10-4D7C-B0BD-8EB697A121C9}" sibTransId="{CE00F538-1DC2-4146-A250-FDBD21A6AEDD}"/>
    <dgm:cxn modelId="{AEFD5CA2-741B-45F2-9038-AB1798D2A900}" type="presOf" srcId="{42FDF9C0-D343-4EE1-98A8-6B547EF0EEDA}" destId="{9A3BDB37-6D1B-476D-A8AF-D7087374495F}" srcOrd="0" destOrd="0" presId="urn:microsoft.com/office/officeart/2005/8/layout/cycle5"/>
    <dgm:cxn modelId="{AF4FD025-8057-4346-91AB-7D4CF20065D2}" type="presParOf" srcId="{9A3BDB37-6D1B-476D-A8AF-D7087374495F}" destId="{B7475C64-AE83-42EA-82BB-765A2E98DD1C}" srcOrd="0" destOrd="0" presId="urn:microsoft.com/office/officeart/2005/8/layout/cycle5"/>
    <dgm:cxn modelId="{54C573A1-E412-411E-971F-7A451E3E3F83}" type="presParOf" srcId="{9A3BDB37-6D1B-476D-A8AF-D7087374495F}" destId="{69FF8F12-8CD2-43ED-86DE-8CEFFBF98DAF}" srcOrd="1" destOrd="0" presId="urn:microsoft.com/office/officeart/2005/8/layout/cycle5"/>
    <dgm:cxn modelId="{BE1A17A5-AB6D-48A1-8E62-54D7AF99523E}" type="presParOf" srcId="{9A3BDB37-6D1B-476D-A8AF-D7087374495F}" destId="{00A575B1-05D9-423A-B64E-A72D302053D0}" srcOrd="2" destOrd="0" presId="urn:microsoft.com/office/officeart/2005/8/layout/cycle5"/>
    <dgm:cxn modelId="{F5C24A63-D401-4B10-A1B7-747692280AA6}" type="presParOf" srcId="{9A3BDB37-6D1B-476D-A8AF-D7087374495F}" destId="{C9EBE808-13CD-453E-9EFE-A7D4DF205EA6}" srcOrd="3" destOrd="0" presId="urn:microsoft.com/office/officeart/2005/8/layout/cycle5"/>
    <dgm:cxn modelId="{C0FEA4F1-854E-431E-BE80-027AB1E8BC35}" type="presParOf" srcId="{9A3BDB37-6D1B-476D-A8AF-D7087374495F}" destId="{DEB951A3-ABFB-4FB3-A167-E35BB7BF0C54}" srcOrd="4" destOrd="0" presId="urn:microsoft.com/office/officeart/2005/8/layout/cycle5"/>
    <dgm:cxn modelId="{5ADD0DDC-8803-4419-8704-2FCC6355D06F}" type="presParOf" srcId="{9A3BDB37-6D1B-476D-A8AF-D7087374495F}" destId="{7B0DB331-86A0-4472-9F4F-E0D73BF218ED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5C881-E09E-4208-BEEB-16780728B1F5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AEA3-EC5A-4745-8EE3-E5919A47F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11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9DC7-3534-4E1D-B14B-CD040D212101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DC22E-D756-45AA-8401-52EB93942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1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很高兴能代表我们项目组向大家展示我们的项目成果</a:t>
            </a:r>
            <a:endParaRPr lang="en-US" altLang="zh-CN" dirty="0" smtClean="0"/>
          </a:p>
          <a:p>
            <a:r>
              <a:rPr lang="zh-CN" altLang="en-US" dirty="0" smtClean="0"/>
              <a:t>项目初期就提出的口号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5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无实体进程</a:t>
            </a:r>
            <a:endParaRPr lang="en-US" altLang="zh-CN" dirty="0" smtClean="0"/>
          </a:p>
          <a:p>
            <a:r>
              <a:rPr lang="zh-CN" altLang="en-US" dirty="0" smtClean="0"/>
              <a:t>与宿主进程共存亡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标准包格式 无缝升级</a:t>
            </a:r>
            <a:endParaRPr lang="en-US" altLang="zh-CN" dirty="0" smtClean="0"/>
          </a:p>
          <a:p>
            <a:r>
              <a:rPr lang="zh-CN" altLang="en-US" dirty="0" smtClean="0"/>
              <a:t>界面库完全继承</a:t>
            </a:r>
            <a:r>
              <a:rPr lang="en-US" altLang="zh-CN" dirty="0" smtClean="0"/>
              <a:t>MFC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8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03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4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4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7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社会生活九大著名法则</a:t>
            </a:r>
            <a:endParaRPr lang="en-US" altLang="zh-CN" dirty="0" smtClean="0"/>
          </a:p>
          <a:p>
            <a:r>
              <a:rPr lang="zh-CN" altLang="en-US" dirty="0" smtClean="0"/>
              <a:t>需求分析，同类产品一大优势，也是一大劣势</a:t>
            </a:r>
            <a:endParaRPr lang="en-US" altLang="zh-CN" dirty="0" smtClean="0"/>
          </a:p>
          <a:p>
            <a:r>
              <a:rPr lang="zh-CN" altLang="en-US" dirty="0" smtClean="0"/>
              <a:t>双城记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8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1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4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更普适  应对老机器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0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更普适  应对老机器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47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68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无实体进程</a:t>
            </a:r>
            <a:endParaRPr lang="en-US" altLang="zh-CN" dirty="0" smtClean="0"/>
          </a:p>
          <a:p>
            <a:r>
              <a:rPr lang="zh-CN" altLang="en-US" dirty="0" smtClean="0"/>
              <a:t>与宿主进程共存亡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DC22E-D756-45AA-8401-52EB939421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0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9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23000">
              <a:schemeClr val="accent1">
                <a:lumMod val="89000"/>
              </a:schemeClr>
            </a:gs>
            <a:gs pos="49000">
              <a:schemeClr val="accent1">
                <a:lumMod val="75000"/>
              </a:schemeClr>
            </a:gs>
            <a:gs pos="97000">
              <a:schemeClr val="accent1">
                <a:lumMod val="5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D5E6-FAD6-4CB3-939F-7084777D9CBD}" type="datetimeFigureOut">
              <a:rPr lang="zh-CN" altLang="en-US" smtClean="0"/>
              <a:t>2013/9/6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6502-6693-4EF9-A473-FC0E247E0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371744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8800" b="1" dirty="0" smtClean="0">
                <a:solidFill>
                  <a:schemeClr val="bg1"/>
                </a:solidFill>
                <a:effectLst>
                  <a:outerShdw blurRad="266700" algn="ctr" rotWithShape="0">
                    <a:prstClr val="black">
                      <a:alpha val="40000"/>
                    </a:prstClr>
                  </a:outerShdw>
                </a:effectLst>
              </a:rPr>
              <a:t>鹰 眼</a:t>
            </a:r>
            <a:endParaRPr lang="zh-CN" altLang="en-US" sz="8800" b="1" dirty="0">
              <a:solidFill>
                <a:schemeClr val="bg1"/>
              </a:solidFill>
              <a:effectLst>
                <a:outerShdw blurRad="2667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1419"/>
            <a:ext cx="6858000" cy="1655762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Eagleye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pop-photo.com.cn/myspace/image/2010/03/0/10/55/105562_21118685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3867" y="0"/>
            <a:ext cx="102358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56524" y="4195971"/>
            <a:ext cx="35830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实时</a:t>
            </a:r>
            <a:r>
              <a:rPr lang="zh-CN" altLang="en-US" sz="6600" b="1" dirty="0" smtClean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监控</a:t>
            </a:r>
            <a:endParaRPr lang="en-US" altLang="zh-CN" sz="6600" b="1" dirty="0" smtClean="0">
              <a:latin typeface="方正黄草简体" panose="03000509000000000000" pitchFamily="65" charset="-122"/>
              <a:ea typeface="方正黄草简体" panose="03000509000000000000" pitchFamily="65" charset="-122"/>
            </a:endParaRPr>
          </a:p>
          <a:p>
            <a:r>
              <a:rPr lang="zh-CN" altLang="en-US" sz="6600" b="1" dirty="0">
                <a:latin typeface="方正黄草简体" panose="03000509000000000000" pitchFamily="65" charset="-122"/>
                <a:ea typeface="方正黄草简体" panose="03000509000000000000" pitchFamily="65" charset="-122"/>
              </a:rPr>
              <a:t>无所遁形</a:t>
            </a:r>
          </a:p>
        </p:txBody>
      </p:sp>
    </p:spTree>
    <p:extLst>
      <p:ext uri="{BB962C8B-B14F-4D97-AF65-F5344CB8AC3E}">
        <p14:creationId xmlns:p14="http://schemas.microsoft.com/office/powerpoint/2010/main" val="26351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674" y="3066205"/>
            <a:ext cx="8061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简化服务端操作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界面友好易上手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0021" y="1225529"/>
            <a:ext cx="79683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流行的标签卡式界面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步完成常用操作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0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95056" y="2529446"/>
            <a:ext cx="56653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sz="115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15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4653" y="570406"/>
            <a:ext cx="27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727381845"/>
              </p:ext>
            </p:extLst>
          </p:nvPr>
        </p:nvGraphicFramePr>
        <p:xfrm>
          <a:off x="1316610" y="165152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566121" y="165832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617569" y="5416805"/>
            <a:ext cx="15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877437" y="3229542"/>
            <a:ext cx="1831901" cy="907961"/>
            <a:chOff x="568091" y="1578019"/>
            <a:chExt cx="1831901" cy="907961"/>
          </a:xfrm>
        </p:grpSpPr>
        <p:sp>
          <p:nvSpPr>
            <p:cNvPr id="31" name="圆角矩形 30"/>
            <p:cNvSpPr/>
            <p:nvPr/>
          </p:nvSpPr>
          <p:spPr>
            <a:xfrm>
              <a:off x="568091" y="1578019"/>
              <a:ext cx="1831901" cy="907961"/>
            </a:xfrm>
            <a:prstGeom prst="roundRect">
              <a:avLst/>
            </a:prstGeom>
            <a:solidFill>
              <a:srgbClr val="ACD433">
                <a:hueOff val="0"/>
                <a:satOff val="0"/>
                <a:lumOff val="0"/>
                <a:alphaOff val="0"/>
              </a:srgbClr>
            </a:solidFill>
            <a:ln w="19050" cap="rnd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2" name="圆角矩形 4"/>
            <p:cNvSpPr/>
            <p:nvPr/>
          </p:nvSpPr>
          <p:spPr>
            <a:xfrm>
              <a:off x="612414" y="1622342"/>
              <a:ext cx="1743255" cy="8193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marR="0" lvl="0" indent="0" algn="ctr" defTabSz="1289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kumimoji="0" lang="zh-CN" altLang="en-US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endParaRPr kumimoji="0" lang="zh-CN" altLang="en-US" sz="2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42410" y="3230295"/>
            <a:ext cx="1831901" cy="907961"/>
            <a:chOff x="568091" y="1578019"/>
            <a:chExt cx="1831901" cy="907961"/>
          </a:xfrm>
        </p:grpSpPr>
        <p:sp>
          <p:nvSpPr>
            <p:cNvPr id="34" name="圆角矩形 33"/>
            <p:cNvSpPr/>
            <p:nvPr/>
          </p:nvSpPr>
          <p:spPr>
            <a:xfrm>
              <a:off x="568091" y="1578019"/>
              <a:ext cx="1831901" cy="907961"/>
            </a:xfrm>
            <a:prstGeom prst="roundRect">
              <a:avLst/>
            </a:prstGeom>
            <a:solidFill>
              <a:srgbClr val="ACD433">
                <a:hueOff val="0"/>
                <a:satOff val="0"/>
                <a:lumOff val="0"/>
                <a:alphaOff val="0"/>
              </a:srgbClr>
            </a:solidFill>
            <a:ln w="19050" cap="rnd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5" name="圆角矩形 4"/>
            <p:cNvSpPr/>
            <p:nvPr/>
          </p:nvSpPr>
          <p:spPr>
            <a:xfrm>
              <a:off x="612414" y="1622342"/>
              <a:ext cx="1743255" cy="8193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marR="0" lvl="0" indent="0" algn="ctr" defTabSz="1289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kumimoji="0" lang="zh-CN" altLang="en-US" sz="2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2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3180" y="2650567"/>
            <a:ext cx="5355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高隐蔽：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DLL 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远程线程注入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653" y="570406"/>
            <a:ext cx="27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9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26920" y="2555565"/>
            <a:ext cx="6317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高可靠：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心跳包 异常离线警告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653" y="570406"/>
            <a:ext cx="27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1299" y="2318059"/>
            <a:ext cx="6460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高扩展：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err="1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LibUIDK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界面库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653" y="570406"/>
            <a:ext cx="27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1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010" y="2519940"/>
            <a:ext cx="8478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高可持续：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清晰的版本控制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653" y="570406"/>
            <a:ext cx="2757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7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1295" y="2351316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产品演示</a:t>
            </a:r>
            <a:endParaRPr lang="zh-CN" altLang="en-US" sz="115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8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1054" y="14586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72909" y="3141993"/>
            <a:ext cx="46987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酷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卓越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实验室实训平台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经理 现场经理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各位组员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各位同学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254083" y="2822224"/>
            <a:ext cx="4536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5068" y="242256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奥卡姆剃刀</a:t>
            </a:r>
            <a:endParaRPr lang="zh-CN" altLang="en-US" sz="60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011" y="373575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如无必要，勿增实体</a:t>
            </a:r>
            <a:endParaRPr lang="zh-CN" altLang="en-US" sz="32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817" y="3586994"/>
            <a:ext cx="4536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2638" y="232756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0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4084" y="3723884"/>
            <a:ext cx="4653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林达意 翁婷婷 马聪 解飞</a:t>
            </a:r>
            <a:endParaRPr lang="zh-CN" altLang="en-US" sz="32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817" y="3586994"/>
            <a:ext cx="4536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4461" y="1864427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199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0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2963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013" y="1864427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endParaRPr lang="zh-CN" altLang="en-US" sz="199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7605" y="2379953"/>
            <a:ext cx="41344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简化非必要功能</a:t>
            </a:r>
            <a:endParaRPr lang="en-US" altLang="zh-CN" sz="4400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简化客户端逻辑</a:t>
            </a:r>
            <a:endParaRPr lang="en-US" altLang="zh-CN" sz="4400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简化服务端操作</a:t>
            </a:r>
            <a:endParaRPr lang="en-US" altLang="zh-CN" sz="4400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64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5013" y="1864427"/>
            <a:ext cx="78406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chemeClr val="bg1"/>
                </a:solidFill>
                <a:effectLst>
                  <a:outerShdw blurRad="1524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简陋？</a:t>
            </a:r>
            <a:endParaRPr lang="zh-CN" altLang="en-US" sz="19900" b="1" dirty="0">
              <a:solidFill>
                <a:schemeClr val="bg1"/>
              </a:solidFill>
              <a:effectLst>
                <a:outerShdw blurRad="1524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1391" y="559122"/>
            <a:ext cx="3542958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3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303" y="3042454"/>
            <a:ext cx="7537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简化非必要功能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完善基础功能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7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8146" y="1320531"/>
            <a:ext cx="796834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组策略  →   策组分离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4000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多任意组合</a:t>
            </a:r>
            <a:endParaRPr lang="en-US" altLang="zh-CN" sz="4000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5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674" y="3066205"/>
            <a:ext cx="7853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简化客户端逻辑 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轻巧 隐蔽 高效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7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0020" y="667389"/>
            <a:ext cx="79683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客户端尺寸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168K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CPU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0%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内存占用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4134" y="4657497"/>
            <a:ext cx="60401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  <a:endParaRPr lang="en-US" altLang="zh-CN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Intel i3-380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处理器  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2.53GHz  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刷新频率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1000ms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约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个工作进程，模拟真实操作环境</a:t>
            </a:r>
            <a:endParaRPr lang="en-US" altLang="zh-CN" dirty="0" smtClean="0">
              <a:solidFill>
                <a:schemeClr val="bg1"/>
              </a:solidFill>
              <a:effectLst>
                <a:outerShdw blurRad="127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252</Words>
  <Application>Microsoft Office PowerPoint</Application>
  <PresentationFormat>全屏显示(4:3)</PresentationFormat>
  <Paragraphs>91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方正黄草简体</vt:lpstr>
      <vt:lpstr>宋体</vt:lpstr>
      <vt:lpstr>微软雅黑</vt:lpstr>
      <vt:lpstr>Arial</vt:lpstr>
      <vt:lpstr>Calibri</vt:lpstr>
      <vt:lpstr>Calibri Light</vt:lpstr>
      <vt:lpstr>Office 主题</vt:lpstr>
      <vt:lpstr>鹰 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Xiyou Linux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鹰 眼</dc:title>
  <dc:creator>林达意</dc:creator>
  <cp:lastModifiedBy>林达意</cp:lastModifiedBy>
  <cp:revision>13</cp:revision>
  <dcterms:created xsi:type="dcterms:W3CDTF">2013-09-05T23:01:50Z</dcterms:created>
  <dcterms:modified xsi:type="dcterms:W3CDTF">2013-09-06T07:16:47Z</dcterms:modified>
</cp:coreProperties>
</file>