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sldIdLst>
    <p:sldId id="403" r:id="rId3"/>
    <p:sldId id="385" r:id="rId4"/>
    <p:sldId id="397" r:id="rId5"/>
    <p:sldId id="408" r:id="rId6"/>
    <p:sldId id="411" r:id="rId7"/>
    <p:sldId id="413" r:id="rId8"/>
    <p:sldId id="405" r:id="rId9"/>
    <p:sldId id="409" r:id="rId10"/>
    <p:sldId id="410" r:id="rId11"/>
    <p:sldId id="4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AE4"/>
    <a:srgbClr val="06E2C9"/>
    <a:srgbClr val="000000"/>
    <a:srgbClr val="F3C6B3"/>
    <a:srgbClr val="D7D0C8"/>
    <a:srgbClr val="FAFAFA"/>
    <a:srgbClr val="FF9999"/>
    <a:srgbClr val="01D5FD"/>
    <a:srgbClr val="90C8F9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0362C-D6D7-4B71-B670-E8AC2BB5F5EA}" v="27" dt="2020-10-25T06:19:18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0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4.wdp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mailto:isueli713@gmail.com" TargetMode="External"/><Relationship Id="rId7" Type="http://schemas.openxmlformats.org/officeDocument/2006/relationships/image" Target="../media/image19.png"/><Relationship Id="rId2" Type="http://schemas.openxmlformats.org/officeDocument/2006/relationships/hyperlink" Target="mailto:lx97@kaka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hyperlink" Target="mailto:chosiyeonn@gmail.com" TargetMode="Externa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69987"/>
            <a:ext cx="12192000" cy="3340101"/>
          </a:xfrm>
          <a:prstGeom prst="rect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414876" y="1670049"/>
            <a:ext cx="5505681" cy="151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TRABALL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Computer Graphics Term Project</a:t>
            </a:r>
            <a:endParaRPr lang="ko-KR" altLang="en-US" sz="3200" kern="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3301" y="3814742"/>
            <a:ext cx="5377256" cy="104726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201835437 </a:t>
            </a:r>
            <a:r>
              <a:rPr lang="ko-KR" altLang="en-US" sz="1600" dirty="0">
                <a:solidFill>
                  <a:prstClr val="white"/>
                </a:solidFill>
              </a:rPr>
              <a:t>김진경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201835492 </a:t>
            </a:r>
            <a:r>
              <a:rPr lang="ko-KR" altLang="en-US" sz="1600" dirty="0">
                <a:solidFill>
                  <a:prstClr val="white"/>
                </a:solidFill>
              </a:rPr>
              <a:t>이슬이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201835529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</a:rPr>
              <a:t>조시연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F9A9D-CC4A-44CF-93DA-8C7FE0F0EA7C}"/>
              </a:ext>
            </a:extLst>
          </p:cNvPr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BE145E-A744-442D-9AF0-4E331C85CB4E}"/>
              </a:ext>
            </a:extLst>
          </p:cNvPr>
          <p:cNvSpPr txBox="1"/>
          <p:nvPr/>
        </p:nvSpPr>
        <p:spPr>
          <a:xfrm>
            <a:off x="5167058" y="3058406"/>
            <a:ext cx="2001317" cy="679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121D39-FC45-4B53-B493-5CECDC1C021F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1079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147274" y="2448644"/>
            <a:ext cx="2435125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147275" y="4174451"/>
            <a:ext cx="2435125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Member info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67492" y="2437671"/>
            <a:ext cx="2435125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Brief Description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71351" y="4179708"/>
            <a:ext cx="2435125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Task Scheduling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6A414-88E9-43F6-A5D2-B61C57D0D75F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EA71A-2F14-4D08-A134-F103AED789C1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989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2386" y="1652789"/>
            <a:ext cx="5073043" cy="1089765"/>
            <a:chOff x="1077238" y="1290180"/>
            <a:chExt cx="5073043" cy="864297"/>
          </a:xfrm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959422" y="1970646"/>
            <a:ext cx="33402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Move the ball to the destination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2386" y="3233157"/>
            <a:ext cx="5073043" cy="1089765"/>
            <a:chOff x="1077238" y="1290180"/>
            <a:chExt cx="5073043" cy="864297"/>
          </a:xfrm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갈매기형 수장 45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781871" y="3416251"/>
            <a:ext cx="3676082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Move to the next level 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within a set time to destination.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82386" y="4813525"/>
            <a:ext cx="5073043" cy="1089765"/>
            <a:chOff x="1077238" y="1290180"/>
            <a:chExt cx="5073043" cy="864297"/>
          </a:xfrm>
        </p:grpSpPr>
        <p:sp>
          <p:nvSpPr>
            <p:cNvPr id="49" name="양쪽 모서리가 둥근 사각형 48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오각형 49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갈매기형 수장 50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022934" y="5161602"/>
            <a:ext cx="33402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Play the game with the mouse.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852958" y="19706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5655430" y="2171828"/>
            <a:ext cx="659183" cy="3194829"/>
          </a:xfrm>
          <a:prstGeom prst="rightBracket">
            <a:avLst>
              <a:gd name="adj" fmla="val 3596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5655430" y="3795457"/>
            <a:ext cx="15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595746" y="2749519"/>
            <a:ext cx="2969722" cy="19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TRAVEL + BALL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TRABALL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7FC38E-A234-4790-889E-8FDB694C6F6A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BRIEF DESCRIPTION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03CEBA-6CA3-45F5-BE49-C3D6809DE15C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9909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23840-C199-475C-AE27-AEF538B41AF3}"/>
              </a:ext>
            </a:extLst>
          </p:cNvPr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A45F20-EB42-4DDF-8C4B-2AF6CABC3134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BRIEF DESCRIPTION - DEMO</a:t>
            </a:r>
          </a:p>
        </p:txBody>
      </p:sp>
      <p:pic>
        <p:nvPicPr>
          <p:cNvPr id="19" name="Picture 2" descr="356,097 Cloud Sky Illustrations, Royalty-Free Vector Graphics &amp; Clip Art -  iStock">
            <a:extLst>
              <a:ext uri="{FF2B5EF4-FFF2-40B4-BE49-F238E27FC236}">
                <a16:creationId xmlns:a16="http://schemas.microsoft.com/office/drawing/2014/main" id="{9C729FF9-E7A5-4D29-A624-827BCF86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62" y="1563726"/>
            <a:ext cx="8705950" cy="435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0753F221-9BEE-41B8-8E93-4039914A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50" y="2004398"/>
            <a:ext cx="3894845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5D2D5ACB-A44F-4BC4-8AD3-E65EE497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58" y="2004397"/>
            <a:ext cx="5543121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29E64B1E-5F7D-46D9-8760-20EFCC03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23" y="2970341"/>
            <a:ext cx="8225532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3CD2696E-7E3A-4A73-97F1-EBDDC0A4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30" y="2970341"/>
            <a:ext cx="1646544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B8889318-CA53-48E9-9381-07F87182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46" y="4025939"/>
            <a:ext cx="1648275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751344CB-7119-4CD6-8994-70F061DA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87" y="4012488"/>
            <a:ext cx="8225532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ina Clearance Ce Standard Toddler Kids Ball Volleyball - China Kids Ball  Volleyball and Toddler Ball Volleyball price">
            <a:extLst>
              <a:ext uri="{FF2B5EF4-FFF2-40B4-BE49-F238E27FC236}">
                <a16:creationId xmlns:a16="http://schemas.microsoft.com/office/drawing/2014/main" id="{43602367-236C-47A5-96AA-F218C12BE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33" y="1490043"/>
            <a:ext cx="788726" cy="78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llustration Of Tree Stump And Mushroom Royalty Free Cliparts, Vectors, And  Stock Illustration. Image 61197865.">
            <a:extLst>
              <a:ext uri="{FF2B5EF4-FFF2-40B4-BE49-F238E27FC236}">
                <a16:creationId xmlns:a16="http://schemas.microsoft.com/office/drawing/2014/main" id="{F54812EA-499A-48BE-9211-DD548A0C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88" y="5786396"/>
            <a:ext cx="970742" cy="6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923CB6-E0CF-4EBD-BAA5-933B14217DDD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94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463 L -0.00065 -0.00463 C 0.00157 -0.00509 0.00378 -0.00532 0.00599 -0.00579 C 0.00704 -0.00625 0.00795 -0.00694 0.00899 -0.00718 C 0.01068 -0.00764 0.01237 -0.0081 0.01407 -0.00856 C 0.01563 -0.00926 0.01693 -0.01065 0.01849 -0.01111 C 0.0198 -0.01157 0.02097 -0.01181 0.02214 -0.0125 C 0.03243 -0.01736 0.02136 -0.01319 0.03021 -0.0162 C 0.03321 -0.01597 0.0362 -0.01597 0.03907 -0.01505 C 0.04011 -0.01458 0.04102 -0.01319 0.04206 -0.0125 C 0.04349 -0.01134 0.04571 -0.01042 0.04714 -0.00972 C 0.04792 -0.0088 0.04857 -0.00787 0.04935 -0.00718 C 0.05014 -0.00648 0.05092 -0.00671 0.05157 -0.00579 C 0.05365 -0.00324 0.05547 0.00069 0.05678 0.00463 C 0.0573 0.00625 0.05756 0.00833 0.05821 0.00972 C 0.05886 0.01134 0.05964 0.0125 0.06042 0.01366 C 0.06094 0.01644 0.06198 0.01875 0.06185 0.02153 C 0.06159 0.02986 0.06159 0.03819 0.0612 0.04653 C 0.06081 0.05139 0.05977 0.05903 0.05899 0.06482 C 0.05873 0.06875 0.0586 0.07269 0.05821 0.07639 C 0.05782 0.08009 0.05678 0.08704 0.05678 0.08704 C 0.05704 0.1044 0.05704 0.12176 0.05743 0.13935 C 0.05821 0.17407 0.05821 0.14375 0.05821 0.15486 L 0.14428 0.14699 C 0.14649 0.14745 0.1487 0.14861 0.15092 0.14838 C 0.15235 0.14815 0.15378 0.1463 0.15521 0.14583 L 0.15964 0.14444 C 0.17175 0.13727 0.15912 0.14444 0.19271 0.1419 C 0.19428 0.14167 0.19571 0.1412 0.19714 0.14051 C 0.19792 0.14028 0.19857 0.13935 0.19935 0.13935 C 0.21068 0.13843 0.22188 0.13843 0.23321 0.13796 L 0.2862 0.13935 C 0.28698 0.13935 0.28764 0.14005 0.28842 0.14051 C 0.30899 0.15162 0.2836 0.13796 0.29649 0.14444 C 0.29714 0.14491 0.29792 0.1456 0.2987 0.14583 C 0.303 0.14653 0.30743 0.14676 0.31185 0.14699 C 0.31745 0.14954 0.31211 0.14676 0.31849 0.15232 C 0.32058 0.15417 0.32396 0.1544 0.32592 0.15486 C 0.33659 0.16134 0.32878 0.15741 0.35014 0.1588 C 0.35287 0.16042 0.35417 0.16134 0.35743 0.16273 C 0.36355 0.16551 0.35886 0.16273 0.36407 0.16528 C 0.36836 0.16759 0.36407 0.16597 0.36928 0.16806 C 0.37461 0.17014 0.37123 0.16829 0.37514 0.1706 C 0.37605 0.17569 0.37592 0.17569 0.37813 0.18102 C 0.38178 0.19005 0.37891 0.17107 0.38464 0.19676 C 0.38646 0.20486 0.38503 0.20208 0.38842 0.20602 C 0.38881 0.20764 0.38946 0.20926 0.38985 0.21111 C 0.39037 0.21366 0.39128 0.21898 0.39128 0.21898 C 0.39154 0.22199 0.39167 0.225 0.39206 0.22824 C 0.39219 0.2294 0.39284 0.23056 0.39284 0.23194 C 0.39284 0.24514 0.39245 0.2581 0.39206 0.2713 C 0.39193 0.27315 0.3918 0.27477 0.39128 0.27639 C 0.39102 0.27755 0.39024 0.27824 0.38985 0.27917 C 0.38933 0.28032 0.38881 0.28171 0.38842 0.2831 C 0.38803 0.28426 0.38777 0.28565 0.38764 0.28704 C 0.38685 0.29282 0.38685 0.2919 0.38685 0.29607 L -0.03151 0.29861 L -0.03959 0.29861 L -0.07709 0.3 C -0.07813 0.3 -0.07904 0.30093 -0.08007 0.30139 C -0.08151 0.30185 -0.08438 0.30255 -0.08594 0.30394 C -0.08672 0.30463 -0.08737 0.30556 -0.08816 0.30648 C -0.09115 0.31042 -0.09049 0.30949 -0.09257 0.31319 C -0.09271 0.31435 -0.09284 0.31574 -0.09323 0.31713 C -0.09389 0.31898 -0.09505 0.32014 -0.09545 0.32222 C -0.09596 0.32477 -0.09596 0.32755 -0.09623 0.33009 C -0.09649 0.33218 -0.09675 0.33449 -0.09688 0.33657 C -0.09675 0.3463 -0.09675 0.35579 -0.09623 0.36528 C -0.09596 0.36898 -0.09584 0.37292 -0.09479 0.37593 L -0.09323 0.37986 C -0.09296 0.38102 -0.09296 0.38241 -0.09257 0.3838 C -0.09219 0.38472 -0.0914 0.38519 -0.09101 0.38634 C -0.09063 0.38796 -0.09063 0.38982 -0.09036 0.39144 C -0.08985 0.39421 -0.0888 0.39931 -0.0888 0.39931 C -0.08906 0.41296 -0.0892 0.42639 -0.08959 0.43982 C -0.08972 0.44259 -0.08998 0.44514 -0.09036 0.44769 C -0.09075 0.45046 -0.09179 0.45556 -0.09179 0.45556 C -0.09154 0.4713 -0.0914 0.48704 -0.09101 0.50255 C -0.09089 0.51389 -0.09036 0.53657 -0.09036 0.53657 L -0.08737 0.64769 L -0.08737 0.64769 L -0.08816 0.65046 " pathEditMode="relative" ptsTypes="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23840-C199-475C-AE27-AEF538B41AF3}"/>
              </a:ext>
            </a:extLst>
          </p:cNvPr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A45F20-EB42-4DDF-8C4B-2AF6CABC3134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BRIEF DESCRIPTION - DEMO</a:t>
            </a:r>
          </a:p>
        </p:txBody>
      </p:sp>
      <p:pic>
        <p:nvPicPr>
          <p:cNvPr id="21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5D2D5ACB-A44F-4BC4-8AD3-E65EE497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58" y="2004397"/>
            <a:ext cx="5543121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3CD2696E-7E3A-4A73-97F1-EBDDC0A4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30" y="2970341"/>
            <a:ext cx="1646544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751344CB-7119-4CD6-8994-70F061DA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87" y="4012488"/>
            <a:ext cx="8225532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n by Hyerim Lee on Art Inspiration in 2020 | Forest illustration, Vector  background, Illustration">
            <a:extLst>
              <a:ext uri="{FF2B5EF4-FFF2-40B4-BE49-F238E27FC236}">
                <a16:creationId xmlns:a16="http://schemas.microsoft.com/office/drawing/2014/main" id="{8DBBCFF5-40E2-404E-9A22-1CEEE642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30" y="1274036"/>
            <a:ext cx="8040148" cy="5089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ADF26A-8C3D-412C-BF7F-07D7724C1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132" y="1696752"/>
            <a:ext cx="5836124" cy="8848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3CA9EE9-E9B0-4973-9A66-FA567C11D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0482" y="2544150"/>
            <a:ext cx="7092457" cy="8848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7917C1-F47D-49ED-A693-8BB01E2BB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8894" y="3559303"/>
            <a:ext cx="3857323" cy="8848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483E95F-33E8-43B9-8D19-C0F6DBA63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598" y="4560273"/>
            <a:ext cx="5394343" cy="8848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F0A8D8D-F75F-46B7-BE78-91FD0B20E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3226" y="5491424"/>
            <a:ext cx="6486503" cy="8848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86823FF-F1EF-48F5-B4EB-E5EA53407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95410" y="1645044"/>
            <a:ext cx="3254933" cy="8848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5923874-B2DC-4ADD-8A5B-38534A16B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92195" y="2529894"/>
            <a:ext cx="1732701" cy="8848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264B2DE-8EF6-4EE5-8D51-07969FE42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98748" y="3558266"/>
            <a:ext cx="4489493" cy="8848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52551C-164B-4DB3-8D7D-967BA9BDA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99317" y="4551321"/>
            <a:ext cx="3151026" cy="8848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B11DF37-0014-4A84-AC04-EDEA7D1D58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41545" y="5493337"/>
            <a:ext cx="2250314" cy="884850"/>
          </a:xfrm>
          <a:prstGeom prst="rect">
            <a:avLst/>
          </a:prstGeom>
        </p:spPr>
      </p:pic>
      <p:pic>
        <p:nvPicPr>
          <p:cNvPr id="37" name="Picture 2" descr="China Clearance Ce Standard Toddler Kids Ball Volleyball - China Kids Ball  Volleyball and Toddler Ball Volleyball price">
            <a:extLst>
              <a:ext uri="{FF2B5EF4-FFF2-40B4-BE49-F238E27FC236}">
                <a16:creationId xmlns:a16="http://schemas.microsoft.com/office/drawing/2014/main" id="{4F739EE0-6F24-41ED-B577-96C4E682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40" y="1210249"/>
            <a:ext cx="884851" cy="8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F9041D-148F-4B4E-BCD5-E2CB0E5319FF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1164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1.04167E-6 0.00023 C 0.01068 0.00625 0.00169 0.00139 0.00859 0.0044 C 0.00937 0.00463 0.00989 0.00533 0.01068 0.00533 C 0.01211 0.00602 0.01367 0.00625 0.0151 0.00648 L 0.0194 0.00857 L 0.02161 0.00972 L 0.06367 0.00857 C 0.06445 0.00857 0.06523 0.00787 0.06588 0.00764 C 0.06706 0.00718 0.06823 0.00695 0.06953 0.00648 C 0.07018 0.00579 0.07083 0.00486 0.07161 0.0044 C 0.07279 0.00371 0.07409 0.00371 0.07539 0.00324 C 0.07604 0.00324 0.07669 0.00255 0.07747 0.00209 C 0.08424 0.00255 0.09101 0.00255 0.09779 0.00324 C 0.10026 0.00347 0.1026 0.00533 0.10508 0.00533 L 0.12682 0.00648 C 0.12956 0.00787 0.13138 0.00903 0.13398 0.00972 C 0.13542 0.01019 0.13698 0.01042 0.13841 0.01088 C 0.13958 0.01111 0.14088 0.01158 0.14206 0.01181 C 0.14687 0.01158 0.15182 0.01158 0.15651 0.01088 C 0.15729 0.01065 0.15794 0.00972 0.15872 0.00972 C 0.1681 0.00903 0.1776 0.00903 0.18698 0.00857 C 0.18945 0.00509 0.18763 0.00695 0.19206 0.00533 C 0.19401 0.00486 0.19596 0.00417 0.19792 0.00324 C 0.19883 0.00301 0.19987 0.00278 0.20091 0.00209 C 0.20391 0.0007 0.20221 0.00139 0.20586 -2.22222E-6 C 0.20872 -0.00416 0.20638 -0.00139 0.21237 -0.00324 C 0.21341 -0.00324 0.21432 -0.00416 0.21523 -0.0044 C 0.2332 -0.00486 0.25104 -0.00486 0.26888 -0.00532 C 0.26992 -0.00555 0.27083 -0.00602 0.27187 -0.00648 C 0.27266 -0.00648 0.27331 -0.00741 0.27409 -0.00741 C 0.28151 -0.00717 0.28906 -0.00602 0.29661 -0.00532 C 0.29739 -0.00486 0.29844 -0.00463 0.29935 -0.0044 C 0.30091 -0.00347 0.30234 -0.00254 0.30378 -0.00208 L 0.30664 -0.00116 C 0.30755 -0.00023 0.30872 -2.22222E-6 0.3095 0.00116 C 0.31315 0.00556 0.30859 0.00347 0.31328 0.00648 C 0.31667 0.0088 0.31823 0.0088 0.32187 0.00972 C 0.32656 0.01204 0.32174 0.00996 0.32995 0.01181 C 0.33086 0.01204 0.33177 0.01273 0.33281 0.01297 C 0.33594 0.01366 0.33906 0.01389 0.34232 0.01389 C 0.34297 0.01482 0.34362 0.01574 0.34453 0.01621 C 0.34505 0.01667 0.34583 0.01667 0.34648 0.01713 C 0.34713 0.01783 0.34739 0.01898 0.34805 0.01945 C 0.34896 0.02014 0.35 0.02084 0.35091 0.02153 C 0.35807 0.02755 0.34726 0.01922 0.35599 0.02593 L 0.35885 0.03218 L 0.36042 0.03542 C 0.36081 0.03773 0.3612 0.04097 0.36185 0.04306 C 0.36224 0.04468 0.36289 0.04584 0.36328 0.04746 C 0.36354 0.04954 0.36367 0.05162 0.36393 0.05371 C 0.36419 0.05556 0.36458 0.05741 0.36471 0.05926 C 0.36601 0.08935 0.36263 0.07778 0.36693 0.09028 C 0.36732 0.0956 0.36758 0.10023 0.36836 0.10533 C 0.36849 0.10672 0.36875 0.10834 0.36901 0.10972 C 0.37213 0.12593 0.36927 0.10903 0.37122 0.12361 C 0.37148 0.125 0.372 0.12639 0.372 0.12778 C 0.37226 0.14121 0.372 0.1544 0.372 0.16759 L 0.37057 0.16968 L 0.37331 0.16759 C 0.37995 0.16736 0.38646 0.16736 0.39297 0.16644 C 0.39375 0.16644 0.3944 0.16574 0.39518 0.16551 C 0.39713 0.16505 0.39909 0.16482 0.40104 0.16435 C 0.4168 0.15672 0.4056 0.16181 0.44674 0.16435 C 0.44857 0.16459 0.45234 0.16644 0.45469 0.16759 C 0.45521 0.16829 0.45547 0.16945 0.45612 0.16968 C 0.45703 0.1706 0.45807 0.1706 0.45911 0.17084 C 0.46628 0.17384 0.45508 0.16968 0.46406 0.17292 C 0.46484 0.17408 0.46562 0.175 0.46628 0.17616 C 0.47083 0.18426 0.46497 0.17547 0.46914 0.18148 C 0.47083 0.18935 0.46888 0.17963 0.47057 0.18912 C 0.47083 0.19028 0.47109 0.19121 0.47135 0.19236 C 0.47187 0.19514 0.47226 0.19815 0.47279 0.20093 L 0.47357 0.20533 C 0.4737 0.20672 0.47396 0.2081 0.47422 0.20949 C 0.47448 0.21065 0.47474 0.21158 0.475 0.21273 C 0.47552 0.21551 0.47643 0.2213 0.47643 0.22153 C 0.47669 0.22408 0.47669 0.22709 0.47721 0.22986 C 0.47747 0.23148 0.47864 0.23264 0.47864 0.23426 C 0.47878 0.24838 0.47838 0.26227 0.47786 0.27593 C 0.47786 0.27917 0.47734 0.28241 0.47578 0.28472 C 0.47552 0.28496 0.47526 0.28472 0.475 0.28472 L 0.475 0.28496 L 0.47721 0.28565 C 0.4763 0.28565 0.46784 0.28565 0.46484 0.28357 C 0.46198 0.28195 0.46302 0.28033 0.45963 0.27917 C 0.45768 0.27847 0.45534 0.27871 0.45312 0.27824 C 0.40508 0.28033 0.422 0.27709 0.40182 0.28148 C 0.39622 0.28565 0.40117 0.28241 0.39232 0.28472 C 0.39154 0.28472 0.39088 0.28565 0.3901 0.28565 C 0.38555 0.28634 0.38099 0.28658 0.3763 0.28681 L 0.32044 0.28565 C 0.31198 0.28565 0.30351 0.28472 0.29518 0.28472 C 0.28255 0.28472 0.26992 0.28542 0.25742 0.28565 C 0.25664 0.28658 0.25599 0.2875 0.25521 0.28773 C 0.25378 0.28889 0.25208 0.28889 0.25078 0.29005 C 0.25 0.29097 0.24935 0.29167 0.2487 0.29213 C 0.24505 0.29491 0.24674 0.29097 0.24206 0.29746 C 0.23724 0.30486 0.24492 0.29375 0.23854 0.30185 C 0.2375 0.30324 0.23659 0.30486 0.23568 0.30602 L 0.23411 0.30834 C 0.23138 0.32408 0.23398 0.3081 0.23268 0.34699 C 0.23255 0.35023 0.23216 0.35347 0.2319 0.35672 C 0.23216 0.37709 0.23229 0.39746 0.23268 0.41783 C 0.23359 0.4625 0.23346 0.39931 0.23346 0.43496 L 0.23346 0.43519 L 0.23346 0.43496 C 0.24167 0.43634 0.23984 0.43681 0.24935 0.43496 C 0.25364 0.43426 0.25143 0.4331 0.25664 0.43172 C 0.25846 0.43148 0.26263 0.43056 0.26458 0.42963 C 0.26536 0.4294 0.26601 0.42871 0.2668 0.42847 C 0.27109 0.42801 0.27552 0.42778 0.27982 0.42755 L 0.33789 0.42847 C 0.33984 0.42871 0.3418 0.42894 0.34375 0.42963 C 0.34453 0.43009 0.34505 0.43125 0.34583 0.43172 C 0.34674 0.43241 0.34779 0.43264 0.3487 0.43287 C 0.34974 0.4338 0.35065 0.43449 0.35169 0.43496 C 0.35417 0.43681 0.35703 0.43797 0.35963 0.43935 C 0.36133 0.44028 0.36315 0.44051 0.36471 0.44144 C 0.36719 0.44283 0.36979 0.44352 0.372 0.44584 C 0.37474 0.44861 0.37331 0.44769 0.3763 0.44908 C 0.38294 0.45903 0.37825 0.45093 0.37708 0.48449 C 0.37695 0.48542 0.37578 0.49861 0.37552 0.5007 C 0.37539 0.50162 0.375 0.50278 0.37487 0.50394 L 0.37331 0.51227 C 0.37357 0.52755 0.3737 0.54329 0.37409 0.55857 C 0.37409 0.55996 0.37461 0.56134 0.37487 0.5625 C 0.375 0.56366 0.37552 0.56574 0.37552 0.56597 L 0.37552 0.56574 L 0.37552 0.56597 C 0.39206 0.5669 0.39206 0.56783 0.40898 0.56574 C 0.41133 0.56574 0.41185 0.56459 0.41406 0.56366 C 0.41549 0.56343 0.41693 0.5632 0.41836 0.5625 C 0.42292 0.5632 0.42773 0.5625 0.43216 0.56366 C 0.43294 0.56412 0.43307 0.56574 0.43359 0.5669 C 0.43424 0.56829 0.43516 0.56991 0.43581 0.5713 C 0.43906 0.57963 0.43555 0.57408 0.4388 0.57871 C 0.43893 0.58033 0.43932 0.58195 0.43945 0.5831 C 0.43971 0.58542 0.43984 0.5875 0.44023 0.58959 C 0.44049 0.5919 0.44154 0.59584 0.44154 0.59607 C 0.44128 0.61621 0.44128 0.63634 0.44075 0.65602 C 0.44075 0.66065 0.44036 0.66505 0.44023 0.66898 C 0.43997 0.67153 0.43919 0.67593 0.4388 0.67894 C 0.43919 0.68056 0.43945 0.6831 0.44075 0.68403 C 0.44154 0.68426 0.44232 0.68403 0.44297 0.68403 L 0.44297 0.68634 " pathEditMode="relative" rAng="0" ptsTypes="AAAAAAAAAAAAAAAAAAAAAAAAAAAAAAAAAAAAAAAAAAAAAAAAAAAAAAAAAAAAAAAA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32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23840-C199-475C-AE27-AEF538B41AF3}"/>
              </a:ext>
            </a:extLst>
          </p:cNvPr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A45F20-EB42-4DDF-8C4B-2AF6CABC3134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BRIEF DESCRIPTION</a:t>
            </a:r>
          </a:p>
        </p:txBody>
      </p:sp>
      <p:pic>
        <p:nvPicPr>
          <p:cNvPr id="23" name="Picture 4" descr="Paper Clouds. Ð¡artoon Paper Cloud Illustration On Isolated.. Royalty Free  Cliparts, Vectors, And Stock Illustration. Image 101235588.">
            <a:extLst>
              <a:ext uri="{FF2B5EF4-FFF2-40B4-BE49-F238E27FC236}">
                <a16:creationId xmlns:a16="http://schemas.microsoft.com/office/drawing/2014/main" id="{3CD2696E-7E3A-4A73-97F1-EBDDC0A4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30" y="2970341"/>
            <a:ext cx="1646544" cy="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F9041D-148F-4B4E-BCD5-E2CB0E5319FF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DDF95-FFD0-4B12-A72D-EC9C33CC3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4" t="20777" r="11305" b="5390"/>
          <a:stretch/>
        </p:blipFill>
        <p:spPr>
          <a:xfrm>
            <a:off x="1124367" y="1298903"/>
            <a:ext cx="3863697" cy="2084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EA221B-3C8B-4089-A5D0-96525E21D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93" y="3861251"/>
            <a:ext cx="3779071" cy="21874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6FD064-9D32-4EE3-8530-B52935A4DA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31" y="2730031"/>
            <a:ext cx="1397937" cy="1397937"/>
          </a:xfrm>
          <a:prstGeom prst="rect">
            <a:avLst/>
          </a:prstGeom>
        </p:spPr>
      </p:pic>
      <p:pic>
        <p:nvPicPr>
          <p:cNvPr id="1026" name="Picture 2" descr="미로에 파란 공의 3d 렌더링 | 프리미엄 사진">
            <a:extLst>
              <a:ext uri="{FF2B5EF4-FFF2-40B4-BE49-F238E27FC236}">
                <a16:creationId xmlns:a16="http://schemas.microsoft.com/office/drawing/2014/main" id="{34EF64C4-09CE-4B9F-9DDB-1F1975DE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5" y="1298903"/>
            <a:ext cx="4058425" cy="18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935722-B753-4E96-8128-BFABDC7DD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934" y="3756597"/>
            <a:ext cx="4058425" cy="24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852958" y="20468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B5A28-32AC-2F43-B653-BBAAD0558CF8}"/>
              </a:ext>
            </a:extLst>
          </p:cNvPr>
          <p:cNvSpPr txBox="1"/>
          <p:nvPr/>
        </p:nvSpPr>
        <p:spPr>
          <a:xfrm>
            <a:off x="3485302" y="1723680"/>
            <a:ext cx="49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The game will be implemented in 3D.</a:t>
            </a:r>
            <a:endParaRPr lang="ko-KR" altLang="en-US" dirty="0">
              <a:solidFill>
                <a:srgbClr val="000000"/>
              </a:solidFill>
            </a:endParaRP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A6874-040F-1248-A28A-72913EA49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46" y="1610691"/>
            <a:ext cx="506423" cy="506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E2CB-5B6D-924E-9D1C-06B759DD719C}"/>
              </a:ext>
            </a:extLst>
          </p:cNvPr>
          <p:cNvSpPr txBox="1"/>
          <p:nvPr/>
        </p:nvSpPr>
        <p:spPr>
          <a:xfrm>
            <a:off x="3485302" y="3212582"/>
            <a:ext cx="673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As the game level goes up, </a:t>
            </a:r>
          </a:p>
          <a:p>
            <a:r>
              <a:rPr kumimoji="1" lang="en-US" altLang="ko-KR" dirty="0"/>
              <a:t>the time limit becomes tight and traps appear.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0113AD-B8F7-F947-B5E6-B1059DC18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46" y="3253691"/>
            <a:ext cx="506423" cy="5064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FE9D74-FE6D-4B37-B6C5-0CCAF032EA97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KEY FEATURES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E5B215-DE91-4F64-A09A-090548403C23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14B5D-C82C-4EB4-A756-2066E1E1F352}"/>
              </a:ext>
            </a:extLst>
          </p:cNvPr>
          <p:cNvSpPr txBox="1"/>
          <p:nvPr/>
        </p:nvSpPr>
        <p:spPr>
          <a:xfrm>
            <a:off x="3485302" y="4775789"/>
            <a:ext cx="673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The speed of the ball depends on the degree of movement of the mouse.</a:t>
            </a:r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6F43458-C403-4E86-94C1-904E41B92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46" y="4793777"/>
            <a:ext cx="506423" cy="5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7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7B3841-9E8A-4A53-B461-9A7472696814}"/>
              </a:ext>
            </a:extLst>
          </p:cNvPr>
          <p:cNvSpPr/>
          <p:nvPr/>
        </p:nvSpPr>
        <p:spPr>
          <a:xfrm>
            <a:off x="609599" y="300840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418E0F25-22E0-4B38-BA8E-AA8FF6B326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4CFD56C-C4F6-46B2-9D79-88A7C0D0D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C8B5C4FC-3D6F-4E6D-A5A8-BFE433E17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1035C25D-2290-4912-AD68-060E156A55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D5B3057-278D-42BA-9CF4-C23B6DF73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45B07BB-AF2E-4A5F-8D50-4A2AD122D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4" name="Freeform 11">
            <a:extLst>
              <a:ext uri="{FF2B5EF4-FFF2-40B4-BE49-F238E27FC236}">
                <a16:creationId xmlns:a16="http://schemas.microsoft.com/office/drawing/2014/main" id="{FF4A0271-E36E-41D5-B632-0AB95E8EF856}"/>
              </a:ext>
            </a:extLst>
          </p:cNvPr>
          <p:cNvSpPr>
            <a:spLocks noEditPoints="1"/>
          </p:cNvSpPr>
          <p:nvPr/>
        </p:nvSpPr>
        <p:spPr bwMode="auto">
          <a:xfrm>
            <a:off x="852958" y="19706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35" name="Group 127">
            <a:extLst>
              <a:ext uri="{FF2B5EF4-FFF2-40B4-BE49-F238E27FC236}">
                <a16:creationId xmlns:a16="http://schemas.microsoft.com/office/drawing/2014/main" id="{3417C7A9-0A5C-48CD-A77A-CB627A8C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84437"/>
              </p:ext>
            </p:extLst>
          </p:nvPr>
        </p:nvGraphicFramePr>
        <p:xfrm>
          <a:off x="2051770" y="1432081"/>
          <a:ext cx="7908579" cy="4691915"/>
        </p:xfrm>
        <a:graphic>
          <a:graphicData uri="http://schemas.openxmlformats.org/drawingml/2006/table">
            <a:tbl>
              <a:tblPr/>
              <a:tblGrid>
                <a:gridCol w="11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2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DE9268-46E2-439B-9C84-D77ED1EA5F11}"/>
              </a:ext>
            </a:extLst>
          </p:cNvPr>
          <p:cNvSpPr txBox="1"/>
          <p:nvPr/>
        </p:nvSpPr>
        <p:spPr>
          <a:xfrm>
            <a:off x="4816437" y="891553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November, 2020</a:t>
            </a:r>
            <a:endParaRPr kumimoji="1" lang="ko-KR" altLang="en-US" dirty="0"/>
          </a:p>
        </p:txBody>
      </p:sp>
      <p:sp>
        <p:nvSpPr>
          <p:cNvPr id="37" name="모서리가 둥근 직사각형 17">
            <a:extLst>
              <a:ext uri="{FF2B5EF4-FFF2-40B4-BE49-F238E27FC236}">
                <a16:creationId xmlns:a16="http://schemas.microsoft.com/office/drawing/2014/main" id="{69426DB5-B314-4873-8EBF-3379F1686DF0}"/>
              </a:ext>
            </a:extLst>
          </p:cNvPr>
          <p:cNvSpPr/>
          <p:nvPr/>
        </p:nvSpPr>
        <p:spPr>
          <a:xfrm>
            <a:off x="2051770" y="2193011"/>
            <a:ext cx="112831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B47EA5B7-062A-431A-8DBF-A5B561E28F17}"/>
              </a:ext>
            </a:extLst>
          </p:cNvPr>
          <p:cNvSpPr/>
          <p:nvPr/>
        </p:nvSpPr>
        <p:spPr>
          <a:xfrm>
            <a:off x="2051770" y="3081902"/>
            <a:ext cx="112831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</a:p>
        </p:txBody>
      </p:sp>
      <p:sp>
        <p:nvSpPr>
          <p:cNvPr id="39" name="모서리가 둥근 직사각형 19">
            <a:extLst>
              <a:ext uri="{FF2B5EF4-FFF2-40B4-BE49-F238E27FC236}">
                <a16:creationId xmlns:a16="http://schemas.microsoft.com/office/drawing/2014/main" id="{3865061C-FF61-4169-943B-A72EC19AE3B9}"/>
              </a:ext>
            </a:extLst>
          </p:cNvPr>
          <p:cNvSpPr/>
          <p:nvPr/>
        </p:nvSpPr>
        <p:spPr>
          <a:xfrm>
            <a:off x="2051770" y="3984437"/>
            <a:ext cx="112831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</a:p>
        </p:txBody>
      </p:sp>
      <p:sp>
        <p:nvSpPr>
          <p:cNvPr id="40" name="모서리가 둥근 직사각형 20">
            <a:extLst>
              <a:ext uri="{FF2B5EF4-FFF2-40B4-BE49-F238E27FC236}">
                <a16:creationId xmlns:a16="http://schemas.microsoft.com/office/drawing/2014/main" id="{BB6C12E3-2B9F-4406-8D84-C2B7E620AE69}"/>
              </a:ext>
            </a:extLst>
          </p:cNvPr>
          <p:cNvSpPr/>
          <p:nvPr/>
        </p:nvSpPr>
        <p:spPr>
          <a:xfrm>
            <a:off x="2051770" y="4871604"/>
            <a:ext cx="112831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</a:p>
        </p:txBody>
      </p:sp>
      <p:sp>
        <p:nvSpPr>
          <p:cNvPr id="41" name="모서리가 둥근 직사각형 21">
            <a:extLst>
              <a:ext uri="{FF2B5EF4-FFF2-40B4-BE49-F238E27FC236}">
                <a16:creationId xmlns:a16="http://schemas.microsoft.com/office/drawing/2014/main" id="{66BE7495-C46B-4A4B-9D19-912DA2CEED5E}"/>
              </a:ext>
            </a:extLst>
          </p:cNvPr>
          <p:cNvSpPr/>
          <p:nvPr/>
        </p:nvSpPr>
        <p:spPr>
          <a:xfrm>
            <a:off x="2051770" y="5756159"/>
            <a:ext cx="1128310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</a:t>
            </a: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0B38F065-FE0C-4045-B369-49385BA9D464}"/>
              </a:ext>
            </a:extLst>
          </p:cNvPr>
          <p:cNvSpPr/>
          <p:nvPr/>
        </p:nvSpPr>
        <p:spPr>
          <a:xfrm>
            <a:off x="3180079" y="2187011"/>
            <a:ext cx="5692071" cy="17235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 Design</a:t>
            </a:r>
          </a:p>
        </p:txBody>
      </p:sp>
      <p:sp>
        <p:nvSpPr>
          <p:cNvPr id="43" name="모서리가 둥근 직사각형 23">
            <a:extLst>
              <a:ext uri="{FF2B5EF4-FFF2-40B4-BE49-F238E27FC236}">
                <a16:creationId xmlns:a16="http://schemas.microsoft.com/office/drawing/2014/main" id="{0FB16A5E-139B-4AA5-AC00-6456B32E73A4}"/>
              </a:ext>
            </a:extLst>
          </p:cNvPr>
          <p:cNvSpPr/>
          <p:nvPr/>
        </p:nvSpPr>
        <p:spPr>
          <a:xfrm>
            <a:off x="3180079" y="3091823"/>
            <a:ext cx="5692071" cy="17235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implementation</a:t>
            </a:r>
          </a:p>
        </p:txBody>
      </p: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8F3D3F1C-A632-421D-8725-6C8A175553FE}"/>
              </a:ext>
            </a:extLst>
          </p:cNvPr>
          <p:cNvSpPr/>
          <p:nvPr/>
        </p:nvSpPr>
        <p:spPr>
          <a:xfrm>
            <a:off x="3160022" y="3982866"/>
            <a:ext cx="5692071" cy="17235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3D &amp; Texture</a:t>
            </a:r>
          </a:p>
        </p:txBody>
      </p:sp>
      <p:sp>
        <p:nvSpPr>
          <p:cNvPr id="45" name="모서리가 둥근 직사각형 25">
            <a:extLst>
              <a:ext uri="{FF2B5EF4-FFF2-40B4-BE49-F238E27FC236}">
                <a16:creationId xmlns:a16="http://schemas.microsoft.com/office/drawing/2014/main" id="{06342FB6-BCEC-40C1-9AF7-90489188EAAF}"/>
              </a:ext>
            </a:extLst>
          </p:cNvPr>
          <p:cNvSpPr/>
          <p:nvPr/>
        </p:nvSpPr>
        <p:spPr>
          <a:xfrm>
            <a:off x="3160022" y="4867907"/>
            <a:ext cx="5692071" cy="17235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Supplementation &amp;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WebXR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Final Presentation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EFCF2F-2A97-4628-8836-4DED2B86E63A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SCHEDULE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825DBF-4D55-4060-A482-145EBF70F1E8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2321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F9A9D-CC4A-44CF-93DA-8C7FE0F0EA7C}"/>
              </a:ext>
            </a:extLst>
          </p:cNvPr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114E43-9A3C-4D6B-B2B0-96B7178EA235}"/>
              </a:ext>
            </a:extLst>
          </p:cNvPr>
          <p:cNvSpPr/>
          <p:nvPr/>
        </p:nvSpPr>
        <p:spPr>
          <a:xfrm>
            <a:off x="717383" y="223686"/>
            <a:ext cx="5378617" cy="59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TEAM MEMBERS INFO.</a:t>
            </a: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51723841-D4AE-4989-8F0C-5F7AD9B4CDD2}"/>
              </a:ext>
            </a:extLst>
          </p:cNvPr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E22E59-6BBD-40FF-A178-C1C08822E97F}"/>
              </a:ext>
            </a:extLst>
          </p:cNvPr>
          <p:cNvSpPr/>
          <p:nvPr/>
        </p:nvSpPr>
        <p:spPr>
          <a:xfrm>
            <a:off x="130515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06C3CDB9-EF6A-449C-9478-B33310C5B760}"/>
              </a:ext>
            </a:extLst>
          </p:cNvPr>
          <p:cNvSpPr/>
          <p:nvPr/>
        </p:nvSpPr>
        <p:spPr>
          <a:xfrm>
            <a:off x="123767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201835437 </a:t>
            </a:r>
            <a:r>
              <a:rPr lang="ko-KR" altLang="en-US" b="1" dirty="0"/>
              <a:t>김진경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8F1019-8DE5-4DF7-B521-164F1F8A5611}"/>
              </a:ext>
            </a:extLst>
          </p:cNvPr>
          <p:cNvSpPr/>
          <p:nvPr/>
        </p:nvSpPr>
        <p:spPr>
          <a:xfrm>
            <a:off x="1514652" y="4117628"/>
            <a:ext cx="2498855" cy="69698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lx97@kakao.com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 presentation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88F51317-72A5-4F5F-A122-D28C4F11857E}"/>
              </a:ext>
            </a:extLst>
          </p:cNvPr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2AE6061-A414-4122-A1DA-FC915D87E1EE}"/>
              </a:ext>
            </a:extLst>
          </p:cNvPr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C95065F-F3CA-4515-B55C-EB56D5660EB0}"/>
              </a:ext>
            </a:extLst>
          </p:cNvPr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201835492 </a:t>
            </a:r>
            <a:r>
              <a:rPr lang="ko-KR" altLang="en-US" b="1" dirty="0"/>
              <a:t>이슬이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443-051E-4F60-B9F7-7EA52E1293C2}"/>
              </a:ext>
            </a:extLst>
          </p:cNvPr>
          <p:cNvSpPr/>
          <p:nvPr/>
        </p:nvSpPr>
        <p:spPr>
          <a:xfrm>
            <a:off x="4790112" y="4117627"/>
            <a:ext cx="2498855" cy="69698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isueli713@gmail.com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presentation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0FB292B6-701F-4556-8CD4-0E05880016AF}"/>
              </a:ext>
            </a:extLst>
          </p:cNvPr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554BE0C9-B9F1-47DC-B1C3-2E86ADA6BB45}"/>
              </a:ext>
            </a:extLst>
          </p:cNvPr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6F32203-3E15-42EE-A866-F3BC575A473A}"/>
              </a:ext>
            </a:extLst>
          </p:cNvPr>
          <p:cNvSpPr/>
          <p:nvPr/>
        </p:nvSpPr>
        <p:spPr>
          <a:xfrm>
            <a:off x="7788599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201835529 </a:t>
            </a:r>
            <a:r>
              <a:rPr lang="ko-KR" altLang="en-US" b="1" dirty="0" err="1"/>
              <a:t>조시연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4704C-7528-4A8A-BE3B-E0A196ABF34D}"/>
              </a:ext>
            </a:extLst>
          </p:cNvPr>
          <p:cNvSpPr/>
          <p:nvPr/>
        </p:nvSpPr>
        <p:spPr>
          <a:xfrm>
            <a:off x="8065573" y="4117627"/>
            <a:ext cx="2498855" cy="650819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chosiyeonn@gmail.com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production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그래픽 42" descr="여성 프로필">
            <a:extLst>
              <a:ext uri="{FF2B5EF4-FFF2-40B4-BE49-F238E27FC236}">
                <a16:creationId xmlns:a16="http://schemas.microsoft.com/office/drawing/2014/main" id="{6B50D990-17A7-4059-A24A-67FCBB416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4955" y="2203713"/>
            <a:ext cx="778081" cy="778081"/>
          </a:xfrm>
          <a:prstGeom prst="rect">
            <a:avLst/>
          </a:prstGeom>
        </p:spPr>
      </p:pic>
      <p:pic>
        <p:nvPicPr>
          <p:cNvPr id="45" name="그래픽 44" descr="여학생">
            <a:extLst>
              <a:ext uri="{FF2B5EF4-FFF2-40B4-BE49-F238E27FC236}">
                <a16:creationId xmlns:a16="http://schemas.microsoft.com/office/drawing/2014/main" id="{A41E88B0-D743-4691-ABE1-65959078F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4646" y="2163890"/>
            <a:ext cx="914400" cy="914400"/>
          </a:xfrm>
          <a:prstGeom prst="rect">
            <a:avLst/>
          </a:prstGeom>
        </p:spPr>
      </p:pic>
      <p:pic>
        <p:nvPicPr>
          <p:cNvPr id="47" name="그래픽 46" descr="사용자 크라운 여자">
            <a:extLst>
              <a:ext uri="{FF2B5EF4-FFF2-40B4-BE49-F238E27FC236}">
                <a16:creationId xmlns:a16="http://schemas.microsoft.com/office/drawing/2014/main" id="{C5524767-3B77-486F-A881-54385EEAA2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2721" y="2236095"/>
            <a:ext cx="769991" cy="76999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B5DFA1-A319-4899-8FBB-0FE34CFBA658}"/>
              </a:ext>
            </a:extLst>
          </p:cNvPr>
          <p:cNvSpPr/>
          <p:nvPr/>
        </p:nvSpPr>
        <p:spPr>
          <a:xfrm>
            <a:off x="8437312" y="20892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Term Project </a:t>
            </a:r>
            <a:r>
              <a:rPr lang="en-US" altLang="ko-KR" sz="2400" b="1" i="1" dirty="0">
                <a:solidFill>
                  <a:prstClr val="white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720995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메이플스토리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222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</vt:lpstr>
      <vt:lpstr>맑은 고딕</vt:lpstr>
      <vt:lpstr>메이플스토리</vt:lpstr>
      <vt:lpstr>Arial</vt:lpstr>
      <vt:lpstr>1_Office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Jinkyung</cp:lastModifiedBy>
  <cp:revision>293</cp:revision>
  <dcterms:created xsi:type="dcterms:W3CDTF">2019-02-08T07:37:09Z</dcterms:created>
  <dcterms:modified xsi:type="dcterms:W3CDTF">2020-10-25T06:19:46Z</dcterms:modified>
</cp:coreProperties>
</file>