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8" r:id="rId6"/>
    <p:sldId id="258" r:id="rId7"/>
    <p:sldId id="260" r:id="rId8"/>
    <p:sldId id="262" r:id="rId9"/>
    <p:sldId id="263" r:id="rId10"/>
    <p:sldId id="266" r:id="rId11"/>
    <p:sldId id="268" r:id="rId12"/>
    <p:sldId id="269" r:id="rId13"/>
    <p:sldId id="270" r:id="rId14"/>
    <p:sldId id="272" r:id="rId15"/>
    <p:sldId id="274" r:id="rId16"/>
    <p:sldId id="275" r:id="rId17"/>
    <p:sldId id="277" r:id="rId18"/>
    <p:sldId id="278" r:id="rId19"/>
    <p:sldId id="279" r:id="rId20"/>
    <p:sldId id="280" r:id="rId21"/>
    <p:sldId id="282" r:id="rId22"/>
    <p:sldId id="289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D6602-1B64-4D99-B29D-6171A0FBE792}" v="29" dt="2022-10-15T17:39:42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7:24:46.2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1221 24575,'1065'0'0,"-1039"1"0,0 2 0,30 6 0,-28-4 0,44 3 0,509-6 0,-281-4 0,-300 2 0,35-1 0,-1 2 0,0 1 0,54 11 0,-48-6 0,-1-3 0,1-1 0,0-2 0,42-4 0,4 1 0,2299 2 0,-2369 0 0,0-2 0,0 0 0,0-1 0,0 0 0,0-2 0,0 1 0,-1-2 0,0 0 0,0-1 0,-1-1 0,0 0 0,0-1 0,-1 0 0,0-1 0,0 0 0,-1-1 0,-1-1 0,19-22 0,-27 26 0,1 0 0,-1 0 0,0 0 0,0 0 0,-1 0 0,0-1 0,-1 1 0,0-1 0,0 1 0,-1-1 0,0-8 0,0 2 0,1 1 0,5-27 0,-1 16 0,0-1 0,-2 0 0,-1 0 0,-1 0 0,-3-37 0,1 57 0,0 1 0,0-1 0,0 0 0,-1 1 0,0-1 0,0 1 0,0 0 0,-1 0 0,0-1 0,0 2 0,-5-7 0,-3-3 0,-1 2 0,-19-17 0,20 20 0,0-1 0,1 0 0,0-1 0,-12-16 0,16 18 0,-2 1 0,1 0 0,-1 0 0,-1 0 0,0 1 0,0 1 0,0-1 0,-15-7 0,10 6 0,0 0 0,1-2 0,-16-14 0,14 10 0,10 8 0,0 0 0,-1 0 0,0 1 0,0 0 0,-1 0 0,1 1 0,-1-1 0,0 2 0,-11-6 0,-9-2 0,0-2 0,-39-25 0,34 19 0,0-1 0,20 12 0,1 0 0,-1 2 0,-1-1 0,1 1 0,-1 1 0,0 0 0,-22-4 0,3 3 0,1-1 0,0-2 0,1-1 0,-48-22 0,45 17 0,0 2 0,0 1 0,-61-13 0,10 17 0,56 6 0,-47-8 0,-106-16 0,137 19 0,-1 2 0,1 2 0,-81 6 0,29-1 0,-1096-2 0,1166-1 0,0-2 0,-29-6 0,26 4 0,-42-3 0,-511 6 0,282 4 0,-88-2 0,359 2 0,1 1 0,0 1 0,-46 14 0,46-11 0,-1 0 0,-1-2 0,-35 2 0,41-5 0,0 0 0,0 2 0,1 0 0,0 2 0,-1 1 0,2 1 0,-40 18 0,41-17 0,-1-1 0,-39 8 0,-13 5 0,70-19 0,-20 6 0,1 1 0,-35 19 0,26-8 0,2 2 0,-42 36 0,65-53 0,-1 0 0,1 0 0,-1 0 0,-11 4 0,14-7 0,-1 0 0,1 0 0,0 1 0,0-1 0,1 1 0,-1 1 0,1-1 0,-1 0 0,1 1 0,0 0 0,0 0 0,1 1 0,-1-1 0,-4 9 0,1 4 0,0 1 0,2-1 0,0 2 0,1-1 0,-3 34 0,5 94 0,3-80 0,0-50 0,1 0 0,0-1 0,0 1 0,2-1 0,0 0 0,1 1 0,0-2 0,1 1 0,1-1 0,0 0 0,1 0 0,1-1 0,0 0 0,18 19 0,10 20-1,-32-43-123,0-1 0,0 0 0,1 0 0,0-1 0,0 0 0,1 0 0,0 0 0,0-1 0,1 0 0,13 9 0,-5-9-6702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5T17:34:51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1174 24575,'16'1'0,"0"0"0,0 2 0,19 4 0,37 6 0,-4-12 0,-48-2 0,1 1 0,-1 1 0,0 0 0,30 8 0,-26-4 0,0-1 0,0-1 0,47-1 0,2 1 0,6 10 0,-26-2 0,101 16 0,-90-16 0,-27-5 0,70 4 0,-79-9 0,51 10 0,-49-6 0,40 3 0,-33-6 0,38 9 0,-41-6 0,53 3 0,52 5 0,-93-7 0,55 1 0,-38-8 0,-5 0 0,0 2 0,100 14 0,-118-9 0,1-3 0,0-1 0,44-4 0,70 4 0,-93 11 0,-46-9 0,0-1 0,21 3 0,92-6 0,-92-2 0,0 2 0,0 1 0,59 10 0,-63-5 0,59 2 0,-36-4 0,14 8 0,-50-8 0,0 0 0,25 0 0,537-2 0,-282-4 0,737 2 0,-1016-2 0,-1-1 0,0-1 0,0 0 0,0-2 0,-1 0 0,1-1 0,-2-1 0,23-13 0,-7 6 0,-19 8 0,0 1 0,-1-2 0,17-11 0,-26 15 0,-1 0 0,1 0 0,0-1 0,-1 1 0,0-1 0,0 0 0,0 0 0,-1-1 0,0 1 0,0-1 0,4-11 0,1 0 0,0-1 0,11-16 0,-13 24 0,1-1 0,-2 0 0,1 1 0,-2-2 0,0 1 0,0-1 0,4-21 0,5-43 0,-7 51 0,-2 1 0,1-31 0,-3 7 0,-5-190 0,0 227 0,0 1 0,0-1 0,-1 0 0,0 1 0,-1 0 0,0 0 0,-1 0 0,-13-17 0,-6-14 0,15 26 0,1 0 0,-2 1 0,0 0 0,-1 0 0,0 1 0,-20-16 0,-89-57 0,88 64 0,-11-10 0,34 23 0,0 1 0,-1 1 0,0 0 0,0 0 0,-1 1 0,-17-6 0,-158-67 0,132 57 0,42 16 0,0 0 0,-1 1 0,1 1 0,-1 0 0,-17-2 0,-44-7 0,50 7 0,0 2 0,-30-1 0,-11 6 0,44 0 0,0 0 0,1-1 0,-1-2 0,0 0 0,-26-7 0,10 1 0,-1 2 0,1 2 0,-1 1 0,0 2 0,-48 4 0,-7 0 0,-2005-3 0,2080 1 0,1 1 0,-1 1 0,-18 4 0,17-2 0,0-1 0,-28 1 0,-81-6 0,-53 2 0,120 11 0,46-7 0,-1-2 0,-18 2 0,-49 8 0,61-8 0,-1-1 0,-26 1 0,37-5 0,-18 0 0,0 2 0,-60 11 0,55-7 0,-37 3 0,-15 2 0,20 2 0,1 3 0,-73 28 0,111-34 0,-39 22 0,32-15 0,-70 24 0,24-11 0,70-24 0,1 0 0,-1 0 0,1 1 0,1 1 0,-18 15 0,-45 51 0,29-27 0,37-37 0,0 0 0,0 0 0,1 0 0,1 1 0,-1 0 0,2 0 0,-6 18 0,-4 9 0,9-26 0,1 1 0,1-1 0,0 1 0,1-1 0,-2 26 0,6 68 0,0-43 0,-2 66-1365,0-107-5461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AF9C-D61F-2724-0C2C-10A6283B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E15FC-7E0E-713D-629D-A314409ED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1DFA-EE55-2C9C-9D68-393C490D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5710-9ECD-21FE-8B07-2CF64DB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514C-EC7A-56B1-2ED0-F24E9A87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CCC6-B42B-6791-95D0-4E23E536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7A77E-DE10-B5E3-9E27-077F458F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3982-2F82-DB13-E108-8799EB6D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AD29-631B-A152-1CD2-6A7EEBD8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61CC-9E2E-BE28-3A66-A00E999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FB5AA-FD71-184F-C3CC-08CF0E69B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F46C-FCE8-9585-64AB-B80F249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B3F3-C77F-8272-7532-F1DA1871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1BF1-F0F8-C160-F621-21CB419D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A7B7-D48D-D1D0-5AC1-C2D68247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B7CA-C6BA-3582-2D43-F0B7A18E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4BAD-D03F-E754-B54B-702EBD69B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C01C-EED7-6503-D692-FF955575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30CA-3AD1-1E16-5B35-C9CD3AC8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0403-4573-8090-779B-1EF9A0EE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796D-5DE3-7467-DD5A-816B4D3F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1DD14-62EE-5FF4-6A62-3CDCB79A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CC64-FD1D-63BA-115B-2E38868D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0CF6-AC87-7462-8ADD-2F511245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C7B65-8FAF-739E-0550-8105F9E8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706C-E26E-38E5-2E55-C9FC52A1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C4DE-0D9F-63DB-86A0-3D1F08006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FDD40-8835-B6B6-17FA-B7CE8330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4D8C1-552D-95A5-74A6-3901FFC8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B6E78-ED4F-6BD2-64A5-88B1D6A6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B2CF-97DF-1537-2AB7-DB35FEFC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A330-BEE3-FA9B-C192-C13ACF22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C5AB-51DE-6A0D-15ED-9EE5E4D4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4DBFA-777F-91A9-A260-D9A36E6A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56993-D8D9-668B-23F3-24FF05C4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9395B-A926-F9A3-D10F-57435E6B4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BFFCC-3738-E525-D430-D826604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AB04C-CDFF-D58F-28A9-C6463C63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AD7B2-E690-1C43-1A0E-75C1B24B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093D-85B5-1BC5-05EF-8877ACF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1B377-66AA-7820-C223-6A24D2B8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A8E45-D50F-7D92-038C-88D69AE9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5DE29-F769-136E-3433-8424ED03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A4E41-833D-33B1-193B-D8699C7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F4603-BACE-B485-05DF-77AED268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1492C-7792-B5E7-9E25-8588CC07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55B1-5E78-BDE9-DEB7-9E12A5ED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24CC-2591-2414-5BAB-20C32F64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E156D-A655-FEC9-E131-C681C2FA6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17E2-3175-AC2F-86BB-8506FA0A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EB38C-7832-3E8C-6D9A-C2407F64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AA93-3D49-ECCF-F5FA-CBE00C52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9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0A70-0D68-15C1-FC3D-DF0D508A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5D13-A7B0-23C7-B603-325FB184E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DB09-3FC5-69B7-7659-EAB06AA2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BDDD-43E3-6FDA-066A-8B1BF4F8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71FC-1168-672B-F624-D2AE2FEF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FBEE-2A73-5999-6DA2-DDEE56FF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5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E8514-C44A-2ABF-955B-23162B28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11C3-175C-F93E-7882-DABA437C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2B884-0CB1-893C-A484-4048D3B0E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5B7B-3980-4ED6-B08A-46352F46D53E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7618-68C3-F4D9-0744-7221FBD30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03B1-BC67-8BB3-AB0B-9E2DD41B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9222A-A5C9-4E26-BE41-13C683783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BE97B9-12B6-9D7D-447B-F1CB3132A817}"/>
              </a:ext>
            </a:extLst>
          </p:cNvPr>
          <p:cNvSpPr txBox="1"/>
          <p:nvPr/>
        </p:nvSpPr>
        <p:spPr>
          <a:xfrm>
            <a:off x="1402702" y="2621902"/>
            <a:ext cx="9386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dirty="0">
                <a:latin typeface="TH SarabunPSK" panose="020B0500040200020003" pitchFamily="34" charset="-34"/>
                <a:cs typeface="+mj-cs"/>
              </a:rPr>
              <a:t>สรุปผลการทดลอง</a:t>
            </a:r>
            <a:r>
              <a:rPr lang="en-US" sz="6000" dirty="0">
                <a:latin typeface="TH SarabunPSK" panose="020B0500040200020003" pitchFamily="34" charset="-34"/>
                <a:cs typeface="+mj-cs"/>
              </a:rPr>
              <a:t> Week 9</a:t>
            </a:r>
          </a:p>
          <a:p>
            <a:pPr algn="ctr"/>
            <a:r>
              <a:rPr lang="th-TH" sz="6000" dirty="0">
                <a:latin typeface="TH SarabunPSK" panose="020B0500040200020003" pitchFamily="34" charset="-34"/>
                <a:cs typeface="+mj-cs"/>
              </a:rPr>
              <a:t>น.ส.โชติกา การณรงค์ 64030040</a:t>
            </a:r>
            <a:endParaRPr lang="en-US" sz="60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928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8D18D-7ACC-B042-F289-E95CF180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14" y="1139900"/>
            <a:ext cx="5965470" cy="1865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91D1D9-66E9-3450-8F17-5D31352F3924}"/>
              </a:ext>
            </a:extLst>
          </p:cNvPr>
          <p:cNvSpPr txBox="1"/>
          <p:nvPr/>
        </p:nvSpPr>
        <p:spPr>
          <a:xfrm>
            <a:off x="4044549" y="662475"/>
            <a:ext cx="29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Git status </a:t>
            </a:r>
            <a:r>
              <a:rPr lang="th-TH" dirty="0">
                <a:cs typeface="+mj-cs"/>
              </a:rPr>
              <a:t>เป็นการเช็คสถานะของไฟล์ </a:t>
            </a:r>
            <a:endParaRPr lang="en-US" dirty="0"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6924F6-DCD1-BC50-19F7-4096DA2EF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59" y="3429000"/>
            <a:ext cx="5612738" cy="2625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1A998-811D-1C81-AE76-A1FB90FE4D69}"/>
              </a:ext>
            </a:extLst>
          </p:cNvPr>
          <p:cNvSpPr txBox="1"/>
          <p:nvPr/>
        </p:nvSpPr>
        <p:spPr>
          <a:xfrm>
            <a:off x="1234191" y="4387662"/>
            <a:ext cx="327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+mj-cs"/>
              </a:rPr>
              <a:t>Git add README.md </a:t>
            </a:r>
            <a:r>
              <a:rPr lang="th-TH" dirty="0">
                <a:cs typeface="+mj-cs"/>
              </a:rPr>
              <a:t>เป็นการเพพิ่มไฟล์ หากเช็คสถานะแล้วขึ้นสีเขียวถือว่าสำเร็จ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770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D4706-05ED-6A91-6BDA-B48BC11B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60" y="1371446"/>
            <a:ext cx="4648603" cy="17451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1D652C-5811-DE50-1EA1-0DC9FFA0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60" y="3741424"/>
            <a:ext cx="6368812" cy="2001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6E2-FF9A-2BE8-2E3E-6ADA587946B3}"/>
              </a:ext>
            </a:extLst>
          </p:cNvPr>
          <p:cNvSpPr txBox="1"/>
          <p:nvPr/>
        </p:nvSpPr>
        <p:spPr>
          <a:xfrm>
            <a:off x="1847461" y="463731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อัพโหลดขึ้น </a:t>
            </a:r>
            <a:r>
              <a:rPr lang="en-US" dirty="0" err="1">
                <a:cs typeface="+mj-cs"/>
              </a:rPr>
              <a:t>Github</a:t>
            </a:r>
            <a:endParaRPr lang="en-US" dirty="0"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ADDC4-1603-948C-ACD8-C81FCA75AC34}"/>
              </a:ext>
            </a:extLst>
          </p:cNvPr>
          <p:cNvSpPr txBox="1"/>
          <p:nvPr/>
        </p:nvSpPr>
        <p:spPr>
          <a:xfrm>
            <a:off x="1328608" y="2244011"/>
            <a:ext cx="302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Git commit </a:t>
            </a:r>
            <a:r>
              <a:rPr lang="th-TH" dirty="0">
                <a:cs typeface="+mj-cs"/>
              </a:rPr>
              <a:t>เป็นการบอกว่าแก้ไขโดยใคร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7240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47CCE-B35A-271D-C4ED-32DE407FC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" y="1485731"/>
            <a:ext cx="8923793" cy="3886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F1A4CA-FA5F-1AE7-26FE-41C4638C99E1}"/>
              </a:ext>
            </a:extLst>
          </p:cNvPr>
          <p:cNvSpPr txBox="1"/>
          <p:nvPr/>
        </p:nvSpPr>
        <p:spPr>
          <a:xfrm>
            <a:off x="4814596" y="802433"/>
            <a:ext cx="23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ผลลัพธ์จากการใช้ </a:t>
            </a:r>
            <a:r>
              <a:rPr lang="en-US" dirty="0">
                <a:cs typeface="+mj-cs"/>
              </a:rPr>
              <a:t>git commit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EB5377-064F-62F1-420C-28FDF502CA50}"/>
                  </a:ext>
                </a:extLst>
              </p14:cNvPr>
              <p14:cNvContentPartPr/>
              <p14:nvPr/>
            </p14:nvContentPartPr>
            <p14:xfrm>
              <a:off x="4599448" y="2471870"/>
              <a:ext cx="2017080" cy="46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EB5377-064F-62F1-420C-28FDF502CA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0448" y="2462870"/>
                <a:ext cx="203472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4FD44-F8E0-71AA-12CD-BD7AEE71EC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"/>
          <a:stretch/>
        </p:blipFill>
        <p:spPr>
          <a:xfrm>
            <a:off x="304502" y="1208415"/>
            <a:ext cx="11582996" cy="2682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22560-5B08-DCB2-C1FC-FF96581551A1}"/>
              </a:ext>
            </a:extLst>
          </p:cNvPr>
          <p:cNvSpPr txBox="1"/>
          <p:nvPr/>
        </p:nvSpPr>
        <p:spPr>
          <a:xfrm>
            <a:off x="4765347" y="700310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กดรูปดินสอเพื่อแก้ไขไฟล์บน </a:t>
            </a:r>
            <a:r>
              <a:rPr lang="en-US" dirty="0" err="1">
                <a:cs typeface="+mj-cs"/>
              </a:rPr>
              <a:t>github</a:t>
            </a:r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B213-9B0C-7D9C-7219-399220ADF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714" y="3440668"/>
            <a:ext cx="4648284" cy="27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27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3568A-4DAB-7D77-A888-9FE27661A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7" t="39320" r="11301" b="20816"/>
          <a:stretch/>
        </p:blipFill>
        <p:spPr>
          <a:xfrm>
            <a:off x="1719942" y="1033044"/>
            <a:ext cx="8291805" cy="2395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63991-EC81-7D57-1957-6BF92A8B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83" y="3599987"/>
            <a:ext cx="4000015" cy="22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3BD34-A680-C860-86C2-8B34F77B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35" y="1488113"/>
            <a:ext cx="6171129" cy="3690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E968C-EBD9-A001-4A56-F149102C0FB1}"/>
              </a:ext>
            </a:extLst>
          </p:cNvPr>
          <p:cNvSpPr txBox="1"/>
          <p:nvPr/>
        </p:nvSpPr>
        <p:spPr>
          <a:xfrm>
            <a:off x="4544008" y="923731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Git pull </a:t>
            </a:r>
            <a:r>
              <a:rPr lang="th-TH" dirty="0">
                <a:cs typeface="+mj-cs"/>
              </a:rPr>
              <a:t>เป็นการดึงไฟล์จาก </a:t>
            </a:r>
            <a:r>
              <a:rPr lang="en-US" dirty="0" err="1">
                <a:cs typeface="+mj-cs"/>
              </a:rPr>
              <a:t>github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ลงคอมพิวเตอร์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555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90603-DDD5-5472-9A78-5B61D150E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8"/>
          <a:stretch/>
        </p:blipFill>
        <p:spPr>
          <a:xfrm>
            <a:off x="768220" y="1545195"/>
            <a:ext cx="10655559" cy="3394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EB186-FD57-78A6-82A8-AA921E4B6D78}"/>
              </a:ext>
            </a:extLst>
          </p:cNvPr>
          <p:cNvSpPr txBox="1"/>
          <p:nvPr/>
        </p:nvSpPr>
        <p:spPr>
          <a:xfrm>
            <a:off x="5561045" y="8770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เช็คไฟล์ที่ได้แก้ไข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594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4890B-BC71-CF6A-4510-B0EF6E12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0" y="480598"/>
            <a:ext cx="9144000" cy="2778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9ED3CC-F712-B37E-5E66-6F419466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00" y="3258880"/>
            <a:ext cx="9914088" cy="2628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17F5B-6668-EA14-8851-F2465EA8E0B0}"/>
              </a:ext>
            </a:extLst>
          </p:cNvPr>
          <p:cNvSpPr txBox="1"/>
          <p:nvPr/>
        </p:nvSpPr>
        <p:spPr>
          <a:xfrm>
            <a:off x="6096000" y="289249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เป็นการตรวจสอบประวัติการแก้ไขไฟล์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511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13C9F-6F8B-18D6-7D56-C93E5A666758}"/>
              </a:ext>
            </a:extLst>
          </p:cNvPr>
          <p:cNvSpPr txBox="1"/>
          <p:nvPr/>
        </p:nvSpPr>
        <p:spPr>
          <a:xfrm>
            <a:off x="4544008" y="2780522"/>
            <a:ext cx="27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6600" dirty="0">
                <a:cs typeface="+mj-cs"/>
              </a:rPr>
              <a:t>แบบฝึกหัด</a:t>
            </a:r>
            <a:endParaRPr lang="en-US" sz="6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691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15F4F-47FA-3D7D-841E-50629A329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01" y="1455331"/>
            <a:ext cx="8210084" cy="434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913C9F-6F8B-18D6-7D56-C93E5A666758}"/>
              </a:ext>
            </a:extLst>
          </p:cNvPr>
          <p:cNvSpPr txBox="1"/>
          <p:nvPr/>
        </p:nvSpPr>
        <p:spPr>
          <a:xfrm>
            <a:off x="3911621" y="623668"/>
            <a:ext cx="41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1</a:t>
            </a:r>
            <a:r>
              <a:rPr lang="th-TH" dirty="0">
                <a:cs typeface="+mj-cs"/>
              </a:rPr>
              <a:t>. เป็นการเพิ่มไฟล์ชื่อ </a:t>
            </a:r>
            <a:r>
              <a:rPr lang="en-US" dirty="0">
                <a:cs typeface="+mj-cs"/>
              </a:rPr>
              <a:t>Student.txt </a:t>
            </a:r>
            <a:r>
              <a:rPr lang="th-TH" dirty="0">
                <a:cs typeface="+mj-cs"/>
              </a:rPr>
              <a:t>และบอกว่าเพิ่มจากที่ใด</a:t>
            </a:r>
            <a:endParaRPr lang="en-US" dirty="0"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F78EA-61DD-32D8-59E9-8968BF5E6D88}"/>
              </a:ext>
            </a:extLst>
          </p:cNvPr>
          <p:cNvSpPr/>
          <p:nvPr/>
        </p:nvSpPr>
        <p:spPr>
          <a:xfrm>
            <a:off x="2077615" y="2747632"/>
            <a:ext cx="4618653" cy="303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23172-AF9F-37F5-8090-9C85FF37A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60128" b="10921"/>
          <a:stretch/>
        </p:blipFill>
        <p:spPr>
          <a:xfrm>
            <a:off x="5094515" y="335902"/>
            <a:ext cx="4861249" cy="5775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BE97B9-12B6-9D7D-447B-F1CB3132A817}"/>
              </a:ext>
            </a:extLst>
          </p:cNvPr>
          <p:cNvSpPr txBox="1"/>
          <p:nvPr/>
        </p:nvSpPr>
        <p:spPr>
          <a:xfrm>
            <a:off x="1427585" y="2920481"/>
            <a:ext cx="36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+mj-cs"/>
              </a:rPr>
              <a:t>เป็นการทดสอบว่า </a:t>
            </a:r>
            <a:r>
              <a:rPr lang="en-US" dirty="0">
                <a:cs typeface="+mj-cs"/>
              </a:rPr>
              <a:t>Git </a:t>
            </a:r>
            <a:r>
              <a:rPr lang="th-TH" dirty="0">
                <a:cs typeface="+mj-cs"/>
              </a:rPr>
              <a:t>สามารถใช้งานได้หรือไม่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221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36FD1-0649-B965-52EC-0DB83DB1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0" y="606634"/>
            <a:ext cx="4743922" cy="2587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F2832F-60AE-2676-8DFD-64AEEA01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47" y="611216"/>
            <a:ext cx="4067671" cy="2516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7167A-78E1-B354-4438-9692288D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973" y="3429000"/>
            <a:ext cx="7109138" cy="2533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AA51F1-3423-C804-F5D2-B9A7A1551C3A}"/>
              </a:ext>
            </a:extLst>
          </p:cNvPr>
          <p:cNvSpPr txBox="1"/>
          <p:nvPr/>
        </p:nvSpPr>
        <p:spPr>
          <a:xfrm>
            <a:off x="4758612" y="6062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2</a:t>
            </a:r>
            <a:r>
              <a:rPr lang="th-TH" dirty="0">
                <a:cs typeface="+mj-cs"/>
              </a:rPr>
              <a:t>.เป็นการลบเนื้อหาเดิมออกทั้งหมด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254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216AA-044E-DAD3-6B99-DD8493CE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697569"/>
            <a:ext cx="12192000" cy="3462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E19B61-1815-28B6-1E16-75C06EC298C8}"/>
              </a:ext>
            </a:extLst>
          </p:cNvPr>
          <p:cNvSpPr txBox="1"/>
          <p:nvPr/>
        </p:nvSpPr>
        <p:spPr>
          <a:xfrm>
            <a:off x="4803018" y="718457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3</a:t>
            </a:r>
            <a:r>
              <a:rPr lang="th-TH" dirty="0">
                <a:cs typeface="+mj-cs"/>
              </a:rPr>
              <a:t>.แก้ไขไฟล์ตามคำสั่งแก้บน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github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FED2A0-B395-28CE-AC10-A8377873F8B6}"/>
                  </a:ext>
                </a:extLst>
              </p14:cNvPr>
              <p14:cNvContentPartPr/>
              <p14:nvPr/>
            </p14:nvContentPartPr>
            <p14:xfrm>
              <a:off x="661048" y="2227430"/>
              <a:ext cx="2064600" cy="53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FED2A0-B395-28CE-AC10-A8377873F8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048" y="2218790"/>
                <a:ext cx="2082240" cy="5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581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D30C1-4874-3AA8-C2A1-B6A9B058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80" y="1790558"/>
            <a:ext cx="7353937" cy="3276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EF26-FC95-ECFF-261F-98FFE7A70579}"/>
              </a:ext>
            </a:extLst>
          </p:cNvPr>
          <p:cNvSpPr txBox="1"/>
          <p:nvPr/>
        </p:nvSpPr>
        <p:spPr>
          <a:xfrm>
            <a:off x="4687248" y="1156996"/>
            <a:ext cx="281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4</a:t>
            </a:r>
            <a:r>
              <a:rPr lang="en-US" dirty="0">
                <a:cs typeface="+mj-cs"/>
              </a:rPr>
              <a:t>.</a:t>
            </a:r>
            <a:r>
              <a:rPr lang="th-TH" dirty="0">
                <a:cs typeface="+mj-cs"/>
              </a:rPr>
              <a:t>เป็นการเปลี่ยนข้อความบน </a:t>
            </a:r>
            <a:r>
              <a:rPr lang="en-US" dirty="0">
                <a:cs typeface="+mj-cs"/>
              </a:rPr>
              <a:t>notepad</a:t>
            </a:r>
          </a:p>
        </p:txBody>
      </p:sp>
    </p:spTree>
    <p:extLst>
      <p:ext uri="{BB962C8B-B14F-4D97-AF65-F5344CB8AC3E}">
        <p14:creationId xmlns:p14="http://schemas.microsoft.com/office/powerpoint/2010/main" val="42412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32B80-CF89-5960-5DB8-FC575B13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699110"/>
            <a:ext cx="12025402" cy="3459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0C7A5-A0CA-64CE-AB73-94C762123086}"/>
              </a:ext>
            </a:extLst>
          </p:cNvPr>
          <p:cNvSpPr txBox="1"/>
          <p:nvPr/>
        </p:nvSpPr>
        <p:spPr>
          <a:xfrm>
            <a:off x="3536301" y="933060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5.</a:t>
            </a:r>
            <a:r>
              <a:rPr lang="th-TH" dirty="0">
                <a:cs typeface="+mj-cs"/>
              </a:rPr>
              <a:t>แก้ไขไฟล์บน</a:t>
            </a:r>
            <a:r>
              <a:rPr lang="en-US" dirty="0">
                <a:cs typeface="+mj-cs"/>
              </a:rPr>
              <a:t> </a:t>
            </a:r>
            <a:r>
              <a:rPr lang="en-US" dirty="0" err="1">
                <a:cs typeface="+mj-cs"/>
              </a:rPr>
              <a:t>github</a:t>
            </a:r>
            <a:r>
              <a:rPr lang="en-US" dirty="0">
                <a:cs typeface="+mj-cs"/>
              </a:rPr>
              <a:t> </a:t>
            </a:r>
            <a:r>
              <a:rPr lang="th-TH" dirty="0">
                <a:cs typeface="+mj-cs"/>
              </a:rPr>
              <a:t>และใช้ </a:t>
            </a:r>
            <a:r>
              <a:rPr lang="en-US" dirty="0">
                <a:cs typeface="+mj-cs"/>
              </a:rPr>
              <a:t>git pull </a:t>
            </a:r>
            <a:r>
              <a:rPr lang="th-TH" dirty="0">
                <a:cs typeface="+mj-cs"/>
              </a:rPr>
              <a:t>เพื่อดึงการเปลี่ยนแปลงลงมาที่เครื่อง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52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BCD05-8254-CD42-EC85-A1B55BE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1" y="603943"/>
            <a:ext cx="4785775" cy="3269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61E27-35EA-F853-5962-9A3B42C7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74" y="3947395"/>
            <a:ext cx="8862112" cy="2554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4AF04-1733-A58E-CAA8-0C108331DCA5}"/>
              </a:ext>
            </a:extLst>
          </p:cNvPr>
          <p:cNvSpPr txBox="1"/>
          <p:nvPr/>
        </p:nvSpPr>
        <p:spPr>
          <a:xfrm>
            <a:off x="6820678" y="2053908"/>
            <a:ext cx="47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+mj-cs"/>
              </a:rPr>
              <a:t>6</a:t>
            </a:r>
            <a:r>
              <a:rPr lang="th-TH" dirty="0">
                <a:cs typeface="+mj-cs"/>
              </a:rPr>
              <a:t>.เป็นการเพิ่มข้อความบน</a:t>
            </a:r>
            <a:r>
              <a:rPr lang="en-US" dirty="0">
                <a:cs typeface="+mj-cs"/>
              </a:rPr>
              <a:t> notepad</a:t>
            </a:r>
            <a:r>
              <a:rPr lang="th-TH" dirty="0">
                <a:cs typeface="+mj-cs"/>
              </a:rPr>
              <a:t>และใช้ </a:t>
            </a:r>
            <a:r>
              <a:rPr lang="en-US" dirty="0">
                <a:cs typeface="+mj-cs"/>
              </a:rPr>
              <a:t>git push </a:t>
            </a:r>
            <a:r>
              <a:rPr lang="th-TH" dirty="0">
                <a:cs typeface="+mj-cs"/>
              </a:rPr>
              <a:t>เพื่อซิงค์ข้อมูล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96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A7BE1-75A1-3B2D-2E62-4723EEE80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9" y="1408923"/>
            <a:ext cx="6390281" cy="24072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EBCF39-296E-3FC9-BEBC-B34A45116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98" y="4096139"/>
            <a:ext cx="7189753" cy="2222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5DD3DE-524C-2DED-2D04-F52DA2BDAC25}"/>
              </a:ext>
            </a:extLst>
          </p:cNvPr>
          <p:cNvSpPr txBox="1"/>
          <p:nvPr/>
        </p:nvSpPr>
        <p:spPr>
          <a:xfrm>
            <a:off x="3928188" y="92373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เป็นการทำ</a:t>
            </a:r>
            <a:r>
              <a:rPr lang="th-TH" dirty="0">
                <a:cs typeface="+mj-cs"/>
              </a:rPr>
              <a:t>ให้</a:t>
            </a:r>
            <a:r>
              <a:rPr lang="th-TH" dirty="0"/>
              <a:t> </a:t>
            </a:r>
            <a:r>
              <a:rPr lang="en-US" dirty="0"/>
              <a:t>Git </a:t>
            </a:r>
            <a:r>
              <a:rPr lang="th-TH" dirty="0"/>
              <a:t>รู้จักชื่อและ </a:t>
            </a:r>
            <a:r>
              <a:rPr lang="en-US" dirty="0"/>
              <a:t>Email </a:t>
            </a:r>
            <a:r>
              <a:rPr lang="th-TH" dirty="0"/>
              <a:t>ของเรา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047CC-807B-1571-C41A-618C9576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2" y="1928196"/>
            <a:ext cx="5587690" cy="3001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023391-CB68-CC16-B3CF-0C75E16E0E28}"/>
              </a:ext>
            </a:extLst>
          </p:cNvPr>
          <p:cNvSpPr txBox="1"/>
          <p:nvPr/>
        </p:nvSpPr>
        <p:spPr>
          <a:xfrm>
            <a:off x="3004457" y="774441"/>
            <a:ext cx="591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cs typeface="+mj-cs"/>
              </a:rPr>
              <a:t>เป็นการสร้าง </a:t>
            </a:r>
            <a:r>
              <a:rPr lang="en-US" dirty="0">
                <a:cs typeface="+mj-cs"/>
              </a:rPr>
              <a:t>repository </a:t>
            </a:r>
            <a:r>
              <a:rPr lang="th-TH" dirty="0">
                <a:cs typeface="+mj-cs"/>
              </a:rPr>
              <a:t>บน </a:t>
            </a:r>
            <a:r>
              <a:rPr lang="en-US" dirty="0">
                <a:cs typeface="+mj-cs"/>
              </a:rPr>
              <a:t>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FB033-2804-04D7-8BB0-8425A39BE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82" y="1635041"/>
            <a:ext cx="6413506" cy="358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1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4E2F6-1327-C009-62A9-F1E294A4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" y="2448985"/>
            <a:ext cx="11635273" cy="1710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9A1D2-D08A-0293-3D26-12DBCF372917}"/>
              </a:ext>
            </a:extLst>
          </p:cNvPr>
          <p:cNvSpPr txBox="1"/>
          <p:nvPr/>
        </p:nvSpPr>
        <p:spPr>
          <a:xfrm>
            <a:off x="4851918" y="151155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ใช้ </a:t>
            </a:r>
            <a:r>
              <a:rPr lang="en-US" dirty="0"/>
              <a:t>ls </a:t>
            </a:r>
            <a:r>
              <a:rPr lang="th-TH" dirty="0"/>
              <a:t>เพื่อเรียกดูไฟล์ภายในเครื่อง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DC8D9-B491-907C-7802-2ADBBF79F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452" y="968740"/>
            <a:ext cx="5135093" cy="25908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BD81D0-83F3-B543-1EFD-F95714EBB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02" y="3916820"/>
            <a:ext cx="7511591" cy="1226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9DEB-3C64-9916-1117-3E3CBB94A7C2}"/>
              </a:ext>
            </a:extLst>
          </p:cNvPr>
          <p:cNvSpPr txBox="1"/>
          <p:nvPr/>
        </p:nvSpPr>
        <p:spPr>
          <a:xfrm>
            <a:off x="5206482" y="40487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เป็นการสร้างโฟลเดอร์</a:t>
            </a:r>
            <a:endParaRPr lang="en-US" dirty="0"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505E1-66F2-7748-0D35-A0F49B080A29}"/>
              </a:ext>
            </a:extLst>
          </p:cNvPr>
          <p:cNvSpPr txBox="1"/>
          <p:nvPr/>
        </p:nvSpPr>
        <p:spPr>
          <a:xfrm>
            <a:off x="5187054" y="5598367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เป็นการทำสำเนา </a:t>
            </a:r>
            <a:r>
              <a:rPr lang="en-US" dirty="0">
                <a:cs typeface="+mj-cs"/>
              </a:rPr>
              <a:t>repository </a:t>
            </a:r>
            <a:r>
              <a:rPr lang="th-TH" dirty="0">
                <a:cs typeface="+mj-cs"/>
              </a:rPr>
              <a:t>มาไว้ในเครื่อง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5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A845C-3A65-7B62-B614-B1BB1AEA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6" y="1942313"/>
            <a:ext cx="5707823" cy="3508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F5DAF-8811-4E0A-1675-6D9803DD2ACF}"/>
              </a:ext>
            </a:extLst>
          </p:cNvPr>
          <p:cNvSpPr txBox="1"/>
          <p:nvPr/>
        </p:nvSpPr>
        <p:spPr>
          <a:xfrm>
            <a:off x="646922" y="464985"/>
            <a:ext cx="4385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cs typeface="+mj-cs"/>
              </a:rPr>
              <a:t>สร้าง </a:t>
            </a:r>
            <a:r>
              <a:rPr lang="en-US" dirty="0">
                <a:cs typeface="+mj-cs"/>
              </a:rPr>
              <a:t>README.md</a:t>
            </a:r>
          </a:p>
          <a:p>
            <a:pPr algn="ctr"/>
            <a:r>
              <a:rPr lang="en-US" dirty="0">
                <a:cs typeface="+mj-cs"/>
              </a:rPr>
              <a:t>Git commit </a:t>
            </a:r>
            <a:r>
              <a:rPr lang="th-TH" dirty="0">
                <a:cs typeface="+mj-cs"/>
              </a:rPr>
              <a:t>ใช้เพื่อบอกว่าใครแก้ไขไฟล์</a:t>
            </a:r>
          </a:p>
          <a:p>
            <a:pPr algn="ctr"/>
            <a:r>
              <a:rPr lang="en-US" dirty="0">
                <a:cs typeface="+mj-cs"/>
              </a:rPr>
              <a:t>Git remote add origin </a:t>
            </a:r>
            <a:r>
              <a:rPr lang="th-TH" dirty="0">
                <a:cs typeface="+mj-cs"/>
              </a:rPr>
              <a:t>เป็นการเชื่อม </a:t>
            </a:r>
            <a:r>
              <a:rPr lang="en-US" dirty="0">
                <a:cs typeface="+mj-cs"/>
              </a:rPr>
              <a:t>git </a:t>
            </a:r>
            <a:r>
              <a:rPr lang="th-TH" dirty="0">
                <a:cs typeface="+mj-cs"/>
              </a:rPr>
              <a:t>กับ </a:t>
            </a:r>
            <a:r>
              <a:rPr lang="en-US" dirty="0" err="1">
                <a:cs typeface="+mj-cs"/>
              </a:rPr>
              <a:t>github</a:t>
            </a:r>
            <a:endParaRPr lang="th-TH" dirty="0">
              <a:cs typeface="+mj-cs"/>
            </a:endParaRPr>
          </a:p>
          <a:p>
            <a:pPr algn="ctr"/>
            <a:r>
              <a:rPr lang="en-US" dirty="0">
                <a:cs typeface="+mj-cs"/>
              </a:rPr>
              <a:t>Git push </a:t>
            </a:r>
            <a:r>
              <a:rPr lang="th-TH" dirty="0">
                <a:cs typeface="+mj-cs"/>
              </a:rPr>
              <a:t>เป็นการอัพโหลดไฟล์ขึ้น </a:t>
            </a:r>
            <a:r>
              <a:rPr lang="en-US" dirty="0" err="1">
                <a:cs typeface="+mj-cs"/>
              </a:rPr>
              <a:t>github</a:t>
            </a:r>
            <a:endParaRPr lang="th-TH" dirty="0">
              <a:cs typeface="+mj-cs"/>
            </a:endParaRPr>
          </a:p>
          <a:p>
            <a:pPr algn="ctr"/>
            <a:endParaRPr lang="en-US" dirty="0"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447B1-34A1-F581-2842-1FB3414B30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r="857"/>
          <a:stretch/>
        </p:blipFill>
        <p:spPr>
          <a:xfrm>
            <a:off x="6478556" y="2678692"/>
            <a:ext cx="5448274" cy="2035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20B91-0676-7D1B-54C3-86B9BA9EFC14}"/>
              </a:ext>
            </a:extLst>
          </p:cNvPr>
          <p:cNvSpPr txBox="1"/>
          <p:nvPr/>
        </p:nvSpPr>
        <p:spPr>
          <a:xfrm>
            <a:off x="8780106" y="209938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ผลลัพธ์ที่ได้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209B4-D931-B28A-674F-AE097FF9B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35" y="1319841"/>
            <a:ext cx="9338129" cy="372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01FBC-E2BD-0CF7-9884-1021A5A5A9C0}"/>
              </a:ext>
            </a:extLst>
          </p:cNvPr>
          <p:cNvSpPr txBox="1"/>
          <p:nvPr/>
        </p:nvSpPr>
        <p:spPr>
          <a:xfrm>
            <a:off x="4561059" y="746449"/>
            <a:ext cx="306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เปิดไฟล์ </a:t>
            </a:r>
            <a:r>
              <a:rPr lang="en-US" dirty="0">
                <a:cs typeface="+mj-cs"/>
              </a:rPr>
              <a:t>README.md </a:t>
            </a:r>
            <a:r>
              <a:rPr lang="th-TH" dirty="0">
                <a:cs typeface="+mj-cs"/>
              </a:rPr>
              <a:t>ผ่าน </a:t>
            </a:r>
            <a:r>
              <a:rPr lang="en-US" dirty="0">
                <a:cs typeface="+mj-cs"/>
              </a:rPr>
              <a:t>notepad</a:t>
            </a:r>
          </a:p>
        </p:txBody>
      </p:sp>
    </p:spTree>
    <p:extLst>
      <p:ext uri="{BB962C8B-B14F-4D97-AF65-F5344CB8AC3E}">
        <p14:creationId xmlns:p14="http://schemas.microsoft.com/office/powerpoint/2010/main" val="360657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CF6AB-455C-31C7-554E-75BE86DDB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25" y="1782937"/>
            <a:ext cx="11194750" cy="329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76CA16-3403-F644-BC36-9E2FCCCBA23D}"/>
              </a:ext>
            </a:extLst>
          </p:cNvPr>
          <p:cNvSpPr txBox="1"/>
          <p:nvPr/>
        </p:nvSpPr>
        <p:spPr>
          <a:xfrm>
            <a:off x="5122506" y="1082351"/>
            <a:ext cx="21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cs typeface="+mj-cs"/>
              </a:rPr>
              <a:t>เพิ่มข้อความลงใน </a:t>
            </a:r>
            <a:r>
              <a:rPr lang="en-US" dirty="0">
                <a:cs typeface="+mj-cs"/>
              </a:rPr>
              <a:t>notepad</a:t>
            </a:r>
          </a:p>
        </p:txBody>
      </p:sp>
    </p:spTree>
    <p:extLst>
      <p:ext uri="{BB962C8B-B14F-4D97-AF65-F5344CB8AC3E}">
        <p14:creationId xmlns:p14="http://schemas.microsoft.com/office/powerpoint/2010/main" val="5593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15E5A72D05409C3F3138E474ABC9" ma:contentTypeVersion="4" ma:contentTypeDescription="Create a new document." ma:contentTypeScope="" ma:versionID="015d17eb7dc9ca9963848653afdc69f3">
  <xsd:schema xmlns:xsd="http://www.w3.org/2001/XMLSchema" xmlns:xs="http://www.w3.org/2001/XMLSchema" xmlns:p="http://schemas.microsoft.com/office/2006/metadata/properties" xmlns:ns3="34ddcd70-135b-4242-9a5c-66291d7443d0" targetNamespace="http://schemas.microsoft.com/office/2006/metadata/properties" ma:root="true" ma:fieldsID="0fc241cfd6204ccfe655ec2a2018a068" ns3:_="">
    <xsd:import namespace="34ddcd70-135b-4242-9a5c-66291d7443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dcd70-135b-4242-9a5c-66291d744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1D1724-77CE-4607-9AAF-44DFC4CAB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dcd70-135b-4242-9a5c-66291d7443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AA72E6-DADE-48B4-8E32-03196EFC19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73CA86-DE8B-4786-A71D-943D0643E928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34ddcd70-135b-4242-9a5c-66291d7443d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258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CHOTIKA KANNARONG</dc:creator>
  <cp:lastModifiedBy>CHOTIKA KANNARONG</cp:lastModifiedBy>
  <cp:revision>2</cp:revision>
  <dcterms:created xsi:type="dcterms:W3CDTF">2022-10-14T12:05:07Z</dcterms:created>
  <dcterms:modified xsi:type="dcterms:W3CDTF">2022-10-15T17:39:42Z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0x01010032E815E5A72D05409C3F3138E474ABC9</vt:lpwstr>
  </property>
</Properties>
</file>