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0E7A-1DC8-B63C-3A89-0CBDD8AD6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AC50A-2491-A4FC-A80E-6AAF8A0DD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517B-CB68-FF16-DDEF-760AF4F3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4F41-1F16-3CBD-3201-5E4614AB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BA03-6C15-3860-7F08-93F898C7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1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D0CE-94AB-DDFF-52C9-6F70C5EF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2044-576A-2526-17C0-FDD61AB8A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3FE8-499B-723C-E791-1D589336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2AC2-A9B3-EC84-299B-21513DBC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7FED-AA2D-FC57-CA37-EB191F25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ECA69-972D-B165-AECB-13EF4DD43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B1F5C-52DB-F32D-9A3E-074F92E0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7BFC-430C-A0A7-4340-F9222F63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F004-96B6-8EA6-BD7F-A922A179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F047-F10F-D7B2-172E-9C12DF01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1AB8-1DE2-86F4-B913-0D117107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456B-FF58-8C1D-70B7-F3E7EFE0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7290E-B542-5FF5-AE36-A7778897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D9B4-724B-17B9-E081-31C0FEB2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32D0-BFC5-CB2A-DD48-F21D132F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3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B1B4-62F2-E45E-A3B7-6E7025EA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50ECE-C24E-7E0F-2E36-3D49F494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4D01-07E4-0EB9-7293-73D680B1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561B-67AA-792F-8C82-55FE2A89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BB4C-7F46-B565-9892-A12A6D2E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BE46-B8FC-F151-E5A5-BC1E06DD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B82E-A008-C052-A183-EDCA3CDB9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4512C-AA8B-8B5D-4AAE-156E19FFE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C926E-A715-CED9-5B6B-D5434C87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E73B-2750-A5B6-7AB3-D42A45C2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19A48-0D5F-FCCB-DC70-5B48408F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0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7308-D388-34AA-308C-142E87E3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9105F-E3FA-6F75-8639-74CA91D4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1911-912E-1A43-24A0-0BDF1A0D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53788-2BB6-3DFC-04EA-0B0612141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29ED5-C6A1-E8BE-635E-4D4413A46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0206-D2C3-C8CE-0F2D-5906EC46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FF263-F4FF-3D06-647C-262377BA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39C84-B233-ADFF-5D56-8832085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9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1C05-8DD7-CCAF-6041-5AB50AD5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06725-B990-54A0-F51F-84244623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0E262-E57B-9507-1490-A5F6859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E637C-6875-CE0A-1F70-14AC9B00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4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F2110-51CA-E03F-82D1-F07B23E2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D2D8-9A02-47F2-FA7A-B23B864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7E74F-6E86-17F9-80BD-83238BCA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9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BE1C-8EA9-435C-5EE1-429153EE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043F-C763-3EB8-604F-86BB6E07C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11BC4-93A6-5C4A-009C-E00FC5AF2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750F3-F004-3EEE-8695-D0F557BA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548E8-5F3C-9A88-555E-7110FC94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3653A-4C99-47F0-CB33-CB7FACA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650A-5326-EDC4-FD0C-A7481501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D0CCC-1C14-CF76-E4FA-6A586C110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7A46-AF25-7F55-83DD-31397AC3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04D8-7A44-FB8D-9F97-22A583FD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0D3B8-4624-2F2F-20AF-A31D23C0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B72B1-13F3-6C31-55B1-C35B5000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5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84425-258C-1C50-0711-E1DB221A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47C1-CE0C-2C13-1BC2-EE4BDD409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5395-3067-4FAE-7944-E15161CBA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7850-95FC-46E9-99C1-2D8A76562681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DE30-95B4-2A5C-2775-FB95DE60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126C-9A09-9989-59A6-3FA57FEDE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2279-1B17-4BF8-88E5-A34844746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EAB9-6CD2-1F11-4E7A-0F5434950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https://emanual.robotis.com/docs/en/platform/turtlebot3/simulation/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22D1A-7458-FD4D-620D-EF1C7D838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Link for gazebo installation</a:t>
            </a:r>
            <a:r>
              <a:rPr lang="en-IN"/>
              <a:t>(updated)</a:t>
            </a:r>
          </a:p>
        </p:txBody>
      </p:sp>
    </p:spTree>
    <p:extLst>
      <p:ext uri="{BB962C8B-B14F-4D97-AF65-F5344CB8AC3E}">
        <p14:creationId xmlns:p14="http://schemas.microsoft.com/office/powerpoint/2010/main" val="342544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https://emanual.robotis.com/docs/en/platform/turtlebot3/simulation/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https://emanual.robotis.com/docs/en/platform/turtlebot3/simulation/</dc:title>
  <dc:creator>Abhishek Rudra Pal</dc:creator>
  <cp:lastModifiedBy>Abhishek Rudra Pal</cp:lastModifiedBy>
  <cp:revision>1</cp:revision>
  <dcterms:created xsi:type="dcterms:W3CDTF">2024-03-13T02:51:07Z</dcterms:created>
  <dcterms:modified xsi:type="dcterms:W3CDTF">2024-03-13T02:51:39Z</dcterms:modified>
</cp:coreProperties>
</file>