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F1F3D-E799-5737-D813-4967024B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FEFE3B-57DA-3818-5449-FB115210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F024A-A1AD-5EEE-80F0-D01D684D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74DC4-246F-E2D9-836E-E421A065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98EE5-CB4E-3322-AA1A-B4CD697E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6FB40-8360-7854-C0CA-917E65C2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84AE60-4FD4-09F9-52D8-CEFF0394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6E4906-65AA-9B2D-BF92-05D132AC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0C5E1-406E-82F3-1C10-9330F8B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78A3B-5B52-0F69-2AEE-963A1F4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B4D79D-9D25-31EE-E01C-21B27A2B6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3466A3-F76D-F6B7-5725-2DBDC55D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1E8F6-0129-4ACE-A511-AE45B88F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DF608-2CC8-8935-5E1C-7DA17FFF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AE8A7-23C5-20B2-C749-237DD5F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D8171-72D8-8824-E690-F04BDEB4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91A90-9E71-1493-2E3C-948B93CE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A227F-3E75-D455-BBC5-145EC4D8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D342BF-D0B9-6944-7755-460EABA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AA27B-BB70-EA9A-B19B-E229239D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85F8E-B47E-311C-6F8D-A22F9DF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E4B5E-1BDD-B452-8A1B-82C03444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249298-0113-0868-F77B-7D6C2B24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7118F5-3E8E-34EA-7692-A3D39797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30989-37C8-31EC-8271-1DF54673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8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5CA9-DF09-D330-5A74-4A51A43D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E2AB2-7291-C44C-6E34-A302D365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0006A-666A-BB81-E31E-72A03A122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4BFBA6-C93A-F369-BE33-EAE152EA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CC705-27B0-286C-7CD3-D3975018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524DD-EE46-10C3-2B54-67C4E52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C4685-A0BD-C97D-2DD2-C4D5359C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57D1D4-B7FF-6177-B933-545B678B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B7249-39AB-C30C-D19F-89380702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38EA7F-4DFB-19CF-5616-FA163A64C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B1B2F1-D529-5BFC-3A40-B16EC1C76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C351E5-A43A-17AA-5B4F-431DC8D6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100E47-9EF1-72C1-2882-E40C76C0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CA214D-828E-6087-2499-1061C3DB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FC330-872B-82CC-D4EB-BA2AC5BA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71ED50-A4D5-42B2-F439-F2CD0D3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D7AE56-33B1-94BA-D8EC-6465A426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65F5-EA45-7986-7FC5-161424B5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893DD0-5408-149B-7B16-FC5B1ACD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1C866C-D995-6B70-456C-5CD440A1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2EAA-F5F5-EBFA-C2CB-849A6A7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A16BE-DA5C-77E2-724A-CECFFD03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19966-A61E-E12A-A69A-3E5C4F54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688E29-96F8-D59D-1C1B-7C5F1DF2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2F895E-D484-51F9-31FB-5F1812AA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51A9A3-92BA-753F-3FCB-E2A9E6C3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4C906-0951-2B10-1C79-D0FF9A19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06241-D7ED-893D-9AC8-CD869134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DD1058-5D51-9926-AD8E-B3C5DD828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41901-7EDC-9145-21DE-21D18DC1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C9AE0E-4141-4D28-6563-D41C7969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643C02-2C07-7A31-9B90-D10076B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7B7D74-574D-0047-A219-A8423548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3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163051-EF6D-29E3-E6F6-A6438EA2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0D6DB2-4238-55FF-36BD-842E7AB4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7196AA-3C4E-C706-A01A-954B8F96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EDB53-8512-4F8B-BDD9-1CEA4A1549CD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78862A-195B-065A-B4D5-9C896471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073B3-8B1A-E7B8-A9CE-B1A44710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182C1-F3C9-47F3-AFDA-3A92F432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1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8D4890-2B3F-41C4-4499-1CE9A0DC4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7273"/>
              </p:ext>
            </p:extLst>
          </p:nvPr>
        </p:nvGraphicFramePr>
        <p:xfrm>
          <a:off x="3467608" y="1753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93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629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5816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31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2415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60D1183-3D56-111A-CBF4-86D7EF6CA405}"/>
              </a:ext>
            </a:extLst>
          </p:cNvPr>
          <p:cNvSpPr/>
          <p:nvPr/>
        </p:nvSpPr>
        <p:spPr>
          <a:xfrm>
            <a:off x="124741" y="1440287"/>
            <a:ext cx="34708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次反轉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前半部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9028C7-080E-9207-3E23-316C2D083394}"/>
              </a:ext>
            </a:extLst>
          </p:cNvPr>
          <p:cNvSpPr/>
          <p:nvPr/>
        </p:nvSpPr>
        <p:spPr>
          <a:xfrm>
            <a:off x="121666" y="35398"/>
            <a:ext cx="16989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F06244-C559-30A0-3798-90462C03D536}"/>
              </a:ext>
            </a:extLst>
          </p:cNvPr>
          <p:cNvSpPr/>
          <p:nvPr/>
        </p:nvSpPr>
        <p:spPr>
          <a:xfrm>
            <a:off x="1880737" y="99131"/>
            <a:ext cx="1165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nums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802E55-F107-9E18-ECCE-42C0D9F125BB}"/>
              </a:ext>
            </a:extLst>
          </p:cNvPr>
          <p:cNvSpPr/>
          <p:nvPr/>
        </p:nvSpPr>
        <p:spPr>
          <a:xfrm>
            <a:off x="1880737" y="648330"/>
            <a:ext cx="7280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k: 2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129BD3-674D-3DAC-2CD3-75AC242A7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1803"/>
              </p:ext>
            </p:extLst>
          </p:nvPr>
        </p:nvGraphicFramePr>
        <p:xfrm>
          <a:off x="1174360" y="22322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93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629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5816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31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2415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3DE41EC-EB8B-450B-FDA1-1CD36BF32DB4}"/>
              </a:ext>
            </a:extLst>
          </p:cNvPr>
          <p:cNvSpPr/>
          <p:nvPr/>
        </p:nvSpPr>
        <p:spPr>
          <a:xfrm>
            <a:off x="124741" y="2781443"/>
            <a:ext cx="34708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次反轉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後半部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0A8F2E2-88E2-4739-7517-DB9B7173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80685"/>
              </p:ext>
            </p:extLst>
          </p:nvPr>
        </p:nvGraphicFramePr>
        <p:xfrm>
          <a:off x="1174360" y="35470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93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629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5816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31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2415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BB3DCCE-9B54-9AE2-E22B-1C6CB2DA7E57}"/>
              </a:ext>
            </a:extLst>
          </p:cNvPr>
          <p:cNvSpPr/>
          <p:nvPr/>
        </p:nvSpPr>
        <p:spPr>
          <a:xfrm>
            <a:off x="124741" y="4166591"/>
            <a:ext cx="31117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次反轉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全部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0698869-1B56-FC2E-4DC3-019B019B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59548"/>
              </p:ext>
            </p:extLst>
          </p:nvPr>
        </p:nvGraphicFramePr>
        <p:xfrm>
          <a:off x="1174360" y="494572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93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629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5816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31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-100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2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3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怡宏 周</dc:creator>
  <cp:lastModifiedBy>怡宏 周</cp:lastModifiedBy>
  <cp:revision>1</cp:revision>
  <dcterms:created xsi:type="dcterms:W3CDTF">2024-04-02T13:08:56Z</dcterms:created>
  <dcterms:modified xsi:type="dcterms:W3CDTF">2024-04-02T13:16:31Z</dcterms:modified>
</cp:coreProperties>
</file>