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9" r:id="rId4"/>
    <p:sldId id="268" r:id="rId5"/>
    <p:sldId id="265" r:id="rId6"/>
    <p:sldId id="266" r:id="rId7"/>
    <p:sldId id="262" r:id="rId8"/>
    <p:sldId id="263" r:id="rId9"/>
    <p:sldId id="264" r:id="rId10"/>
    <p:sldId id="257" r:id="rId11"/>
    <p:sldId id="25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085" autoAdjust="0"/>
  </p:normalViewPr>
  <p:slideViewPr>
    <p:cSldViewPr snapToGrid="0">
      <p:cViewPr varScale="1">
        <p:scale>
          <a:sx n="94" d="100"/>
          <a:sy n="94" d="100"/>
        </p:scale>
        <p:origin x="1056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1FF7E-2210-4275-AC00-FBA3C8CE820D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4BDDE-1142-4446-B3C8-D9884435F6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8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會需要大量的計算在輕量級的機器上是一個很重的負擔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這是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ResNet-50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的第一個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residual group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，我們可以看到有些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生出來的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是重複的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這代表浪費計算資源。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我們可以使用簡單的非現行生成來生成這些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4BDDE-1142-4446-B3C8-D9884435F6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en-US" altLang="zh-TW" dirty="0"/>
              <a:t>(a)</a:t>
            </a:r>
            <a:r>
              <a:rPr lang="zh-TW" altLang="en-US" dirty="0"/>
              <a:t>是一般</a:t>
            </a:r>
            <a:r>
              <a:rPr lang="en-US" altLang="zh-TW" dirty="0"/>
              <a:t>Conv</a:t>
            </a:r>
            <a:r>
              <a:rPr lang="zh-TW" altLang="en-US" dirty="0"/>
              <a:t> 的生成方式</a:t>
            </a:r>
            <a:endParaRPr lang="en-US" altLang="zh-TW" dirty="0"/>
          </a:p>
          <a:p>
            <a:r>
              <a:rPr lang="zh-TW" altLang="en-US" dirty="0"/>
              <a:t>圖</a:t>
            </a:r>
            <a:r>
              <a:rPr lang="en-US" altLang="zh-TW" dirty="0"/>
              <a:t>(b)</a:t>
            </a:r>
            <a:r>
              <a:rPr lang="zh-TW" altLang="en-US" dirty="0"/>
              <a:t>是</a:t>
            </a:r>
            <a:r>
              <a:rPr lang="en-US" altLang="zh-TW" dirty="0"/>
              <a:t>Ghost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的生成方式，只有部分是</a:t>
            </a:r>
            <a:r>
              <a:rPr lang="en-US" altLang="zh-TW" dirty="0"/>
              <a:t>Conv</a:t>
            </a:r>
            <a:r>
              <a:rPr lang="zh-TW" altLang="en-US" dirty="0"/>
              <a:t>剩下的是用</a:t>
            </a:r>
            <a:r>
              <a:rPr lang="en-US" altLang="zh-TW" dirty="0"/>
              <a:t>Conv</a:t>
            </a:r>
            <a:r>
              <a:rPr lang="zh-TW" altLang="en-US" dirty="0"/>
              <a:t>生出來的</a:t>
            </a:r>
            <a:r>
              <a:rPr lang="en-US" altLang="zh-TW" dirty="0"/>
              <a:t>feature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4BDDE-1142-4446-B3C8-D9884435F6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5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91e3550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91e3550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CBAM</a:t>
            </a:r>
            <a:r>
              <a:rPr lang="zh-TW" altLang="en-US" dirty="0"/>
              <a:t>藉由</a:t>
            </a:r>
            <a:r>
              <a:rPr lang="en-US" altLang="zh-TW" dirty="0"/>
              <a:t>channel wise and spatial attention</a:t>
            </a:r>
            <a:r>
              <a:rPr lang="zh-TW" altLang="en-US" dirty="0"/>
              <a:t>來增加物件偵測、分類的準確率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91e3550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91e3550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先將</a:t>
            </a:r>
            <a:r>
              <a:rPr lang="en-US" altLang="zh-TW" dirty="0"/>
              <a:t>feature map </a:t>
            </a:r>
            <a:r>
              <a:rPr lang="zh-TW" altLang="en-US" dirty="0"/>
              <a:t>分別做</a:t>
            </a:r>
            <a:r>
              <a:rPr lang="en-US" altLang="zh-TW" dirty="0" err="1"/>
              <a:t>Maxpool</a:t>
            </a:r>
            <a:r>
              <a:rPr lang="en-US" altLang="zh-TW" dirty="0"/>
              <a:t> and </a:t>
            </a:r>
            <a:r>
              <a:rPr lang="en-US" altLang="zh-TW" dirty="0" err="1"/>
              <a:t>Avgpoo</a:t>
            </a:r>
            <a:r>
              <a:rPr lang="en-US" altLang="zh-TW" dirty="0"/>
              <a:t>;</a:t>
            </a:r>
            <a:r>
              <a:rPr lang="zh-TW" altLang="en-US" dirty="0"/>
              <a:t>接上</a:t>
            </a:r>
            <a:r>
              <a:rPr lang="en-US" altLang="zh-TW" dirty="0"/>
              <a:t>MLP</a:t>
            </a:r>
            <a:r>
              <a:rPr lang="zh-TW" altLang="en-US" dirty="0"/>
              <a:t>，再做</a:t>
            </a:r>
            <a:r>
              <a:rPr lang="en-US" altLang="zh-TW" dirty="0"/>
              <a:t>pixelwise</a:t>
            </a:r>
            <a:r>
              <a:rPr lang="zh-TW" altLang="en-US" dirty="0"/>
              <a:t>相加並經過</a:t>
            </a:r>
            <a:r>
              <a:rPr lang="en-US" altLang="zh-TW" dirty="0"/>
              <a:t>activation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這是</a:t>
            </a:r>
            <a:r>
              <a:rPr lang="en-US" altLang="zh-TW" dirty="0"/>
              <a:t>channel attention</a:t>
            </a:r>
            <a:r>
              <a:rPr lang="zh-TW" altLang="en-US" dirty="0"/>
              <a:t>的模型架構及大略的建模參數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91e3550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91e3550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先將</a:t>
            </a:r>
            <a:r>
              <a:rPr lang="en-US" altLang="zh-TW" dirty="0"/>
              <a:t>feature map </a:t>
            </a:r>
            <a:r>
              <a:rPr lang="zh-TW" altLang="en-US" dirty="0"/>
              <a:t>分別做</a:t>
            </a:r>
            <a:r>
              <a:rPr lang="en-US" altLang="zh-TW" dirty="0" err="1"/>
              <a:t>Maxpool</a:t>
            </a:r>
            <a:r>
              <a:rPr lang="en-US" altLang="zh-TW" dirty="0"/>
              <a:t> and </a:t>
            </a:r>
            <a:r>
              <a:rPr lang="en-US" altLang="zh-TW" dirty="0" err="1"/>
              <a:t>Avgpoo</a:t>
            </a:r>
            <a:r>
              <a:rPr lang="en-US" altLang="zh-TW" dirty="0"/>
              <a:t>;</a:t>
            </a:r>
            <a:r>
              <a:rPr lang="zh-TW" altLang="en-US" dirty="0"/>
              <a:t>接上</a:t>
            </a:r>
            <a:r>
              <a:rPr lang="en-US" altLang="zh-TW" dirty="0"/>
              <a:t>convolution</a:t>
            </a:r>
            <a:r>
              <a:rPr lang="zh-TW" altLang="en-US" dirty="0"/>
              <a:t>並經過</a:t>
            </a:r>
            <a:r>
              <a:rPr lang="en-US" altLang="zh-TW" dirty="0"/>
              <a:t>activation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</a:t>
            </a:r>
            <a:r>
              <a:rPr lang="en-US" altLang="zh-TW" dirty="0"/>
              <a:t>spatial attention</a:t>
            </a:r>
            <a:r>
              <a:rPr lang="zh-TW" altLang="en-US" dirty="0"/>
              <a:t>的模型架構及大略的建模參數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9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5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7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2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6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0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0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79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7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5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ADEE-F90C-4520-B0F9-5F508F090146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11E42-23F6-4D78-81F4-C9735DF98A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A6EE2-34E4-4B91-8B3B-22057A914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GostNet</a:t>
            </a:r>
            <a:r>
              <a:rPr lang="en-US" altLang="zh-TW" dirty="0"/>
              <a:t> improvement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75A264-876B-48E0-A342-6CA6CAFE0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7109053123 </a:t>
            </a:r>
            <a:r>
              <a:rPr lang="zh-TW" altLang="en-US" dirty="0"/>
              <a:t>周子玄</a:t>
            </a:r>
          </a:p>
        </p:txBody>
      </p:sp>
    </p:spTree>
    <p:extLst>
      <p:ext uri="{BB962C8B-B14F-4D97-AF65-F5344CB8AC3E}">
        <p14:creationId xmlns:p14="http://schemas.microsoft.com/office/powerpoint/2010/main" val="215136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E52AB-5C04-4797-AD25-EDDBC0B0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051560"/>
            <a:ext cx="8596668" cy="1661160"/>
          </a:xfrm>
        </p:spPr>
        <p:txBody>
          <a:bodyPr>
            <a:noAutofit/>
          </a:bodyPr>
          <a:lstStyle/>
          <a:p>
            <a:r>
              <a:rPr lang="en-US" altLang="zh-TW" dirty="0"/>
              <a:t>Architecture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 err="1"/>
              <a:t>GhostModule</a:t>
            </a:r>
            <a:r>
              <a:rPr lang="en-US" altLang="zh-TW" dirty="0"/>
              <a:t> + CBAM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3F0ACF-2C3E-419F-8BB7-AE60CB8C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165" y="0"/>
            <a:ext cx="4989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2BFF-B039-4E91-81E7-FBADFDBC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71015-2B58-4A6A-AC15-972E938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/>
              <a:t>將</a:t>
            </a:r>
            <a:r>
              <a:rPr lang="en-US" altLang="zh-TW" sz="2500" dirty="0"/>
              <a:t>YOLOv3</a:t>
            </a:r>
            <a:r>
              <a:rPr lang="zh-TW" altLang="en-US" sz="2500" dirty="0"/>
              <a:t>的架構換成</a:t>
            </a:r>
            <a:r>
              <a:rPr lang="en-US" altLang="zh-TW" sz="2500" dirty="0" err="1"/>
              <a:t>CBAM+GhostNet</a:t>
            </a:r>
            <a:endParaRPr lang="en-US" altLang="zh-TW" sz="2500" dirty="0"/>
          </a:p>
          <a:p>
            <a:r>
              <a:rPr lang="zh-TW" altLang="en-US" sz="2500" dirty="0"/>
              <a:t>使用</a:t>
            </a:r>
            <a:r>
              <a:rPr lang="en-US" altLang="zh-TW" sz="2500" dirty="0"/>
              <a:t>coco dataset</a:t>
            </a:r>
            <a:r>
              <a:rPr lang="zh-TW" altLang="en-US" sz="2500" dirty="0"/>
              <a:t>來</a:t>
            </a:r>
            <a:r>
              <a:rPr lang="en-US" altLang="zh-TW" sz="2500" dirty="0"/>
              <a:t>train</a:t>
            </a:r>
          </a:p>
          <a:p>
            <a:r>
              <a:rPr lang="en-US" altLang="zh-TW" sz="2500" dirty="0"/>
              <a:t>train</a:t>
            </a:r>
            <a:r>
              <a:rPr lang="zh-TW" altLang="en-US" sz="2500" dirty="0"/>
              <a:t>完後可以使用</a:t>
            </a:r>
            <a:r>
              <a:rPr lang="en-US" altLang="zh-TW" sz="2500" dirty="0"/>
              <a:t>video</a:t>
            </a:r>
            <a:r>
              <a:rPr lang="zh-TW" altLang="en-US" sz="2500" dirty="0"/>
              <a:t>或是照片</a:t>
            </a:r>
            <a:r>
              <a:rPr lang="en-US" altLang="zh-TW" sz="2500" dirty="0"/>
              <a:t>test</a:t>
            </a:r>
          </a:p>
          <a:p>
            <a:endParaRPr lang="en-US" altLang="zh-TW" sz="2500" dirty="0"/>
          </a:p>
          <a:p>
            <a:endParaRPr lang="zh-TW" altLang="en-US" sz="25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2B3B5A-65C2-42DF-9BF9-E6E5FE9C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88" y="436429"/>
            <a:ext cx="5341828" cy="56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0AC77-1FF7-4C2B-9C2A-D764941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學期心得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28484-115B-42F6-94E9-7B5D2C93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933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500" dirty="0"/>
              <a:t>     在上這堂課之前只有修過</a:t>
            </a:r>
            <a:r>
              <a:rPr lang="en-US" altLang="zh-TW" sz="2500" dirty="0" err="1"/>
              <a:t>Matlab</a:t>
            </a:r>
            <a:r>
              <a:rPr lang="zh-TW" altLang="en-US" sz="2500" dirty="0"/>
              <a:t>的數值分析，沒想到</a:t>
            </a:r>
            <a:r>
              <a:rPr lang="en-US" altLang="zh-TW" sz="2500" dirty="0" err="1"/>
              <a:t>Matlab</a:t>
            </a:r>
            <a:r>
              <a:rPr lang="zh-TW" altLang="en-US" sz="2500" dirty="0"/>
              <a:t>還可以標照片、建立模型，在</a:t>
            </a:r>
            <a:r>
              <a:rPr lang="en-US" altLang="zh-TW" sz="2500" dirty="0" err="1"/>
              <a:t>matlab</a:t>
            </a:r>
            <a:r>
              <a:rPr lang="zh-TW" altLang="en-US" sz="2500" dirty="0"/>
              <a:t>上使用視覺化直覺的方式去建立模型、觀察模型結果，比</a:t>
            </a:r>
            <a:r>
              <a:rPr lang="en-US" altLang="zh-TW" sz="2500" dirty="0"/>
              <a:t>python</a:t>
            </a:r>
            <a:r>
              <a:rPr lang="zh-TW" altLang="en-US" sz="2500" dirty="0"/>
              <a:t>方便許多，這穰我思考對於任程式語言在作某方面的應用時，最重要的還是一個方便的介面，在開發上使用了許多大大小小的</a:t>
            </a:r>
            <a:r>
              <a:rPr lang="en-US" altLang="zh-TW" sz="2500" dirty="0"/>
              <a:t>module</a:t>
            </a:r>
            <a:r>
              <a:rPr lang="zh-TW" altLang="en-US" sz="2500" dirty="0"/>
              <a:t>也是為了同樣的目的。雖然很羨慕</a:t>
            </a:r>
            <a:r>
              <a:rPr lang="en-US" altLang="zh-TW" sz="2500" dirty="0" err="1"/>
              <a:t>matlab</a:t>
            </a:r>
            <a:r>
              <a:rPr lang="zh-TW" altLang="en-US" sz="2500" dirty="0"/>
              <a:t>的</a:t>
            </a:r>
            <a:r>
              <a:rPr lang="en-US" altLang="zh-TW" sz="2500" dirty="0"/>
              <a:t>UI</a:t>
            </a:r>
            <a:r>
              <a:rPr lang="zh-TW" altLang="en-US" sz="2500" dirty="0"/>
              <a:t>，不過</a:t>
            </a:r>
            <a:r>
              <a:rPr lang="en-US" altLang="zh-TW" sz="2500" dirty="0"/>
              <a:t>python</a:t>
            </a:r>
            <a:r>
              <a:rPr lang="zh-TW" altLang="en-US" sz="2500" dirty="0"/>
              <a:t>近期也推出許多整合過的</a:t>
            </a:r>
            <a:r>
              <a:rPr lang="en-US" altLang="zh-TW" sz="2500" dirty="0"/>
              <a:t>UI</a:t>
            </a:r>
            <a:r>
              <a:rPr lang="zh-TW" altLang="en-US" sz="2500" dirty="0"/>
              <a:t>界面來做機器學習，例如：</a:t>
            </a:r>
            <a:r>
              <a:rPr lang="en-US" altLang="zh-TW" sz="2500" dirty="0"/>
              <a:t> perception lab</a:t>
            </a:r>
            <a:r>
              <a:rPr lang="zh-TW" altLang="en-US" sz="2500" dirty="0"/>
              <a:t>，當模型的建立越來越方便時，突然覺得自己要被取代了，連小朋友都會建立模型。不過我認為之後</a:t>
            </a:r>
            <a:r>
              <a:rPr lang="en-US" altLang="zh-TW" sz="2500" dirty="0"/>
              <a:t>AI</a:t>
            </a:r>
            <a:r>
              <a:rPr lang="zh-TW" altLang="en-US" sz="2500" dirty="0"/>
              <a:t>產業的發展會朝</a:t>
            </a:r>
            <a:r>
              <a:rPr lang="en-US" altLang="zh-TW" sz="2500" dirty="0"/>
              <a:t>layer</a:t>
            </a:r>
            <a:r>
              <a:rPr lang="zh-TW" altLang="en-US" sz="2500" dirty="0"/>
              <a:t>開發、</a:t>
            </a:r>
            <a:r>
              <a:rPr lang="en-US" altLang="zh-TW" sz="2500" dirty="0"/>
              <a:t>train</a:t>
            </a:r>
            <a:r>
              <a:rPr lang="zh-TW" altLang="en-US" sz="2500" dirty="0"/>
              <a:t>模型的新方式、</a:t>
            </a:r>
            <a:r>
              <a:rPr lang="en-US" altLang="zh-TW" sz="2500" dirty="0"/>
              <a:t>model</a:t>
            </a:r>
            <a:r>
              <a:rPr lang="zh-TW" altLang="en-US" sz="2500" dirty="0"/>
              <a:t>的建立和資料解釋邁進。</a:t>
            </a:r>
            <a:endParaRPr lang="en-US" altLang="zh-TW" sz="2500" dirty="0"/>
          </a:p>
          <a:p>
            <a:r>
              <a:rPr lang="zh-TW" altLang="en-US" sz="2500" dirty="0"/>
              <a:t>      今年的疫情嚴峻，學期下半無法在課堂上進行，少了教授親自在旁解惑，在學習上遇到了不少困難。遠距教學不像上課一樣可以走過去面對面的問問題，有點不太習慣，不過也感謝教授用心準備的教學影片，讓我們可以一次又一次的觀看。謝謝教授這學期的用心教導</a:t>
            </a:r>
          </a:p>
        </p:txBody>
      </p:sp>
    </p:spTree>
    <p:extLst>
      <p:ext uri="{BB962C8B-B14F-4D97-AF65-F5344CB8AC3E}">
        <p14:creationId xmlns:p14="http://schemas.microsoft.com/office/powerpoint/2010/main" val="10953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193B0-3603-44E5-B59A-758BEE2B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8A0C5-186B-422F-B342-7FC8E86C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所有的說明打在備忘稿裡面</a:t>
            </a:r>
            <a:endParaRPr lang="en-US" altLang="zh-TW" sz="4400" dirty="0"/>
          </a:p>
          <a:p>
            <a:r>
              <a:rPr lang="zh-TW" altLang="en-US" sz="4400" dirty="0"/>
              <a:t>請配合投影片一起觀看</a:t>
            </a: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4512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E9F6D-F322-4908-A1F1-1DFA525F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E8AF1-8452-4A0B-BB84-AF616009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/>
              <a:t>視覺辨識領域，有些模型要在邊緣運算的載體中運行，例如：</a:t>
            </a:r>
            <a:r>
              <a:rPr lang="en-US" altLang="zh-TW" sz="2500" dirty="0"/>
              <a:t> raspberry pi</a:t>
            </a:r>
            <a:r>
              <a:rPr lang="zh-TW" altLang="en-US" sz="2500" dirty="0"/>
              <a:t>、</a:t>
            </a:r>
            <a:r>
              <a:rPr lang="en-US" altLang="zh-TW" sz="2500" dirty="0"/>
              <a:t> Arduino….</a:t>
            </a:r>
            <a:r>
              <a:rPr lang="zh-TW" altLang="en-US" sz="2500" dirty="0"/>
              <a:t>等等，這些載體的硬體資源通常不如個人電腦且又要做到多工地處理，例如：最近常見的自動量體溫機，要進行人臉偵測、量體溫又要計算人流數，這時模型的準確度和模型的規模</a:t>
            </a:r>
            <a:r>
              <a:rPr lang="en-US" altLang="zh-TW" sz="2500" dirty="0"/>
              <a:t>(</a:t>
            </a:r>
            <a:r>
              <a:rPr lang="zh-TW" altLang="en-US" sz="2500" dirty="0"/>
              <a:t>規模越大計算量越大</a:t>
            </a:r>
            <a:r>
              <a:rPr lang="en-US" altLang="zh-TW" sz="2500" dirty="0"/>
              <a:t>)</a:t>
            </a:r>
            <a:r>
              <a:rPr lang="zh-TW" altLang="en-US" sz="2500" dirty="0"/>
              <a:t>之間的取捨，在設計過程中尤為重要。</a:t>
            </a:r>
            <a:endParaRPr lang="en-US" altLang="zh-TW" sz="2500" dirty="0"/>
          </a:p>
          <a:p>
            <a:r>
              <a:rPr lang="zh-TW" altLang="en-US" sz="2500" dirty="0"/>
              <a:t>想法：</a:t>
            </a:r>
            <a:endParaRPr lang="en-US" altLang="zh-TW" sz="2500" dirty="0"/>
          </a:p>
          <a:p>
            <a:pPr lvl="1"/>
            <a:r>
              <a:rPr lang="zh-TW" altLang="en-US" sz="2300" dirty="0"/>
              <a:t>利用最近學到的</a:t>
            </a:r>
            <a:r>
              <a:rPr lang="en-US" altLang="zh-TW" sz="2300" dirty="0" err="1"/>
              <a:t>GhostNet</a:t>
            </a:r>
            <a:r>
              <a:rPr lang="zh-TW" altLang="en-US" sz="2300" dirty="0"/>
              <a:t>和</a:t>
            </a:r>
            <a:r>
              <a:rPr lang="en-US" altLang="zh-TW" sz="2300" dirty="0"/>
              <a:t>CBAM</a:t>
            </a:r>
            <a:r>
              <a:rPr lang="zh-TW" altLang="en-US" sz="2300" dirty="0"/>
              <a:t>來達到兩者之間的平衡</a:t>
            </a:r>
            <a:endParaRPr lang="en-US" altLang="zh-TW" sz="2300" dirty="0"/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705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89308-2B09-461F-B63D-F5BCE266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introductoin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53DC0-6A92-457A-AD31-B993A234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8901120" cy="4555200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CBAM</a:t>
            </a:r>
            <a:r>
              <a:rPr lang="zh-TW" altLang="en-US" sz="2500" dirty="0"/>
              <a:t>是接在</a:t>
            </a:r>
            <a:r>
              <a:rPr lang="en-US" altLang="zh-TW" sz="2500" dirty="0"/>
              <a:t>feature</a:t>
            </a:r>
            <a:r>
              <a:rPr lang="zh-TW" altLang="en-US" sz="2500" dirty="0"/>
              <a:t>後的模組，可以讓</a:t>
            </a:r>
            <a:r>
              <a:rPr lang="en-US" altLang="zh-TW" sz="2500" dirty="0"/>
              <a:t>feature map</a:t>
            </a:r>
            <a:r>
              <a:rPr lang="zh-TW" altLang="en-US" sz="2500" dirty="0"/>
              <a:t>看到更重要的資訊</a:t>
            </a:r>
            <a:endParaRPr lang="en-US" altLang="zh-TW" sz="2500" dirty="0"/>
          </a:p>
          <a:p>
            <a:r>
              <a:rPr lang="en-US" altLang="zh-TW" sz="2500" dirty="0" err="1"/>
              <a:t>GhostModul</a:t>
            </a:r>
            <a:r>
              <a:rPr lang="zh-TW" altLang="en-US" sz="2500" dirty="0"/>
              <a:t>是用來減輕</a:t>
            </a:r>
            <a:r>
              <a:rPr lang="en-US" altLang="zh-TW" sz="2500" dirty="0"/>
              <a:t>Conv</a:t>
            </a:r>
            <a:r>
              <a:rPr lang="zh-TW" altLang="en-US" sz="2500" dirty="0"/>
              <a:t>的計算量，生成</a:t>
            </a:r>
            <a:r>
              <a:rPr lang="en-US" altLang="zh-TW" sz="2500" dirty="0"/>
              <a:t>feature map</a:t>
            </a:r>
          </a:p>
          <a:p>
            <a:r>
              <a:rPr lang="zh-TW" altLang="en-US" sz="2500" dirty="0"/>
              <a:t>想法：</a:t>
            </a:r>
            <a:endParaRPr lang="en-US" altLang="zh-TW" sz="2500" dirty="0"/>
          </a:p>
          <a:p>
            <a:pPr lvl="1"/>
            <a:r>
              <a:rPr lang="zh-TW" altLang="en-US" sz="2500" dirty="0"/>
              <a:t>利用</a:t>
            </a:r>
            <a:r>
              <a:rPr lang="en-US" altLang="zh-TW" sz="2500" dirty="0"/>
              <a:t>CBAM</a:t>
            </a:r>
            <a:r>
              <a:rPr lang="zh-TW" altLang="en-US" sz="2500" dirty="0"/>
              <a:t>和</a:t>
            </a:r>
            <a:r>
              <a:rPr lang="en-US" altLang="zh-TW" sz="2500" dirty="0" err="1"/>
              <a:t>GhostModule</a:t>
            </a:r>
            <a:r>
              <a:rPr lang="zh-TW" altLang="en-US" sz="2500" dirty="0"/>
              <a:t>的特性，組合出可以生成</a:t>
            </a:r>
            <a:r>
              <a:rPr lang="en-US" altLang="zh-TW" sz="2500" dirty="0"/>
              <a:t>feature map</a:t>
            </a:r>
            <a:r>
              <a:rPr lang="zh-TW" altLang="en-US" sz="2500" dirty="0"/>
              <a:t>且</a:t>
            </a:r>
            <a:r>
              <a:rPr lang="en-US" altLang="zh-TW" sz="2500" dirty="0"/>
              <a:t>feature map</a:t>
            </a:r>
            <a:r>
              <a:rPr lang="zh-TW" altLang="en-US" sz="2500" dirty="0"/>
              <a:t>可以看重要的資訊來提高預測的準確率</a:t>
            </a:r>
            <a:endParaRPr lang="en-US" altLang="zh-TW" sz="2500" dirty="0"/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932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6DEA3-0107-438C-83E8-BDB1221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GhostNet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5BC83-0BD3-4137-A36D-33219F40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6F13AA-0D6B-4965-9500-2FEE0B20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95" y="1348486"/>
            <a:ext cx="7891020" cy="5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8AF1F-CD56-4A2E-956E-C426A246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GhostNet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01D85-C533-4FAA-A927-D60A6D5F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99B174-2682-4C87-9609-81D94317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7" y="1399540"/>
            <a:ext cx="8696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69680" y="522552"/>
            <a:ext cx="8425600" cy="13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zh-TW" dirty="0"/>
              <a:t>CBAM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00" y="2213810"/>
            <a:ext cx="8788361" cy="286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680" y="5075199"/>
            <a:ext cx="27813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6" y="802262"/>
            <a:ext cx="9306875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42" y="930441"/>
            <a:ext cx="9336508" cy="37181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8E9882-3EE3-4615-83BF-18A7E54D3700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TW" altLang="en-US" dirty="0"/>
              <a:t>先將</a:t>
            </a:r>
            <a:r>
              <a:rPr lang="en-US" altLang="zh-TW" dirty="0"/>
              <a:t>feature map </a:t>
            </a:r>
            <a:r>
              <a:rPr lang="zh-TW" altLang="en-US" dirty="0"/>
              <a:t>分別做</a:t>
            </a:r>
            <a:r>
              <a:rPr lang="en-US" altLang="zh-TW" dirty="0" err="1"/>
              <a:t>Maxpool</a:t>
            </a:r>
            <a:r>
              <a:rPr lang="en-US" altLang="zh-TW" dirty="0"/>
              <a:t> and </a:t>
            </a:r>
            <a:r>
              <a:rPr lang="en-US" altLang="zh-TW" dirty="0" err="1"/>
              <a:t>Avgpoo</a:t>
            </a:r>
            <a:r>
              <a:rPr lang="en-US" altLang="zh-TW" dirty="0"/>
              <a:t>;</a:t>
            </a:r>
            <a:r>
              <a:rPr lang="zh-TW" altLang="en-US" dirty="0"/>
              <a:t>接上</a:t>
            </a:r>
            <a:r>
              <a:rPr lang="en-US" altLang="zh-TW" dirty="0"/>
              <a:t>MLP</a:t>
            </a:r>
            <a:r>
              <a:rPr lang="zh-TW" altLang="en-US" dirty="0"/>
              <a:t>，再做</a:t>
            </a:r>
            <a:r>
              <a:rPr lang="en-US" altLang="zh-TW" dirty="0"/>
              <a:t>pixelwise</a:t>
            </a:r>
            <a:r>
              <a:rPr lang="zh-TW" altLang="en-US" dirty="0"/>
              <a:t>相加並經過</a:t>
            </a:r>
            <a:r>
              <a:rPr lang="en-US" altLang="zh-TW" dirty="0"/>
              <a:t>activation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</a:p>
          <a:p>
            <a:pPr lvl="0"/>
            <a:r>
              <a:rPr lang="zh-TW" altLang="en-US" dirty="0"/>
              <a:t>這是</a:t>
            </a:r>
            <a:r>
              <a:rPr lang="en-US" altLang="zh-TW" dirty="0"/>
              <a:t>channel attention</a:t>
            </a:r>
            <a:r>
              <a:rPr lang="zh-TW" altLang="en-US" dirty="0"/>
              <a:t>的模型架構及大略的建模參數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</TotalTime>
  <Words>677</Words>
  <Application>Microsoft Office PowerPoint</Application>
  <PresentationFormat>寬螢幕</PresentationFormat>
  <Paragraphs>41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GostNet improvement </vt:lpstr>
      <vt:lpstr>備註</vt:lpstr>
      <vt:lpstr>Proposal</vt:lpstr>
      <vt:lpstr>introductoin</vt:lpstr>
      <vt:lpstr>GhostNet</vt:lpstr>
      <vt:lpstr>GhostNet</vt:lpstr>
      <vt:lpstr>CBAM</vt:lpstr>
      <vt:lpstr>PowerPoint 簡報</vt:lpstr>
      <vt:lpstr>PowerPoint 簡報</vt:lpstr>
      <vt:lpstr>Architecture    GhostModule + CBAM</vt:lpstr>
      <vt:lpstr>實驗</vt:lpstr>
      <vt:lpstr>學期心得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GostNet improvement</dc:title>
  <dc:creator>CHOU</dc:creator>
  <cp:lastModifiedBy>CHOU</cp:lastModifiedBy>
  <cp:revision>13</cp:revision>
  <dcterms:created xsi:type="dcterms:W3CDTF">2021-06-18T20:11:54Z</dcterms:created>
  <dcterms:modified xsi:type="dcterms:W3CDTF">2021-06-19T07:18:16Z</dcterms:modified>
</cp:coreProperties>
</file>