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BAF-0878-BBA6-18F3-D6E088165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4EAEE-F84D-A827-6244-14B409E00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2EEF-8955-3564-05AC-09540DA8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16FB-D95A-202C-3A93-F9BDC614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3839-4082-B55A-5DF2-CBF2C61D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9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C551-6A46-6055-AAC4-F066E595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7F25-0318-6682-F874-917D85C8C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B85F-0711-FDE5-F337-3D18CA16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92B6-4881-F473-D37E-DC4B6FE1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F6CC-B9FA-5E59-2C85-73F37193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1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AF46E-5BAA-2B1A-DDEC-AA8BE2B71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CBC9D-3E06-6A97-2256-0F697A15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5FA5-41EC-935C-401D-8E1D4E90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DFC5-BE2D-8AE3-5835-1A9071DC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C552-1B20-5003-BACC-8C96C774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89A1-B303-B9D8-277E-5BFE3F74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71D2-8EFA-3979-CFC3-7E13C56F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2F19-C322-500F-101A-81924B68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2B62-8589-3F3C-6C04-613FC6B9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86D82-94A4-1F9E-5D57-EB6AFD19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0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9162-57C5-6161-92DA-BA88ACFB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B8284-50C2-9E4C-A0F1-38A61E66E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5E8DD-FA1B-9A52-040D-26B6579A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0043-10DA-D0AC-BC6A-8D8D745B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D3CC7-C4C1-F732-10B4-FC07AF2F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4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E6BF-1BE3-A573-20DC-A003A73D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CEF1-32F3-10D7-64C3-17FACA799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6C9F6-1DCC-3A8C-952F-A9EE050FE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A7A0B-B93B-D638-44F8-705B7AD3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B6296-3D14-6730-66E6-30187D83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ED1B-F43D-043C-80B8-68F6789E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8146-0243-FB8E-8293-712728CE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48C8A-DD1B-F0AF-3738-78EE1F27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C1759-8076-807D-66DF-3BEF492E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3F8A3-51C1-7181-A0AC-62B279A82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39086-1077-545D-5902-B3510F5EA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B8AB9-1C99-CA29-99B6-D1923696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D5CEC-6FFC-4A1B-2B14-F40CA849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9EC3C-0284-8C44-A1F9-881D934A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24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187D-1D4E-C582-6FFD-ADA44CE20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E672D-7704-84F7-D023-DBEF7C9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44999-4F91-2D93-27E6-7E3D16D2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1C1DF-D95B-DB4D-F869-309BDEEB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1B8A-4AF4-5F59-D474-4865777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9E82A-F358-B729-FB36-7074E5E5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A510C-8051-1CDB-C83D-79927F79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8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E3EA-BCAA-0F91-0E14-41726C0D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0FE7-959D-EB71-EB0E-90D0B901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2ED49-E791-9465-D225-C873F9AEE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73FCA-F0B6-2583-9A29-3FEDC9DF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0967B-965A-629C-B3E3-B90BF340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96999-B4CB-D2F7-1CF6-E3C044BE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5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82E8-F492-88E5-F2FE-3450643A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6E90D-EA4B-3227-A134-2FB174AE5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86C48-EE60-66D3-CAD1-4C270848F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9FAC4-3099-D6A0-EC8F-FCBD7515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025D-B692-80CC-0B6E-4F3544AF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FE9A-EC9C-B0A4-F1B0-E6382D3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76565-356E-64E5-29AD-54E049E4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2F63-6633-7730-1900-42C23095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FFA4-64D2-4938-5760-F3B6D0C16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82E3-E5E8-4339-A12B-F226D7BCB568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A752-8607-6B81-D0C5-EB637D9E6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9863-5040-B0A4-61AF-9EF47DE49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A5DD-0B66-4A42-B9E3-C9CA7D06D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4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93F9-DC81-BDEA-C01F-9EE905F31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539" y="1122364"/>
            <a:ext cx="7434470" cy="1859376"/>
          </a:xfrm>
        </p:spPr>
        <p:txBody>
          <a:bodyPr>
            <a:normAutofit fontScale="90000"/>
          </a:bodyPr>
          <a:lstStyle/>
          <a:p>
            <a:r>
              <a:rPr lang="en-IN" dirty="0"/>
              <a:t>Full Stack Web Developer</a:t>
            </a:r>
            <a:br>
              <a:rPr lang="en-IN" dirty="0"/>
            </a:br>
            <a:r>
              <a:rPr lang="en-IN" sz="3100" dirty="0">
                <a:latin typeface="Aptos Display" panose="020B0004020202020204" pitchFamily="34" charset="0"/>
              </a:rPr>
              <a:t>Current and Future Trends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E8A87-9A56-8E6E-6489-2A137A69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2186609"/>
            <a:ext cx="11678478" cy="3707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49CF5-2A4D-4EE9-CA44-1AA0D5791E5B}"/>
              </a:ext>
            </a:extLst>
          </p:cNvPr>
          <p:cNvSpPr txBox="1"/>
          <p:nvPr/>
        </p:nvSpPr>
        <p:spPr>
          <a:xfrm>
            <a:off x="367749" y="6182139"/>
            <a:ext cx="57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AND TIME: Date: 30th September, 2024 at 11:30 AM.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4B3C6-0E59-BBB6-E828-5442906C19C4}"/>
              </a:ext>
            </a:extLst>
          </p:cNvPr>
          <p:cNvSpPr txBox="1"/>
          <p:nvPr/>
        </p:nvSpPr>
        <p:spPr>
          <a:xfrm>
            <a:off x="6096001" y="6182139"/>
            <a:ext cx="428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86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Tm="1000">
        <p15:prstTrans prst="origami" invX="1"/>
        <p:sndAc>
          <p:stSnd>
            <p:snd r:embed="rId2" name="cashreg.wav"/>
          </p:stSnd>
        </p:sndAc>
      </p:transition>
    </mc:Choice>
    <mc:Fallback>
      <p:transition spd="slow" advTm="1000">
        <p:fade/>
        <p:sndAc>
          <p:stSnd>
            <p:snd r:embed="rId2" name="cashreg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7E8B-1065-9AE2-AFE4-6955AFA4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156404"/>
            <a:ext cx="7010399" cy="65860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ptos Narrow" panose="020B0004020202020204" pitchFamily="34" charset="0"/>
              </a:rPr>
              <a:t>Future Demand Outlook for FSWD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55986-8A75-4DE5-0D05-4507F64A81A5}"/>
              </a:ext>
            </a:extLst>
          </p:cNvPr>
          <p:cNvSpPr txBox="1"/>
          <p:nvPr/>
        </p:nvSpPr>
        <p:spPr>
          <a:xfrm>
            <a:off x="7931426" y="5778266"/>
            <a:ext cx="3928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5D7E22-A259-8C16-A0BE-4F7819575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644" y="4393272"/>
            <a:ext cx="763221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itka Small" panose="02000505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itka Small" panose="02000505000000020004" pitchFamily="2" charset="0"/>
              </a:rPr>
              <a:t>AI and machine learning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itka Small" panose="02000505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itka Small" panose="02000505000000020004" pitchFamily="2" charset="0"/>
              </a:rPr>
              <a:t>Cloud-based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itka Small" panose="02000505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itka Small" panose="02000505000000020004" pitchFamily="2" charset="0"/>
              </a:rPr>
              <a:t>Growing emphasis on microservices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Sitka Small" panose="02000505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itka Small" panose="02000505000000020004" pitchFamily="2" charset="0"/>
              </a:rPr>
              <a:t>Expected 20-30% increase in demand over the next 5 years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70CC1-8B80-E9D9-AD0F-B722784B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4" y="728128"/>
            <a:ext cx="12079356" cy="39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6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D37B-F6FF-686A-4854-A0E2E5CA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608" y="146464"/>
            <a:ext cx="8580783" cy="777875"/>
          </a:xfrm>
        </p:spPr>
        <p:txBody>
          <a:bodyPr/>
          <a:lstStyle/>
          <a:p>
            <a:pPr algn="ctr"/>
            <a:r>
              <a:rPr lang="en-US" dirty="0"/>
              <a:t>Career Path for Full Stack Developers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9A3F4-5426-EDE0-D7C7-217932ADB739}"/>
              </a:ext>
            </a:extLst>
          </p:cNvPr>
          <p:cNvSpPr txBox="1"/>
          <p:nvPr/>
        </p:nvSpPr>
        <p:spPr>
          <a:xfrm>
            <a:off x="8475592" y="5788206"/>
            <a:ext cx="34314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3AE69E-FB30-81C6-49F8-C90AAF9D2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095" y="3695326"/>
            <a:ext cx="506564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Junior Developer.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Mid-Level Developer.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Senior Developer.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Lead Developer or Architect.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CTO/Tech Lead roles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DE815-937F-296C-A36C-0A4DA2129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6" y="849380"/>
            <a:ext cx="11767103" cy="317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8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  <p:sndAc>
          <p:stSnd>
            <p:snd r:embed="rId2" name="cashreg.wav"/>
          </p:stSnd>
        </p:sndAc>
      </p:transition>
    </mc:Choice>
    <mc:Fallback>
      <p:transition spd="slow">
        <p:fade/>
        <p:sndAc>
          <p:stSnd>
            <p:snd r:embed="rId2" name="cashreg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5F13-6657-1E2F-51EE-970D1651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8"/>
            <a:ext cx="10515600" cy="70830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ptos Narrow" panose="020B0004020202020204" pitchFamily="34" charset="0"/>
              </a:rPr>
              <a:t>Top Companies Hiring Full Stack Developers in India</a:t>
            </a:r>
            <a:endParaRPr lang="en-IN" sz="3600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FBDA-2EB0-C773-BA74-D810C063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8" y="3985039"/>
            <a:ext cx="2670312" cy="265692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Century" panose="02040604050505020304" pitchFamily="18" charset="0"/>
              </a:rPr>
              <a:t>Amazon.</a:t>
            </a:r>
          </a:p>
          <a:p>
            <a:r>
              <a:rPr lang="en-US" b="1" dirty="0">
                <a:solidFill>
                  <a:srgbClr val="C00000"/>
                </a:solidFill>
                <a:latin typeface="Century" panose="02040604050505020304" pitchFamily="18" charset="0"/>
              </a:rPr>
              <a:t>Google.</a:t>
            </a:r>
          </a:p>
          <a:p>
            <a:r>
              <a:rPr lang="en-US" b="1" dirty="0">
                <a:solidFill>
                  <a:srgbClr val="C00000"/>
                </a:solidFill>
                <a:latin typeface="Century" panose="02040604050505020304" pitchFamily="18" charset="0"/>
              </a:rPr>
              <a:t>Flipkart.</a:t>
            </a:r>
          </a:p>
          <a:p>
            <a:r>
              <a:rPr lang="en-US" b="1" dirty="0">
                <a:solidFill>
                  <a:srgbClr val="C00000"/>
                </a:solidFill>
                <a:latin typeface="Century" panose="02040604050505020304" pitchFamily="18" charset="0"/>
              </a:rPr>
              <a:t>Infosys.</a:t>
            </a:r>
          </a:p>
          <a:p>
            <a:r>
              <a:rPr lang="en-US" b="1" dirty="0">
                <a:solidFill>
                  <a:srgbClr val="C00000"/>
                </a:solidFill>
                <a:latin typeface="Century" panose="02040604050505020304" pitchFamily="18" charset="0"/>
              </a:rPr>
              <a:t>startups</a:t>
            </a:r>
            <a:endParaRPr lang="en-IN" b="1" dirty="0">
              <a:solidFill>
                <a:srgbClr val="C00000"/>
              </a:solidFill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5D689-3570-E925-82CC-D17B0E73B48F}"/>
              </a:ext>
            </a:extLst>
          </p:cNvPr>
          <p:cNvSpPr txBox="1"/>
          <p:nvPr/>
        </p:nvSpPr>
        <p:spPr>
          <a:xfrm>
            <a:off x="8465655" y="5845218"/>
            <a:ext cx="3441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B1E72-CD88-B6E6-5D9C-E1EC7A9E7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774423"/>
            <a:ext cx="11714921" cy="32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94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  <p:sndAc>
          <p:stSnd>
            <p:snd r:embed="rId2" name="laser.wav"/>
          </p:stSnd>
        </p:sndAc>
      </p:transition>
    </mc:Choice>
    <mc:Fallback>
      <p:transition spd="slow">
        <p:fade/>
        <p:sndAc>
          <p:stSnd>
            <p:snd r:embed="rId2" name="laser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273C-30B6-8764-7C98-E0DF6D01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High Tower Text" panose="0204050205050603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905A-72A9-5531-5623-72CA5656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7" y="1825625"/>
            <a:ext cx="11837505" cy="102690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Summary of the importance and potential of Full Stack Developers in the tech world.</a:t>
            </a:r>
            <a:endParaRPr lang="en-IN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8E39-3066-5C55-BD9F-278B2794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8" y="2852530"/>
            <a:ext cx="1171823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9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  <p:sndAc>
          <p:stSnd>
            <p:snd r:embed="rId2" name="wind.wav"/>
          </p:stSnd>
        </p:sndAc>
      </p:transition>
    </mc:Choice>
    <mc:Fallback>
      <p:transition spd="slow">
        <p:random/>
        <p:sndAc>
          <p:stSnd>
            <p:snd r:embed="rId2" name="wind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1D70-D133-1627-F1DE-08A17175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408" y="130793"/>
            <a:ext cx="6447183" cy="70830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ahnschrift Light" panose="020B0502040204020203" pitchFamily="34" charset="0"/>
              </a:rPr>
              <a:t>Overview OF Full Stack Web Developer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2530AC-EAC8-BA4B-DB37-296B6FF9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6B00BD-FA76-ECBD-0698-A8D5F34F0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185305"/>
            <a:ext cx="119170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Full Stack Web Developers are skilled in both frontend and backend technologies, handling the complete web development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They manage everything from user interfaces to server-side logic, databases, and API integrations.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demand for these versatile professionals is high, driven by the growing digital economy and tech innovation.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1F957-3E00-D75A-6046-5DA338960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1" y="704642"/>
            <a:ext cx="11917017" cy="2682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C6EE5D-2C07-C6B6-F29D-130B2D2CEF66}"/>
              </a:ext>
            </a:extLst>
          </p:cNvPr>
          <p:cNvSpPr txBox="1"/>
          <p:nvPr/>
        </p:nvSpPr>
        <p:spPr>
          <a:xfrm>
            <a:off x="8774398" y="6084483"/>
            <a:ext cx="3417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03763"/>
      </p:ext>
    </p:extLst>
  </p:cSld>
  <p:clrMapOvr>
    <a:masterClrMapping/>
  </p:clrMapOvr>
  <p:transition spd="slow">
    <p:randomBar dir="vert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20ED-3D70-B7E1-9B2D-066A186D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4" y="101945"/>
            <a:ext cx="5420139" cy="5790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Role of a Full Stack Developer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D4C1F-14B6-B43D-8D86-7FB8322F1792}"/>
              </a:ext>
            </a:extLst>
          </p:cNvPr>
          <p:cNvSpPr txBox="1"/>
          <p:nvPr/>
        </p:nvSpPr>
        <p:spPr>
          <a:xfrm>
            <a:off x="3146975" y="681037"/>
            <a:ext cx="608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anose="02040604050505020304" pitchFamily="18" charset="0"/>
                <a:cs typeface="Dubai Medium" panose="020F0502020204030204" pitchFamily="34" charset="-78"/>
              </a:rPr>
              <a:t>Role of a </a:t>
            </a:r>
            <a:r>
              <a:rPr lang="en-US" sz="2000" b="1" dirty="0" err="1">
                <a:latin typeface="Century" panose="02040604050505020304" pitchFamily="18" charset="0"/>
                <a:cs typeface="Dubai Medium" panose="020F0502020204030204" pitchFamily="34" charset="-78"/>
              </a:rPr>
              <a:t>ull</a:t>
            </a:r>
            <a:r>
              <a:rPr lang="en-US" sz="2000" b="1" dirty="0">
                <a:latin typeface="Century" panose="02040604050505020304" pitchFamily="18" charset="0"/>
                <a:cs typeface="Dubai Medium" panose="020F0502020204030204" pitchFamily="34" charset="-78"/>
              </a:rPr>
              <a:t> Stack Developer </a:t>
            </a:r>
            <a:r>
              <a:rPr lang="en-IN" sz="2000" b="1" dirty="0">
                <a:latin typeface="Century" panose="02040604050505020304" pitchFamily="18" charset="0"/>
                <a:cs typeface="Dubai Medium" panose="020F0502020204030204" pitchFamily="34" charset="-78"/>
              </a:rPr>
              <a:t>key responsibilities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2781EAA-9C2D-D99F-974B-E7E6370CB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484" y="1408476"/>
            <a:ext cx="42915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Developing user interfaces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Building server-side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Working with databases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Integrating APIs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5494C-0C6C-4C1A-11E2-CC7AB84FB6BC}"/>
              </a:ext>
            </a:extLst>
          </p:cNvPr>
          <p:cNvSpPr txBox="1"/>
          <p:nvPr/>
        </p:nvSpPr>
        <p:spPr>
          <a:xfrm>
            <a:off x="280484" y="5655365"/>
            <a:ext cx="340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D295AA-2169-1273-C226-99D905339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71" y="1084119"/>
            <a:ext cx="7832034" cy="567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93576"/>
      </p:ext>
    </p:extLst>
  </p:cSld>
  <p:clrMapOvr>
    <a:masterClrMapping/>
  </p:clrMapOvr>
  <p:transition spd="slow">
    <p:push dir="u"/>
    <p:sndAc>
      <p:stSnd>
        <p:snd r:embed="rId2" name="push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4ED7-5C36-6DAD-B6E1-16817C22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26" y="82066"/>
            <a:ext cx="6158948" cy="58903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>
                <a:latin typeface="Franklin Gothic Medium" panose="020B0603020102020204" pitchFamily="34" charset="0"/>
              </a:rPr>
              <a:t>Frontend Responsibilities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7BF65-5554-F28F-9EAE-64828B5F6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713" y="3970911"/>
            <a:ext cx="796455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itka Subheading" panose="02000505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tka Subheading" panose="02000505000000020004" pitchFamily="2" charset="0"/>
              </a:rPr>
              <a:t>Building responsive web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itka Subheading" panose="02000505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tka Subheading" panose="02000505000000020004" pitchFamily="2" charset="0"/>
              </a:rPr>
              <a:t>Working with HTML, CSS, JavaScript frameworks (e.g., React, Angular).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itka Subheading" panose="02000505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tka Subheading" panose="02000505000000020004" pitchFamily="2" charset="0"/>
              </a:rPr>
              <a:t>Ensuring UX/UI design is implemented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04D8D-7339-731C-CD94-63CE63FB35FA}"/>
              </a:ext>
            </a:extLst>
          </p:cNvPr>
          <p:cNvSpPr txBox="1"/>
          <p:nvPr/>
        </p:nvSpPr>
        <p:spPr>
          <a:xfrm>
            <a:off x="8497957" y="5725237"/>
            <a:ext cx="3538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AC41AE-0AB7-3A93-1DD3-46C0CCB90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3" y="720804"/>
            <a:ext cx="11880574" cy="37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  <p:sndAc>
          <p:stSnd>
            <p:snd r:embed="rId2" name="suction.wav"/>
          </p:stSnd>
        </p:sndAc>
      </p:transition>
    </mc:Choice>
    <mc:Fallback>
      <p:transition spd="slow">
        <p:blinds dir="vert"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2FDD-583A-8C84-D4BE-645B77AB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848" y="126587"/>
            <a:ext cx="8332304" cy="767936"/>
          </a:xfrm>
        </p:spPr>
        <p:txBody>
          <a:bodyPr/>
          <a:lstStyle/>
          <a:p>
            <a:pPr algn="ctr"/>
            <a:r>
              <a:rPr lang="en-IN" b="1" dirty="0">
                <a:latin typeface="Lucida Console" panose="020B0609040504020204" pitchFamily="49" charset="0"/>
              </a:rPr>
              <a:t>Backend Responsibilities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98DF3-BEC4-22F2-BBB5-B3AA295EC5F0}"/>
              </a:ext>
            </a:extLst>
          </p:cNvPr>
          <p:cNvSpPr txBox="1"/>
          <p:nvPr/>
        </p:nvSpPr>
        <p:spPr>
          <a:xfrm>
            <a:off x="8597348" y="5934670"/>
            <a:ext cx="3468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BBB4E4-0BB1-0D20-A203-368A97BDF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896" y="4176868"/>
            <a:ext cx="746608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Creating server-side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Managing databases (SQL/NoSQL).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Working with backend frameworks (Node.js, Django,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Implementing APIs and security features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8A867-E209-2831-6F4B-DE4250CE1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6" y="894523"/>
            <a:ext cx="11940208" cy="35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3E69-965D-7956-934E-4D396458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48" y="101945"/>
            <a:ext cx="9246704" cy="5790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Essential Skills of a Full Stack Developer</a:t>
            </a:r>
            <a:endParaRPr lang="en-IN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CE13-F7A7-4024-E14C-CB528994E103}"/>
              </a:ext>
            </a:extLst>
          </p:cNvPr>
          <p:cNvSpPr txBox="1"/>
          <p:nvPr/>
        </p:nvSpPr>
        <p:spPr>
          <a:xfrm>
            <a:off x="8497956" y="5715297"/>
            <a:ext cx="34389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F177045-0DD6-3F2B-6871-925F4CC307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826" y="3776305"/>
            <a:ext cx="601317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Frontend: HTML, CSS, JavaScript, React/Angular.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Backend: Node.js, Django, Ruby on Rails,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Databases: MySQL, MongoDB.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Version control: Git.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Deployment: Cloud platforms (AWS, Azure)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207631-6B01-4E84-41B2-5AD2E1457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" y="681037"/>
            <a:ext cx="11923644" cy="34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1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2171-7C43-287E-4B84-287CB03B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Salaries of Full Stack Developers in India (2024)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845E1-4051-794A-5E4F-C9B6F6DD42DB}"/>
              </a:ext>
            </a:extLst>
          </p:cNvPr>
          <p:cNvSpPr txBox="1"/>
          <p:nvPr/>
        </p:nvSpPr>
        <p:spPr>
          <a:xfrm>
            <a:off x="8478079" y="5657671"/>
            <a:ext cx="3713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B9151A-B23E-FC5C-8645-010B75019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705" y="4143468"/>
            <a:ext cx="865366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Entry-Level: ₹3-6 LPA (Lakhs per annum).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Mid-Level: ₹6-12 LPA.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Senior-Level: ₹12-25 LPA and above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0A070-6E02-8B72-FFB2-645A1E3BE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" y="1409607"/>
            <a:ext cx="11963399" cy="31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  <p:sndAc>
          <p:stSnd>
            <p:snd r:embed="rId2" name="coin.wav"/>
          </p:stSnd>
        </p:sndAc>
      </p:transition>
    </mc:Choice>
    <mc:Fallback>
      <p:transition spd="slow">
        <p:fade/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C60F-F7A5-ED17-838D-D68E12BC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256" y="0"/>
            <a:ext cx="7159487" cy="708301"/>
          </a:xfrm>
        </p:spPr>
        <p:txBody>
          <a:bodyPr/>
          <a:lstStyle/>
          <a:p>
            <a:pPr algn="ctr"/>
            <a:r>
              <a:rPr lang="en-IN" b="1" dirty="0">
                <a:latin typeface="Sitka Subheading" panose="02000505000000020004" pitchFamily="2" charset="0"/>
              </a:rPr>
              <a:t>Factors Affecting Salaries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05E1F-0C16-7F2A-44F5-7A67CDB79F76}"/>
              </a:ext>
            </a:extLst>
          </p:cNvPr>
          <p:cNvSpPr txBox="1"/>
          <p:nvPr/>
        </p:nvSpPr>
        <p:spPr>
          <a:xfrm>
            <a:off x="8525289" y="5815400"/>
            <a:ext cx="3441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1F2AD0-FA88-4D8F-DD2D-38D3DABA0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765" y="4061074"/>
            <a:ext cx="651675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Location (Bangalore, Delhi,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Company (MNC vs Startup).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NSimSun" panose="02010609030101010101" pitchFamily="49" charset="-122"/>
              <a:ea typeface="NSimSun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Experience and Skillset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C715F-A458-660D-2D7D-5183F2B9F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708300"/>
            <a:ext cx="11873948" cy="39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  <p:sndAc>
          <p:stSnd>
            <p:snd r:embed="rId2" name="applause.wav"/>
          </p:stSnd>
        </p:sndAc>
      </p:transition>
    </mc:Choice>
    <mc:Fallback>
      <p:transition spd="slow">
        <p:checker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BA52DB7-A3EF-5CCF-7BF6-C1107F7B2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3242" y="224494"/>
            <a:ext cx="96055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2024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Demand for Full Stack Developers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4D592-02C9-06AA-7CB1-4CD17F85CBB8}"/>
              </a:ext>
            </a:extLst>
          </p:cNvPr>
          <p:cNvSpPr txBox="1"/>
          <p:nvPr/>
        </p:nvSpPr>
        <p:spPr>
          <a:xfrm>
            <a:off x="8428382" y="5790049"/>
            <a:ext cx="3650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  <a:latin typeface="Aptos" panose="020B0004020202020204" pitchFamily="34" charset="0"/>
              </a:rPr>
              <a:t> MAHESHWER_CHOWDEYKARI</a:t>
            </a:r>
            <a:endParaRPr lang="en-IN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BF8A49-4D1C-E07F-A61F-B0DC4617E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474" y="5236052"/>
            <a:ext cx="853357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High demand due to growing startups and tech companies.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Requirement for versatile developers who can handle both frontend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 Display" panose="020B0004020202020204" pitchFamily="34" charset="0"/>
              </a:rPr>
              <a:t> and backend.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301137-3342-25F0-26B1-F54B07B70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3" y="1667114"/>
            <a:ext cx="11965053" cy="38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4" baseType="lpstr">
      <vt:lpstr>Microsoft JhengHei</vt:lpstr>
      <vt:lpstr>MS PGothic</vt:lpstr>
      <vt:lpstr>NSimSun</vt:lpstr>
      <vt:lpstr>Aptos</vt:lpstr>
      <vt:lpstr>Aptos Display</vt:lpstr>
      <vt:lpstr>Aptos Narrow</vt:lpstr>
      <vt:lpstr>Arial</vt:lpstr>
      <vt:lpstr>Bahnschrift Light</vt:lpstr>
      <vt:lpstr>Bahnschrift SemiBold Condensed</vt:lpstr>
      <vt:lpstr>Calibri</vt:lpstr>
      <vt:lpstr>Calibri Light</vt:lpstr>
      <vt:lpstr>Cambria</vt:lpstr>
      <vt:lpstr>Cambria Math</vt:lpstr>
      <vt:lpstr>Century</vt:lpstr>
      <vt:lpstr>Franklin Gothic Medium</vt:lpstr>
      <vt:lpstr>High Tower Text</vt:lpstr>
      <vt:lpstr>Lucida Console</vt:lpstr>
      <vt:lpstr>Sitka Small</vt:lpstr>
      <vt:lpstr>Sitka Subheading</vt:lpstr>
      <vt:lpstr>Verdana</vt:lpstr>
      <vt:lpstr>Office Theme</vt:lpstr>
      <vt:lpstr>Full Stack Web Developer Current and Future Trends </vt:lpstr>
      <vt:lpstr>Overview OF Full Stack Web Developer</vt:lpstr>
      <vt:lpstr>Role of a Full Stack Developer</vt:lpstr>
      <vt:lpstr>Frontend Responsibilities</vt:lpstr>
      <vt:lpstr>Backend Responsibilities</vt:lpstr>
      <vt:lpstr>Essential Skills of a Full Stack Developer</vt:lpstr>
      <vt:lpstr>Salaries of Full Stack Developers in India (2024)</vt:lpstr>
      <vt:lpstr>Factors Affecting Salaries</vt:lpstr>
      <vt:lpstr> 2024 Demand for Full Stack Developers </vt:lpstr>
      <vt:lpstr>Future Demand Outlook for FSWD</vt:lpstr>
      <vt:lpstr>Career Path for Full Stack Developers</vt:lpstr>
      <vt:lpstr>Top Companies Hiring Full Stack Developers in India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dell10</dc:creator>
  <cp:lastModifiedBy>dell10</cp:lastModifiedBy>
  <cp:revision>1</cp:revision>
  <dcterms:created xsi:type="dcterms:W3CDTF">2024-09-28T10:49:37Z</dcterms:created>
  <dcterms:modified xsi:type="dcterms:W3CDTF">2024-09-28T10:49:58Z</dcterms:modified>
</cp:coreProperties>
</file>