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6" r:id="rId4"/>
  </p:sldMasterIdLst>
  <p:notesMasterIdLst>
    <p:notesMasterId r:id="rId31"/>
  </p:notesMasterIdLst>
  <p:sldIdLst>
    <p:sldId id="307" r:id="rId5"/>
    <p:sldId id="282" r:id="rId6"/>
    <p:sldId id="340" r:id="rId7"/>
    <p:sldId id="309" r:id="rId8"/>
    <p:sldId id="328" r:id="rId9"/>
    <p:sldId id="363" r:id="rId10"/>
    <p:sldId id="321" r:id="rId11"/>
    <p:sldId id="362" r:id="rId12"/>
    <p:sldId id="342" r:id="rId13"/>
    <p:sldId id="343" r:id="rId14"/>
    <p:sldId id="352" r:id="rId15"/>
    <p:sldId id="351" r:id="rId16"/>
    <p:sldId id="353" r:id="rId17"/>
    <p:sldId id="354" r:id="rId18"/>
    <p:sldId id="348" r:id="rId19"/>
    <p:sldId id="364" r:id="rId20"/>
    <p:sldId id="355" r:id="rId21"/>
    <p:sldId id="349" r:id="rId22"/>
    <p:sldId id="356" r:id="rId23"/>
    <p:sldId id="358" r:id="rId24"/>
    <p:sldId id="365" r:id="rId25"/>
    <p:sldId id="357" r:id="rId26"/>
    <p:sldId id="359" r:id="rId27"/>
    <p:sldId id="366" r:id="rId28"/>
    <p:sldId id="335" r:id="rId29"/>
    <p:sldId id="341" r:id="rId3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F8F9FA"/>
    <a:srgbClr val="1F1F1F"/>
    <a:srgbClr val="F3E5F5"/>
    <a:srgbClr val="FAFAFA"/>
    <a:srgbClr val="B5B5B5"/>
    <a:srgbClr val="FF0000"/>
    <a:srgbClr val="FFFF91"/>
    <a:srgbClr val="FFFF00"/>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中等深淺樣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深色樣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中等深淺樣式 3 - 輔色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中等深淺樣式 3 - 輔色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中等深淺樣式 3 - 輔色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3607" autoAdjust="0"/>
  </p:normalViewPr>
  <p:slideViewPr>
    <p:cSldViewPr snapToGrid="0">
      <p:cViewPr varScale="1">
        <p:scale>
          <a:sx n="101" d="100"/>
          <a:sy n="101" d="100"/>
        </p:scale>
        <p:origin x="907" y="139"/>
      </p:cViewPr>
      <p:guideLst/>
    </p:cSldViewPr>
  </p:slideViewPr>
  <p:notesTextViewPr>
    <p:cViewPr>
      <p:scale>
        <a:sx n="150" d="100"/>
        <a:sy n="150" d="100"/>
      </p:scale>
      <p:origin x="0" y="0"/>
    </p:cViewPr>
  </p:notesTextViewPr>
  <p:sorterViewPr>
    <p:cViewPr>
      <p:scale>
        <a:sx n="100" d="100"/>
        <a:sy n="100" d="100"/>
      </p:scale>
      <p:origin x="0" y="-55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CF68BC-C0C1-4740-B1BC-01AF8EFFB980}" type="datetimeFigureOut">
              <a:rPr lang="en-US" smtClean="0"/>
              <a:t>6/26/2025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82FD2-F864-2E4E-ACF0-2DBC196A7066}" type="slidenum">
              <a:rPr lang="en-US" smtClean="0"/>
              <a:t>‹#›</a:t>
            </a:fld>
            <a:endParaRPr lang="en-US" dirty="0"/>
          </a:p>
        </p:txBody>
      </p:sp>
    </p:spTree>
    <p:extLst>
      <p:ext uri="{BB962C8B-B14F-4D97-AF65-F5344CB8AC3E}">
        <p14:creationId xmlns:p14="http://schemas.microsoft.com/office/powerpoint/2010/main" val="410714200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備忘稿版面配置區 1">
            <a:extLst>
              <a:ext uri="{FF2B5EF4-FFF2-40B4-BE49-F238E27FC236}">
                <a16:creationId xmlns:a16="http://schemas.microsoft.com/office/drawing/2014/main" id="{A8EA78D0-DE6F-4609-9593-52A5C148E9A2}"/>
              </a:ext>
            </a:extLst>
          </p:cNvPr>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HK" dirty="0"/>
              <a:t>The second bug fix is about the department for ‘Send Report To’ not updating in the Lab Order Page.  </a:t>
            </a:r>
            <a:endParaRPr lang="zh-HK"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HK" dirty="0"/>
              <a:t>I’ve also created a red bell for the tests that need to be aware of Sample Handling.  </a:t>
            </a:r>
          </a:p>
          <a:p>
            <a:r>
              <a:rPr lang="en-US" altLang="zh-HK" dirty="0"/>
              <a:t>The content (tap) will be shown after clicking the bell.  </a:t>
            </a:r>
          </a:p>
        </p:txBody>
      </p:sp>
      <p:sp>
        <p:nvSpPr>
          <p:cNvPr id="4" name="投影片編號版面配置區 3"/>
          <p:cNvSpPr>
            <a:spLocks noGrp="1"/>
          </p:cNvSpPr>
          <p:nvPr>
            <p:ph type="sldNum" sz="quarter" idx="5"/>
          </p:nvPr>
        </p:nvSpPr>
        <p:spPr/>
        <p:txBody>
          <a:bodyPr/>
          <a:lstStyle/>
          <a:p>
            <a:fld id="{DDE82FD2-F864-2E4E-ACF0-2DBC196A7066}" type="slidenum">
              <a:rPr lang="en-US" smtClean="0"/>
              <a:t>10</a:t>
            </a:fld>
            <a:endParaRPr lang="en-US" dirty="0"/>
          </a:p>
        </p:txBody>
      </p:sp>
    </p:spTree>
    <p:extLst>
      <p:ext uri="{BB962C8B-B14F-4D97-AF65-F5344CB8AC3E}">
        <p14:creationId xmlns:p14="http://schemas.microsoft.com/office/powerpoint/2010/main" val="531438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HK" dirty="0"/>
              <a:t>One of the main functions of this page is that it supports quick updates of referral status.  </a:t>
            </a:r>
          </a:p>
          <a:p>
            <a:r>
              <a:rPr lang="en-US" altLang="zh-HK" dirty="0"/>
              <a:t>Users can select the tests they want to pack or send, (tap) then click one of these two buttons to pack or send all of them.  </a:t>
            </a:r>
          </a:p>
          <a:p>
            <a:r>
              <a:rPr lang="en-US" altLang="zh-HK" dirty="0"/>
              <a:t>But of course, it won’t allow any tests to be packed or sent.  For example, (tap) if one of the selected tests is not verified, they can’t be updated.  </a:t>
            </a:r>
          </a:p>
          <a:p>
            <a:r>
              <a:rPr lang="en-US" altLang="zh-HK" dirty="0"/>
              <a:t>As we can see in the workflow under here, if any stage before the target status is not fulfilled, the whole update will be rejected.  </a:t>
            </a:r>
          </a:p>
          <a:p>
            <a:r>
              <a:rPr lang="en-US" altLang="zh-HK" dirty="0"/>
              <a:t>(tap) At last, here are the success and fail messages of the update, the success message will also indicate the number of tests being updated.  </a:t>
            </a:r>
          </a:p>
        </p:txBody>
      </p:sp>
      <p:sp>
        <p:nvSpPr>
          <p:cNvPr id="4" name="投影片編號版面配置區 3"/>
          <p:cNvSpPr>
            <a:spLocks noGrp="1"/>
          </p:cNvSpPr>
          <p:nvPr>
            <p:ph type="sldNum" sz="quarter" idx="5"/>
          </p:nvPr>
        </p:nvSpPr>
        <p:spPr/>
        <p:txBody>
          <a:bodyPr/>
          <a:lstStyle/>
          <a:p>
            <a:fld id="{DDE82FD2-F864-2E4E-ACF0-2DBC196A7066}" type="slidenum">
              <a:rPr lang="en-US" smtClean="0"/>
              <a:t>11</a:t>
            </a:fld>
            <a:endParaRPr lang="en-US" dirty="0"/>
          </a:p>
        </p:txBody>
      </p:sp>
    </p:spTree>
    <p:extLst>
      <p:ext uri="{BB962C8B-B14F-4D97-AF65-F5344CB8AC3E}">
        <p14:creationId xmlns:p14="http://schemas.microsoft.com/office/powerpoint/2010/main" val="2758942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HK" dirty="0"/>
              <a:t>Another core function is the auto-select for the tests.  </a:t>
            </a:r>
          </a:p>
          <a:p>
            <a:r>
              <a:rPr lang="en-US" altLang="zh-HK" dirty="0"/>
              <a:t>This will happen if the user searches by the Referral Lab and Lab No. at the same time, once it does, all of the tests in the inquiry result will be selected for update.  So users can proceed with the workflow way more efficiently especially when they are dealing with a referral order containing multiple tests.  </a:t>
            </a:r>
          </a:p>
          <a:p>
            <a:r>
              <a:rPr lang="en-US" altLang="zh-HK" dirty="0"/>
              <a:t>Now we can try to go through the whole workflow here one by one, (tap) starting with packing the tests.  </a:t>
            </a:r>
          </a:p>
          <a:p>
            <a:r>
              <a:rPr lang="en-US" altLang="zh-HK" dirty="0"/>
              <a:t>To pack the tests, we have to confirm that their sample is all collected and verified.  </a:t>
            </a:r>
          </a:p>
          <a:p>
            <a:r>
              <a:rPr lang="en-US" altLang="zh-HK" dirty="0"/>
              <a:t>By hovering our cursor on the collect date, we can see all of the tests are collected and verified, which means everything is good to go.  </a:t>
            </a:r>
          </a:p>
          <a:p>
            <a:r>
              <a:rPr lang="en-US" altLang="zh-HK" dirty="0"/>
              <a:t>Then we can click the Pack button.  </a:t>
            </a:r>
          </a:p>
        </p:txBody>
      </p:sp>
      <p:sp>
        <p:nvSpPr>
          <p:cNvPr id="4" name="投影片編號版面配置區 3"/>
          <p:cNvSpPr>
            <a:spLocks noGrp="1"/>
          </p:cNvSpPr>
          <p:nvPr>
            <p:ph type="sldNum" sz="quarter" idx="5"/>
          </p:nvPr>
        </p:nvSpPr>
        <p:spPr/>
        <p:txBody>
          <a:bodyPr/>
          <a:lstStyle/>
          <a:p>
            <a:fld id="{DDE82FD2-F864-2E4E-ACF0-2DBC196A7066}" type="slidenum">
              <a:rPr lang="en-US" smtClean="0"/>
              <a:t>12</a:t>
            </a:fld>
            <a:endParaRPr lang="en-US" dirty="0"/>
          </a:p>
        </p:txBody>
      </p:sp>
    </p:spTree>
    <p:extLst>
      <p:ext uri="{BB962C8B-B14F-4D97-AF65-F5344CB8AC3E}">
        <p14:creationId xmlns:p14="http://schemas.microsoft.com/office/powerpoint/2010/main" val="1772122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HK" dirty="0"/>
              <a:t>Now we can see these tests are all packed and the tiny icon is also changed into a green box with a tick.  </a:t>
            </a:r>
          </a:p>
          <a:p>
            <a:r>
              <a:rPr lang="en-US" altLang="zh-HK" dirty="0"/>
              <a:t>According to the workflow, after packing, we have to do the send-out part.  </a:t>
            </a:r>
          </a:p>
          <a:p>
            <a:r>
              <a:rPr lang="en-US" altLang="zh-HK" dirty="0"/>
              <a:t>(tap)</a:t>
            </a:r>
          </a:p>
          <a:p>
            <a:r>
              <a:rPr lang="en-US" altLang="zh-HK" dirty="0"/>
              <a:t>To send the tests, we have to confirm that they are already packed.  </a:t>
            </a:r>
          </a:p>
          <a:p>
            <a:r>
              <a:rPr lang="en-US" altLang="zh-HK" dirty="0"/>
              <a:t>By hovering the cursor on the collect date again, we can see the Pack Date is properly updated.  </a:t>
            </a:r>
          </a:p>
          <a:p>
            <a:r>
              <a:rPr lang="en-US" altLang="zh-HK" dirty="0"/>
              <a:t>So we can click the Send button.  </a:t>
            </a:r>
          </a:p>
        </p:txBody>
      </p:sp>
      <p:sp>
        <p:nvSpPr>
          <p:cNvPr id="4" name="投影片編號版面配置區 3"/>
          <p:cNvSpPr>
            <a:spLocks noGrp="1"/>
          </p:cNvSpPr>
          <p:nvPr>
            <p:ph type="sldNum" sz="quarter" idx="5"/>
          </p:nvPr>
        </p:nvSpPr>
        <p:spPr/>
        <p:txBody>
          <a:bodyPr/>
          <a:lstStyle/>
          <a:p>
            <a:fld id="{DDE82FD2-F864-2E4E-ACF0-2DBC196A7066}" type="slidenum">
              <a:rPr lang="en-US" smtClean="0"/>
              <a:t>13</a:t>
            </a:fld>
            <a:endParaRPr lang="en-US" dirty="0"/>
          </a:p>
        </p:txBody>
      </p:sp>
    </p:spTree>
    <p:extLst>
      <p:ext uri="{BB962C8B-B14F-4D97-AF65-F5344CB8AC3E}">
        <p14:creationId xmlns:p14="http://schemas.microsoft.com/office/powerpoint/2010/main" val="691865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HK" dirty="0"/>
              <a:t>Now, every test is sent and the Send Out Date is also being updated.  </a:t>
            </a:r>
          </a:p>
          <a:p>
            <a:r>
              <a:rPr lang="en-US" altLang="zh-HK" dirty="0"/>
              <a:t>For the Send Out Date column, there is also a feature that (tap) will set its background to yellow or red.  </a:t>
            </a:r>
          </a:p>
          <a:p>
            <a:r>
              <a:rPr lang="en-US" altLang="zh-HK" dirty="0"/>
              <a:t>If the Sent date is already 2 weeks ago and it’s not received yet, it will turn yellow; if it’s a month, it will turn red.  </a:t>
            </a:r>
          </a:p>
          <a:p>
            <a:r>
              <a:rPr lang="en-US" altLang="zh-HK" dirty="0"/>
              <a:t>This could alert the users for tests that are delaying too long, then they might need to call the corresponding referral lab to check if anything goes wrong.  </a:t>
            </a:r>
          </a:p>
        </p:txBody>
      </p:sp>
      <p:sp>
        <p:nvSpPr>
          <p:cNvPr id="4" name="投影片編號版面配置區 3"/>
          <p:cNvSpPr>
            <a:spLocks noGrp="1"/>
          </p:cNvSpPr>
          <p:nvPr>
            <p:ph type="sldNum" sz="quarter" idx="5"/>
          </p:nvPr>
        </p:nvSpPr>
        <p:spPr/>
        <p:txBody>
          <a:bodyPr/>
          <a:lstStyle/>
          <a:p>
            <a:fld id="{DDE82FD2-F864-2E4E-ACF0-2DBC196A7066}" type="slidenum">
              <a:rPr lang="en-US" smtClean="0"/>
              <a:t>14</a:t>
            </a:fld>
            <a:endParaRPr lang="en-US" dirty="0"/>
          </a:p>
        </p:txBody>
      </p:sp>
    </p:spTree>
    <p:extLst>
      <p:ext uri="{BB962C8B-B14F-4D97-AF65-F5344CB8AC3E}">
        <p14:creationId xmlns:p14="http://schemas.microsoft.com/office/powerpoint/2010/main" val="984718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HK" dirty="0"/>
              <a:t>After we arrived at the Sent Out stage of the workflow, we could not use the quick-update function anymore since report receiving requires more complex information.  </a:t>
            </a:r>
          </a:p>
          <a:p>
            <a:r>
              <a:rPr lang="en-US" altLang="zh-HK" dirty="0"/>
              <a:t>So we have to click on the paper icon inside the Lab No. column of a test to open the details of that test.  </a:t>
            </a:r>
          </a:p>
        </p:txBody>
      </p:sp>
      <p:sp>
        <p:nvSpPr>
          <p:cNvPr id="4" name="投影片編號版面配置區 3"/>
          <p:cNvSpPr>
            <a:spLocks noGrp="1"/>
          </p:cNvSpPr>
          <p:nvPr>
            <p:ph type="sldNum" sz="quarter" idx="5"/>
          </p:nvPr>
        </p:nvSpPr>
        <p:spPr/>
        <p:txBody>
          <a:bodyPr/>
          <a:lstStyle/>
          <a:p>
            <a:fld id="{DDE82FD2-F864-2E4E-ACF0-2DBC196A7066}" type="slidenum">
              <a:rPr lang="en-US" smtClean="0"/>
              <a:t>15</a:t>
            </a:fld>
            <a:endParaRPr lang="en-US" dirty="0"/>
          </a:p>
        </p:txBody>
      </p:sp>
    </p:spTree>
    <p:extLst>
      <p:ext uri="{BB962C8B-B14F-4D97-AF65-F5344CB8AC3E}">
        <p14:creationId xmlns:p14="http://schemas.microsoft.com/office/powerpoint/2010/main" val="409629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HK" dirty="0"/>
              <a:t>Here’s the test detail page:</a:t>
            </a:r>
          </a:p>
          <a:p>
            <a:r>
              <a:rPr lang="en-US" altLang="zh-HK" dirty="0"/>
              <a:t>At the top of the page, we can check the Referral lab, Lab No., Test name, and Sample collect date of the test.  </a:t>
            </a:r>
          </a:p>
          <a:p>
            <a:r>
              <a:rPr lang="en-US" altLang="zh-HK" dirty="0"/>
              <a:t>Below is the information for the patient and the lab order, they are read-only and only provide the context of the test.  </a:t>
            </a:r>
          </a:p>
          <a:p>
            <a:r>
              <a:rPr lang="en-US" altLang="zh-HK" dirty="0"/>
              <a:t>These two forms are the information for Sample Send Out and Report Receiving, which is input by users.  </a:t>
            </a:r>
          </a:p>
          <a:p>
            <a:r>
              <a:rPr lang="en-US" altLang="zh-HK" dirty="0"/>
              <a:t>We can see the information for pack and send is filled as we just completed them by quick-update.  </a:t>
            </a:r>
          </a:p>
          <a:p>
            <a:r>
              <a:rPr lang="en-US" altLang="zh-HK" dirty="0"/>
              <a:t>The rightmost side is the chat box for users leaving messages about the tests, and it will also be introduced in later slides.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HK" dirty="0"/>
              <a:t>Starting with the (tap) ‘Sample Send Out’ form.  </a:t>
            </a:r>
          </a:p>
        </p:txBody>
      </p:sp>
      <p:sp>
        <p:nvSpPr>
          <p:cNvPr id="4" name="投影片編號版面配置區 3"/>
          <p:cNvSpPr>
            <a:spLocks noGrp="1"/>
          </p:cNvSpPr>
          <p:nvPr>
            <p:ph type="sldNum" sz="quarter" idx="5"/>
          </p:nvPr>
        </p:nvSpPr>
        <p:spPr/>
        <p:txBody>
          <a:bodyPr/>
          <a:lstStyle/>
          <a:p>
            <a:fld id="{DDE82FD2-F864-2E4E-ACF0-2DBC196A7066}" type="slidenum">
              <a:rPr lang="en-US" smtClean="0"/>
              <a:t>16</a:t>
            </a:fld>
            <a:endParaRPr lang="en-US" dirty="0"/>
          </a:p>
        </p:txBody>
      </p:sp>
    </p:spTree>
    <p:extLst>
      <p:ext uri="{BB962C8B-B14F-4D97-AF65-F5344CB8AC3E}">
        <p14:creationId xmlns:p14="http://schemas.microsoft.com/office/powerpoint/2010/main" val="2311559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HK" dirty="0"/>
              <a:t>Users can input the pack and send out information through this form instead of quick-updating.  </a:t>
            </a:r>
          </a:p>
          <a:p>
            <a:r>
              <a:rPr lang="en-US" altLang="zh-HK" dirty="0"/>
              <a:t>A simple logic check is also created here to make sure that the sample pack date must be before the sample collect date etc., similar things also apply to the send-out date and received date.  </a:t>
            </a:r>
          </a:p>
          <a:p>
            <a:r>
              <a:rPr lang="en-US" altLang="zh-HK" dirty="0"/>
              <a:t>The user names for packing and sending out here are also automatically filled.  </a:t>
            </a:r>
          </a:p>
          <a:p>
            <a:r>
              <a:rPr lang="en-US" altLang="zh-HK" dirty="0"/>
              <a:t>And (tap) the ‘Label Preview’ button here also allows users to view the referral label without going to another page.  </a:t>
            </a:r>
          </a:p>
          <a:p>
            <a:r>
              <a:rPr lang="en-US" altLang="zh-HK" dirty="0"/>
              <a:t>The (tap) ‘Referral Log’ button also enables users to check the updates that have been made to the related order.  </a:t>
            </a:r>
          </a:p>
        </p:txBody>
      </p:sp>
      <p:sp>
        <p:nvSpPr>
          <p:cNvPr id="4" name="投影片編號版面配置區 3"/>
          <p:cNvSpPr>
            <a:spLocks noGrp="1"/>
          </p:cNvSpPr>
          <p:nvPr>
            <p:ph type="sldNum" sz="quarter" idx="5"/>
          </p:nvPr>
        </p:nvSpPr>
        <p:spPr/>
        <p:txBody>
          <a:bodyPr/>
          <a:lstStyle/>
          <a:p>
            <a:fld id="{DDE82FD2-F864-2E4E-ACF0-2DBC196A7066}" type="slidenum">
              <a:rPr lang="en-US" smtClean="0"/>
              <a:t>17</a:t>
            </a:fld>
            <a:endParaRPr lang="en-US" dirty="0"/>
          </a:p>
        </p:txBody>
      </p:sp>
    </p:spTree>
    <p:extLst>
      <p:ext uri="{BB962C8B-B14F-4D97-AF65-F5344CB8AC3E}">
        <p14:creationId xmlns:p14="http://schemas.microsoft.com/office/powerpoint/2010/main" val="317889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HK" dirty="0"/>
              <a:t>Now, we can talk about the (tap) ‘Report Received’ form.  </a:t>
            </a:r>
          </a:p>
        </p:txBody>
      </p:sp>
      <p:sp>
        <p:nvSpPr>
          <p:cNvPr id="4" name="投影片編號版面配置區 3"/>
          <p:cNvSpPr>
            <a:spLocks noGrp="1"/>
          </p:cNvSpPr>
          <p:nvPr>
            <p:ph type="sldNum" sz="quarter" idx="5"/>
          </p:nvPr>
        </p:nvSpPr>
        <p:spPr/>
        <p:txBody>
          <a:bodyPr/>
          <a:lstStyle/>
          <a:p>
            <a:fld id="{DDE82FD2-F864-2E4E-ACF0-2DBC196A7066}" type="slidenum">
              <a:rPr lang="en-US" smtClean="0"/>
              <a:t>18</a:t>
            </a:fld>
            <a:endParaRPr lang="en-US" dirty="0"/>
          </a:p>
        </p:txBody>
      </p:sp>
    </p:spTree>
    <p:extLst>
      <p:ext uri="{BB962C8B-B14F-4D97-AF65-F5344CB8AC3E}">
        <p14:creationId xmlns:p14="http://schemas.microsoft.com/office/powerpoint/2010/main" val="2772345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HK" dirty="0"/>
              <a:t>At the Receive form, users have to (tap) input the Report Referral Number they received from the referral lab report.  </a:t>
            </a:r>
          </a:p>
          <a:p>
            <a:r>
              <a:rPr lang="en-US" altLang="zh-HK" dirty="0"/>
              <a:t>Then, they need to select at least one method of how they received the referral report.  </a:t>
            </a:r>
          </a:p>
          <a:p>
            <a:r>
              <a:rPr lang="en-US" altLang="zh-HK" dirty="0"/>
              <a:t>After submitting this form, (tap) the report referral number and the submitted method will not be able to be changed anymore and the received information of specific methods will be updated next to the method name.  </a:t>
            </a:r>
          </a:p>
          <a:p>
            <a:r>
              <a:rPr lang="en-US" altLang="zh-HK" dirty="0"/>
              <a:t>In case users receive any other version of the report later, they can always go back to the form and update a new method into it.  </a:t>
            </a:r>
          </a:p>
          <a:p>
            <a:r>
              <a:rPr lang="en-US" altLang="zh-HK" dirty="0"/>
              <a:t>(tap) And the form will also support multiple users submitting different methods.  </a:t>
            </a:r>
          </a:p>
        </p:txBody>
      </p:sp>
      <p:sp>
        <p:nvSpPr>
          <p:cNvPr id="4" name="投影片編號版面配置區 3"/>
          <p:cNvSpPr>
            <a:spLocks noGrp="1"/>
          </p:cNvSpPr>
          <p:nvPr>
            <p:ph type="sldNum" sz="quarter" idx="5"/>
          </p:nvPr>
        </p:nvSpPr>
        <p:spPr/>
        <p:txBody>
          <a:bodyPr/>
          <a:lstStyle/>
          <a:p>
            <a:fld id="{DDE82FD2-F864-2E4E-ACF0-2DBC196A7066}" type="slidenum">
              <a:rPr lang="en-US" smtClean="0"/>
              <a:t>19</a:t>
            </a:fld>
            <a:endParaRPr lang="en-US" dirty="0"/>
          </a:p>
        </p:txBody>
      </p:sp>
    </p:spTree>
    <p:extLst>
      <p:ext uri="{BB962C8B-B14F-4D97-AF65-F5344CB8AC3E}">
        <p14:creationId xmlns:p14="http://schemas.microsoft.com/office/powerpoint/2010/main" val="1330214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HK" sz="1200" dirty="0">
                <a:latin typeface="Bahnschrift" panose="020B0502040204020203" pitchFamily="34" charset="0"/>
              </a:rPr>
              <a:t>So in the LIS Lab Order page, users can enter a Visit No. and the detailed information of that Visit will be loaded from the database.</a:t>
            </a:r>
          </a:p>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HK" sz="1200" dirty="0">
                <a:latin typeface="Bahnschrift" panose="020B0502040204020203" pitchFamily="34" charset="0"/>
              </a:rPr>
              <a:t>The problem with this page is that:  </a:t>
            </a:r>
            <a:br>
              <a:rPr lang="en-US" altLang="zh-HK" sz="1200" dirty="0">
                <a:latin typeface="Bahnschrift" panose="020B0502040204020203" pitchFamily="34" charset="0"/>
              </a:rPr>
            </a:br>
            <a:r>
              <a:rPr lang="en-US" altLang="zh-HK" sz="1200" dirty="0">
                <a:latin typeface="Bahnschrift" panose="020B0502040204020203" pitchFamily="34" charset="0"/>
              </a:rPr>
              <a:t>When we loaded the information from ‘Visit No. OP2023’ for example, the Ward and the ‘Send Report To’ department were both OPD.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HK" sz="1200" dirty="0">
                <a:latin typeface="Bahnschrift" panose="020B0502040204020203" pitchFamily="34" charset="0"/>
              </a:rPr>
              <a:t>But after we change the ‘Visit No.’ that is having a different ‘Ward’, like the new ‘Visit No. HN2021’ with the new ‘Ward MPN’ here, then click ‘Update Patient &amp; Save’,  the updated ‘Send Report To’ field would still be the original department because there’s only information about the Visit is updated but the information of the Lab Order itself is not being considered.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HK" sz="1200" dirty="0">
                <a:latin typeface="Bahnschrift" panose="020B0502040204020203" pitchFamily="34" charset="0"/>
              </a:rPr>
              <a:t>And this is not a desired result as we expect the department to send report to should always be default as the location of the new Ward.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HK" sz="1200" dirty="0">
                <a:latin typeface="Bahnschrift" panose="020B0502040204020203" pitchFamily="34" charset="0"/>
              </a:rPr>
              <a:t>But of course users can change the Send Report To department by themselves later, we just default the Send Report To department as same as the new Ward location for a good practice.  </a:t>
            </a:r>
          </a:p>
        </p:txBody>
      </p:sp>
      <p:sp>
        <p:nvSpPr>
          <p:cNvPr id="4" name="投影片編號版面配置區 3"/>
          <p:cNvSpPr>
            <a:spLocks noGrp="1"/>
          </p:cNvSpPr>
          <p:nvPr>
            <p:ph type="sldNum" sz="quarter" idx="5"/>
          </p:nvPr>
        </p:nvSpPr>
        <p:spPr/>
        <p:txBody>
          <a:bodyPr/>
          <a:lstStyle/>
          <a:p>
            <a:fld id="{DDE82FD2-F864-2E4E-ACF0-2DBC196A7066}" type="slidenum">
              <a:rPr lang="en-US" smtClean="0"/>
              <a:t>2</a:t>
            </a:fld>
            <a:endParaRPr lang="en-US" dirty="0"/>
          </a:p>
        </p:txBody>
      </p:sp>
    </p:spTree>
    <p:extLst>
      <p:ext uri="{BB962C8B-B14F-4D97-AF65-F5344CB8AC3E}">
        <p14:creationId xmlns:p14="http://schemas.microsoft.com/office/powerpoint/2010/main" val="4164517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HK" dirty="0"/>
              <a:t>So finally after inputting the received information, we arrived at the end of the workflow.  </a:t>
            </a:r>
          </a:p>
          <a:p>
            <a:r>
              <a:rPr lang="en-US" altLang="zh-HK" dirty="0"/>
              <a:t>The ‘Report Received Date’ will be updated as the earliest received date among multiple methods.  </a:t>
            </a:r>
          </a:p>
          <a:p>
            <a:r>
              <a:rPr lang="en-US" altLang="zh-HK" dirty="0"/>
              <a:t>As we inputted previously, the date receiving the true copy is earlier than the email version, so we display true copy’s receive date.  </a:t>
            </a:r>
          </a:p>
        </p:txBody>
      </p:sp>
      <p:sp>
        <p:nvSpPr>
          <p:cNvPr id="4" name="投影片編號版面配置區 3"/>
          <p:cNvSpPr>
            <a:spLocks noGrp="1"/>
          </p:cNvSpPr>
          <p:nvPr>
            <p:ph type="sldNum" sz="quarter" idx="5"/>
          </p:nvPr>
        </p:nvSpPr>
        <p:spPr/>
        <p:txBody>
          <a:bodyPr/>
          <a:lstStyle/>
          <a:p>
            <a:fld id="{DDE82FD2-F864-2E4E-ACF0-2DBC196A7066}" type="slidenum">
              <a:rPr lang="en-US" smtClean="0"/>
              <a:t>20</a:t>
            </a:fld>
            <a:endParaRPr lang="en-US" dirty="0"/>
          </a:p>
        </p:txBody>
      </p:sp>
    </p:spTree>
    <p:extLst>
      <p:ext uri="{BB962C8B-B14F-4D97-AF65-F5344CB8AC3E}">
        <p14:creationId xmlns:p14="http://schemas.microsoft.com/office/powerpoint/2010/main" val="2499320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HK" dirty="0"/>
              <a:t>Now, we can introduce the (tap) comment box component.  </a:t>
            </a:r>
          </a:p>
        </p:txBody>
      </p:sp>
      <p:sp>
        <p:nvSpPr>
          <p:cNvPr id="4" name="投影片編號版面配置區 3"/>
          <p:cNvSpPr>
            <a:spLocks noGrp="1"/>
          </p:cNvSpPr>
          <p:nvPr>
            <p:ph type="sldNum" sz="quarter" idx="5"/>
          </p:nvPr>
        </p:nvSpPr>
        <p:spPr/>
        <p:txBody>
          <a:bodyPr/>
          <a:lstStyle/>
          <a:p>
            <a:fld id="{DDE82FD2-F864-2E4E-ACF0-2DBC196A7066}" type="slidenum">
              <a:rPr lang="en-US" smtClean="0"/>
              <a:t>21</a:t>
            </a:fld>
            <a:endParaRPr lang="en-US" dirty="0"/>
          </a:p>
        </p:txBody>
      </p:sp>
    </p:spTree>
    <p:extLst>
      <p:ext uri="{BB962C8B-B14F-4D97-AF65-F5344CB8AC3E}">
        <p14:creationId xmlns:p14="http://schemas.microsoft.com/office/powerpoint/2010/main" val="39244515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HK" dirty="0"/>
              <a:t>In this chat box, users can either type directly inside the message box or double-click it to enter the internal comment box.  </a:t>
            </a:r>
          </a:p>
          <a:p>
            <a:r>
              <a:rPr lang="en-US" altLang="zh-HK" dirty="0"/>
              <a:t>By clicking the (tap) Hotkey icon, a list of preset comments will be listed and these comments can be modified by users themselves on the settings page.  </a:t>
            </a:r>
          </a:p>
          <a:p>
            <a:r>
              <a:rPr lang="en-US" altLang="zh-HK" dirty="0"/>
              <a:t>Then, users can now use the hotkey or directly double-click on one of the comments to (tap) apply a comment.  </a:t>
            </a:r>
          </a:p>
          <a:p>
            <a:r>
              <a:rPr lang="en-US" altLang="zh-HK" dirty="0"/>
              <a:t>And (tap), the comment is ready to be sent.  (tap)</a:t>
            </a:r>
          </a:p>
        </p:txBody>
      </p:sp>
      <p:sp>
        <p:nvSpPr>
          <p:cNvPr id="4" name="投影片編號版面配置區 3"/>
          <p:cNvSpPr>
            <a:spLocks noGrp="1"/>
          </p:cNvSpPr>
          <p:nvPr>
            <p:ph type="sldNum" sz="quarter" idx="5"/>
          </p:nvPr>
        </p:nvSpPr>
        <p:spPr/>
        <p:txBody>
          <a:bodyPr/>
          <a:lstStyle/>
          <a:p>
            <a:fld id="{DDE82FD2-F864-2E4E-ACF0-2DBC196A7066}" type="slidenum">
              <a:rPr lang="en-US" smtClean="0"/>
              <a:t>22</a:t>
            </a:fld>
            <a:endParaRPr lang="en-US" dirty="0"/>
          </a:p>
        </p:txBody>
      </p:sp>
    </p:spTree>
    <p:extLst>
      <p:ext uri="{BB962C8B-B14F-4D97-AF65-F5344CB8AC3E}">
        <p14:creationId xmlns:p14="http://schemas.microsoft.com/office/powerpoint/2010/main" val="19121251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HK" dirty="0"/>
              <a:t>This is how the detail page could look after completing the whole workflow.  </a:t>
            </a:r>
          </a:p>
          <a:p>
            <a:r>
              <a:rPr lang="en-US" altLang="zh-HK" dirty="0"/>
              <a:t>Users can communicate using the Remarks chat box.  </a:t>
            </a:r>
          </a:p>
        </p:txBody>
      </p:sp>
      <p:sp>
        <p:nvSpPr>
          <p:cNvPr id="4" name="投影片編號版面配置區 3"/>
          <p:cNvSpPr>
            <a:spLocks noGrp="1"/>
          </p:cNvSpPr>
          <p:nvPr>
            <p:ph type="sldNum" sz="quarter" idx="5"/>
          </p:nvPr>
        </p:nvSpPr>
        <p:spPr/>
        <p:txBody>
          <a:bodyPr/>
          <a:lstStyle/>
          <a:p>
            <a:fld id="{DDE82FD2-F864-2E4E-ACF0-2DBC196A7066}" type="slidenum">
              <a:rPr lang="en-US" smtClean="0"/>
              <a:t>23</a:t>
            </a:fld>
            <a:endParaRPr lang="en-US" dirty="0"/>
          </a:p>
        </p:txBody>
      </p:sp>
    </p:spTree>
    <p:extLst>
      <p:ext uri="{BB962C8B-B14F-4D97-AF65-F5344CB8AC3E}">
        <p14:creationId xmlns:p14="http://schemas.microsoft.com/office/powerpoint/2010/main" val="27166148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HK" dirty="0"/>
              <a:t>The last thing worth mentioning is that if any referral tests are cancelled on the Lab Order Page, the corresponding tests will be labeled with the cancelled status.  That means (tap) it could not be updated in any ways as it is already inactive.  </a:t>
            </a:r>
          </a:p>
          <a:p>
            <a:r>
              <a:rPr lang="en-US" altLang="zh-HK" dirty="0"/>
              <a:t>But I still let users to use the comment box in case they need to leave some remarks on the cancelled test.  </a:t>
            </a:r>
          </a:p>
        </p:txBody>
      </p:sp>
      <p:sp>
        <p:nvSpPr>
          <p:cNvPr id="4" name="投影片編號版面配置區 3"/>
          <p:cNvSpPr>
            <a:spLocks noGrp="1"/>
          </p:cNvSpPr>
          <p:nvPr>
            <p:ph type="sldNum" sz="quarter" idx="5"/>
          </p:nvPr>
        </p:nvSpPr>
        <p:spPr/>
        <p:txBody>
          <a:bodyPr/>
          <a:lstStyle/>
          <a:p>
            <a:fld id="{DDE82FD2-F864-2E4E-ACF0-2DBC196A7066}" type="slidenum">
              <a:rPr lang="en-US" smtClean="0"/>
              <a:t>24</a:t>
            </a:fld>
            <a:endParaRPr lang="en-US" dirty="0"/>
          </a:p>
        </p:txBody>
      </p:sp>
    </p:spTree>
    <p:extLst>
      <p:ext uri="{BB962C8B-B14F-4D97-AF65-F5344CB8AC3E}">
        <p14:creationId xmlns:p14="http://schemas.microsoft.com/office/powerpoint/2010/main" val="24321256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HK" sz="1200" b="0" i="0" kern="1200" dirty="0">
                <a:solidFill>
                  <a:schemeClr val="tx1"/>
                </a:solidFill>
                <a:effectLst/>
                <a:latin typeface="+mn-lt"/>
                <a:ea typeface="+mn-ea"/>
                <a:cs typeface="+mn-cs"/>
              </a:rPr>
              <a:t>This log page was also introduced when we were talking about the ‘Sample Send Out’ page.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HK" sz="1200" b="0" i="0" kern="1200" dirty="0">
                <a:solidFill>
                  <a:schemeClr val="tx1"/>
                </a:solidFill>
                <a:effectLst/>
                <a:latin typeface="+mn-lt"/>
                <a:ea typeface="+mn-ea"/>
                <a:cs typeface="+mn-cs"/>
              </a:rPr>
              <a:t>It lets users track updates and related information during the Referral Status workflow.  </a:t>
            </a:r>
          </a:p>
        </p:txBody>
      </p:sp>
      <p:sp>
        <p:nvSpPr>
          <p:cNvPr id="4" name="投影片編號版面配置區 3"/>
          <p:cNvSpPr>
            <a:spLocks noGrp="1"/>
          </p:cNvSpPr>
          <p:nvPr>
            <p:ph type="sldNum" sz="quarter" idx="5"/>
          </p:nvPr>
        </p:nvSpPr>
        <p:spPr/>
        <p:txBody>
          <a:bodyPr/>
          <a:lstStyle/>
          <a:p>
            <a:fld id="{DDE82FD2-F864-2E4E-ACF0-2DBC196A7066}" type="slidenum">
              <a:rPr lang="en-US" smtClean="0"/>
              <a:t>25</a:t>
            </a:fld>
            <a:endParaRPr lang="en-US" dirty="0"/>
          </a:p>
        </p:txBody>
      </p:sp>
    </p:spTree>
    <p:extLst>
      <p:ext uri="{BB962C8B-B14F-4D97-AF65-F5344CB8AC3E}">
        <p14:creationId xmlns:p14="http://schemas.microsoft.com/office/powerpoint/2010/main" val="39879307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HK" dirty="0"/>
              <a:t>This is the Referral Log page by itself, users can search by log date and Lab No.  And its inquiry result can also be export as excel.  </a:t>
            </a:r>
          </a:p>
        </p:txBody>
      </p:sp>
      <p:sp>
        <p:nvSpPr>
          <p:cNvPr id="4" name="投影片編號版面配置區 3"/>
          <p:cNvSpPr>
            <a:spLocks noGrp="1"/>
          </p:cNvSpPr>
          <p:nvPr>
            <p:ph type="sldNum" sz="quarter" idx="5"/>
          </p:nvPr>
        </p:nvSpPr>
        <p:spPr/>
        <p:txBody>
          <a:bodyPr/>
          <a:lstStyle/>
          <a:p>
            <a:fld id="{DDE82FD2-F864-2E4E-ACF0-2DBC196A7066}" type="slidenum">
              <a:rPr lang="en-US" smtClean="0"/>
              <a:t>26</a:t>
            </a:fld>
            <a:endParaRPr lang="en-US" dirty="0"/>
          </a:p>
        </p:txBody>
      </p:sp>
    </p:spTree>
    <p:extLst>
      <p:ext uri="{BB962C8B-B14F-4D97-AF65-F5344CB8AC3E}">
        <p14:creationId xmlns:p14="http://schemas.microsoft.com/office/powerpoint/2010/main" val="1309151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HK" dirty="0"/>
              <a:t>This bug occurs because there is no existing code handling the logic for this situation.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HK" dirty="0"/>
              <a:t>And here’s the logic I’ve added for this fix:</a:t>
            </a:r>
            <a:br>
              <a:rPr lang="en-US" altLang="zh-HK" dirty="0"/>
            </a:br>
            <a:r>
              <a:rPr lang="en-US" altLang="zh-HK" dirty="0"/>
              <a:t>This checks if the ward is being changed; If yes then set the ‘send report to’ department as the new ward location.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HK" dirty="0"/>
              <a:t>After this, this bug is resolved.  </a:t>
            </a:r>
            <a:endParaRPr lang="zh-HK" altLang="en-US" dirty="0"/>
          </a:p>
        </p:txBody>
      </p:sp>
      <p:sp>
        <p:nvSpPr>
          <p:cNvPr id="4" name="投影片編號版面配置區 3"/>
          <p:cNvSpPr>
            <a:spLocks noGrp="1"/>
          </p:cNvSpPr>
          <p:nvPr>
            <p:ph type="sldNum" sz="quarter" idx="5"/>
          </p:nvPr>
        </p:nvSpPr>
        <p:spPr/>
        <p:txBody>
          <a:bodyPr/>
          <a:lstStyle/>
          <a:p>
            <a:fld id="{DDE82FD2-F864-2E4E-ACF0-2DBC196A7066}" type="slidenum">
              <a:rPr lang="en-US" smtClean="0"/>
              <a:t>3</a:t>
            </a:fld>
            <a:endParaRPr lang="en-US" dirty="0"/>
          </a:p>
        </p:txBody>
      </p:sp>
    </p:spTree>
    <p:extLst>
      <p:ext uri="{BB962C8B-B14F-4D97-AF65-F5344CB8AC3E}">
        <p14:creationId xmlns:p14="http://schemas.microsoft.com/office/powerpoint/2010/main" val="3832340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備忘稿版面配置區 1">
            <a:extLst>
              <a:ext uri="{FF2B5EF4-FFF2-40B4-BE49-F238E27FC236}">
                <a16:creationId xmlns:a16="http://schemas.microsoft.com/office/drawing/2014/main" id="{B7CEACDA-186D-482D-AD6E-F5EA25FF5510}"/>
              </a:ext>
            </a:extLst>
          </p:cNvPr>
          <p:cNvSpPr>
            <a:spLocks noGrp="1"/>
          </p:cNvSpPr>
          <p:nvPr>
            <p:ph type="body" idx="1"/>
          </p:nvPr>
        </p:nvSpPr>
        <p:spPr/>
        <p:txBody>
          <a:bodyPr/>
          <a:lstStyle/>
          <a:p>
            <a:r>
              <a:rPr lang="en-US" altLang="zh-HK" dirty="0"/>
              <a:t>So now I will share the main focus today, which is the ‘Referral Test Status’ enhancement.  </a:t>
            </a:r>
            <a:endParaRPr lang="zh-HK"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HK" sz="1200" dirty="0"/>
              <a:t>As per previous practice, lab users could only manage the referral order status on a physical handbook like in this image.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HK" sz="1200" dirty="0"/>
              <a:t>And, this enhancement allows them to manage the status of the referral tests on LIS as this has digitalized the workflow of previous practice and transformed the management of ‘Lab Order Referral Status’ into an intuitive interface.  </a:t>
            </a:r>
          </a:p>
        </p:txBody>
      </p:sp>
      <p:sp>
        <p:nvSpPr>
          <p:cNvPr id="4" name="投影片編號版面配置區 3"/>
          <p:cNvSpPr>
            <a:spLocks noGrp="1"/>
          </p:cNvSpPr>
          <p:nvPr>
            <p:ph type="sldNum" sz="quarter" idx="5"/>
          </p:nvPr>
        </p:nvSpPr>
        <p:spPr/>
        <p:txBody>
          <a:bodyPr/>
          <a:lstStyle/>
          <a:p>
            <a:fld id="{DDE82FD2-F864-2E4E-ACF0-2DBC196A7066}" type="slidenum">
              <a:rPr lang="en-US" smtClean="0"/>
              <a:t>5</a:t>
            </a:fld>
            <a:endParaRPr lang="en-US" dirty="0"/>
          </a:p>
        </p:txBody>
      </p:sp>
    </p:spTree>
    <p:extLst>
      <p:ext uri="{BB962C8B-B14F-4D97-AF65-F5344CB8AC3E}">
        <p14:creationId xmlns:p14="http://schemas.microsoft.com/office/powerpoint/2010/main" val="683168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HK" dirty="0"/>
              <a:t>Before getting into the interface of the enhancement, we need to understand the rough idea of the Referral Test Status workflow.  </a:t>
            </a:r>
          </a:p>
          <a:p>
            <a:r>
              <a:rPr lang="en-US" altLang="zh-HK" dirty="0"/>
              <a:t>First, lab users will need to collect sample from a patient like blood and tissue.  </a:t>
            </a:r>
          </a:p>
          <a:p>
            <a:r>
              <a:rPr lang="en-US" altLang="zh-HK" dirty="0"/>
              <a:t>Then, the collected Sample need to be verified like is the sample collected from the correct patient or not.  </a:t>
            </a:r>
          </a:p>
          <a:p>
            <a:r>
              <a:rPr lang="en-US" altLang="zh-HK" dirty="0"/>
              <a:t>After confirming the previous steps are not having trouble, lab users will then pack the verified Sample into one, and</a:t>
            </a:r>
          </a:p>
          <a:p>
            <a:r>
              <a:rPr lang="en-US" altLang="zh-HK" dirty="0"/>
              <a:t>Send them to the referral lab.  After the referral lab finished analyzing the sample, </a:t>
            </a:r>
          </a:p>
          <a:p>
            <a:r>
              <a:rPr lang="en-US" altLang="zh-HK" dirty="0"/>
              <a:t>lab users will receive the test report from them through several ways such as True Copy, Email, or Fax.  </a:t>
            </a:r>
          </a:p>
        </p:txBody>
      </p:sp>
      <p:sp>
        <p:nvSpPr>
          <p:cNvPr id="4" name="投影片編號版面配置區 3"/>
          <p:cNvSpPr>
            <a:spLocks noGrp="1"/>
          </p:cNvSpPr>
          <p:nvPr>
            <p:ph type="sldNum" sz="quarter" idx="5"/>
          </p:nvPr>
        </p:nvSpPr>
        <p:spPr/>
        <p:txBody>
          <a:bodyPr/>
          <a:lstStyle/>
          <a:p>
            <a:fld id="{DDE82FD2-F864-2E4E-ACF0-2DBC196A7066}" type="slidenum">
              <a:rPr lang="en-US" smtClean="0"/>
              <a:t>6</a:t>
            </a:fld>
            <a:endParaRPr lang="en-US" dirty="0"/>
          </a:p>
        </p:txBody>
      </p:sp>
    </p:spTree>
    <p:extLst>
      <p:ext uri="{BB962C8B-B14F-4D97-AF65-F5344CB8AC3E}">
        <p14:creationId xmlns:p14="http://schemas.microsoft.com/office/powerpoint/2010/main" val="645961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HK" dirty="0"/>
              <a:t>In this enhancement, I have also modified the web service for Lab Order.  </a:t>
            </a:r>
          </a:p>
          <a:p>
            <a:r>
              <a:rPr lang="en-US" altLang="zh-HK" dirty="0"/>
              <a:t>Now, whenever there are new referral tests added in any order, they will also be added in this new Referral Status interface.  </a:t>
            </a:r>
          </a:p>
          <a:p>
            <a:r>
              <a:rPr lang="en-US" altLang="zh-HK" dirty="0"/>
              <a:t>Any updates or cancellations of referral tests will also be synchronized into this new page.  </a:t>
            </a:r>
          </a:p>
        </p:txBody>
      </p:sp>
      <p:sp>
        <p:nvSpPr>
          <p:cNvPr id="4" name="投影片編號版面配置區 3"/>
          <p:cNvSpPr>
            <a:spLocks noGrp="1"/>
          </p:cNvSpPr>
          <p:nvPr>
            <p:ph type="sldNum" sz="quarter" idx="5"/>
          </p:nvPr>
        </p:nvSpPr>
        <p:spPr/>
        <p:txBody>
          <a:bodyPr/>
          <a:lstStyle/>
          <a:p>
            <a:fld id="{DDE82FD2-F864-2E4E-ACF0-2DBC196A7066}" type="slidenum">
              <a:rPr lang="en-US" smtClean="0"/>
              <a:t>7</a:t>
            </a:fld>
            <a:endParaRPr lang="en-US" dirty="0"/>
          </a:p>
        </p:txBody>
      </p:sp>
    </p:spTree>
    <p:extLst>
      <p:ext uri="{BB962C8B-B14F-4D97-AF65-F5344CB8AC3E}">
        <p14:creationId xmlns:p14="http://schemas.microsoft.com/office/powerpoint/2010/main" val="987432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HK" dirty="0"/>
              <a:t>The selection of the filters is also referred to in its previous physical handbook.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HK" dirty="0"/>
              <a:t>There are four search filters in this new page:</a:t>
            </a:r>
          </a:p>
          <a:p>
            <a:r>
              <a:rPr lang="en-US" altLang="zh-HK" dirty="0"/>
              <a:t>Users can search by the referral lab, lab no., referral test, and referral status that I’ve introduced a bit about the workflow.  </a:t>
            </a:r>
          </a:p>
          <a:p>
            <a:r>
              <a:rPr lang="en-US" altLang="zh-HK" dirty="0"/>
              <a:t>After the search, the inquiry result can also be exported in excel or pdf format for users needs.  </a:t>
            </a:r>
          </a:p>
        </p:txBody>
      </p:sp>
      <p:sp>
        <p:nvSpPr>
          <p:cNvPr id="4" name="投影片編號版面配置區 3"/>
          <p:cNvSpPr>
            <a:spLocks noGrp="1"/>
          </p:cNvSpPr>
          <p:nvPr>
            <p:ph type="sldNum" sz="quarter" idx="5"/>
          </p:nvPr>
        </p:nvSpPr>
        <p:spPr/>
        <p:txBody>
          <a:bodyPr/>
          <a:lstStyle/>
          <a:p>
            <a:fld id="{DDE82FD2-F864-2E4E-ACF0-2DBC196A7066}" type="slidenum">
              <a:rPr lang="en-US" smtClean="0"/>
              <a:t>8</a:t>
            </a:fld>
            <a:endParaRPr lang="en-US" dirty="0"/>
          </a:p>
        </p:txBody>
      </p:sp>
    </p:spTree>
    <p:extLst>
      <p:ext uri="{BB962C8B-B14F-4D97-AF65-F5344CB8AC3E}">
        <p14:creationId xmlns:p14="http://schemas.microsoft.com/office/powerpoint/2010/main" val="64279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HK" dirty="0"/>
              <a:t>When we first entered the page, it will display all referral tests that are pending </a:t>
            </a:r>
          </a:p>
          <a:p>
            <a:r>
              <a:rPr lang="en-US" altLang="zh-HK" dirty="0"/>
              <a:t>so that users can have a quick look at the tests that need to be worked on.  </a:t>
            </a:r>
          </a:p>
          <a:p>
            <a:r>
              <a:rPr lang="en-US" altLang="zh-HK" dirty="0"/>
              <a:t>(tap) At the column of ‘Sample Collect Date’, the row that have a collect date on it means that test is collected and vice versa.  </a:t>
            </a:r>
          </a:p>
        </p:txBody>
      </p:sp>
      <p:sp>
        <p:nvSpPr>
          <p:cNvPr id="4" name="投影片編號版面配置區 3"/>
          <p:cNvSpPr>
            <a:spLocks noGrp="1"/>
          </p:cNvSpPr>
          <p:nvPr>
            <p:ph type="sldNum" sz="quarter" idx="5"/>
          </p:nvPr>
        </p:nvSpPr>
        <p:spPr/>
        <p:txBody>
          <a:bodyPr/>
          <a:lstStyle/>
          <a:p>
            <a:fld id="{DDE82FD2-F864-2E4E-ACF0-2DBC196A7066}" type="slidenum">
              <a:rPr lang="en-US" smtClean="0"/>
              <a:t>9</a:t>
            </a:fld>
            <a:endParaRPr lang="en-US" dirty="0"/>
          </a:p>
        </p:txBody>
      </p:sp>
    </p:spTree>
    <p:extLst>
      <p:ext uri="{BB962C8B-B14F-4D97-AF65-F5344CB8AC3E}">
        <p14:creationId xmlns:p14="http://schemas.microsoft.com/office/powerpoint/2010/main" val="2261492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D9BAD1CA-5F7E-489F-B9AC-F0EBC9D9712D}" type="datetime1">
              <a:rPr lang="en-US" smtClean="0"/>
              <a:t>6/26/2025</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19251659"/>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9BAD1CA-5F7E-489F-B9AC-F0EBC9D9712D}" type="datetime1">
              <a:rPr lang="en-US" smtClean="0"/>
              <a:t>6/26/2025</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57848165"/>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9BAD1CA-5F7E-489F-B9AC-F0EBC9D9712D}" type="datetime1">
              <a:rPr lang="en-US" smtClean="0"/>
              <a:t>6/26/2025</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46451859"/>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2AF3450-104B-47D0-B01B-DC08566F9D2C}"/>
              </a:ext>
            </a:extLst>
          </p:cNvPr>
          <p:cNvSpPr>
            <a:spLocks noGrp="1"/>
          </p:cNvSpPr>
          <p:nvPr>
            <p:ph type="pic" sz="quarter" idx="10"/>
          </p:nvPr>
        </p:nvSpPr>
        <p:spPr>
          <a:xfrm>
            <a:off x="2764632" y="0"/>
            <a:ext cx="6379369" cy="5143500"/>
          </a:xfrm>
          <a:custGeom>
            <a:avLst/>
            <a:gdLst>
              <a:gd name="connsiteX0" fmla="*/ 1701752 w 8505825"/>
              <a:gd name="connsiteY0" fmla="*/ 0 h 6858000"/>
              <a:gd name="connsiteX1" fmla="*/ 8505825 w 8505825"/>
              <a:gd name="connsiteY1" fmla="*/ 0 h 6858000"/>
              <a:gd name="connsiteX2" fmla="*/ 8505825 w 8505825"/>
              <a:gd name="connsiteY2" fmla="*/ 6858000 h 6858000"/>
              <a:gd name="connsiteX3" fmla="*/ 0 w 8505825"/>
              <a:gd name="connsiteY3" fmla="*/ 6858000 h 6858000"/>
              <a:gd name="connsiteX4" fmla="*/ 0 w 8505825"/>
              <a:gd name="connsiteY4" fmla="*/ 6837396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05825" h="6858000">
                <a:moveTo>
                  <a:pt x="1701752" y="0"/>
                </a:moveTo>
                <a:lnTo>
                  <a:pt x="8505825" y="0"/>
                </a:lnTo>
                <a:lnTo>
                  <a:pt x="8505825" y="6858000"/>
                </a:lnTo>
                <a:lnTo>
                  <a:pt x="0" y="6858000"/>
                </a:lnTo>
                <a:lnTo>
                  <a:pt x="0" y="6837396"/>
                </a:lnTo>
                <a:close/>
              </a:path>
            </a:pathLst>
          </a:custGeom>
        </p:spPr>
        <p:txBody>
          <a:bodyPr wrap="square" anchor="ctr">
            <a:noAutofit/>
          </a:bodyPr>
          <a:lstStyle>
            <a:lvl1pPr marL="0" indent="0" algn="ctr">
              <a:buNone/>
              <a:defRPr/>
            </a:lvl1pPr>
          </a:lstStyle>
          <a:p>
            <a:endParaRPr lang="en-US" dirty="0"/>
          </a:p>
        </p:txBody>
      </p:sp>
      <p:cxnSp>
        <p:nvCxnSpPr>
          <p:cNvPr id="13" name="Straight Connector 12">
            <a:extLst>
              <a:ext uri="{FF2B5EF4-FFF2-40B4-BE49-F238E27FC236}">
                <a16:creationId xmlns:a16="http://schemas.microsoft.com/office/drawing/2014/main" id="{93C4921B-870F-DA4B-99FE-526B47FAF5FF}"/>
              </a:ext>
            </a:extLst>
          </p:cNvPr>
          <p:cNvCxnSpPr/>
          <p:nvPr userDrawn="1"/>
        </p:nvCxnSpPr>
        <p:spPr>
          <a:xfrm flipH="1">
            <a:off x="2632587" y="0"/>
            <a:ext cx="1150374" cy="4568313"/>
          </a:xfrm>
          <a:prstGeom prst="line">
            <a:avLst/>
          </a:prstGeom>
          <a:ln w="9525">
            <a:solidFill>
              <a:schemeClr val="accent3"/>
            </a:solidFill>
          </a:ln>
        </p:spPr>
        <p:style>
          <a:lnRef idx="1">
            <a:schemeClr val="accent1"/>
          </a:lnRef>
          <a:fillRef idx="0">
            <a:schemeClr val="accent1"/>
          </a:fillRef>
          <a:effectRef idx="0">
            <a:schemeClr val="accent1"/>
          </a:effectRef>
          <a:fontRef idx="minor">
            <a:schemeClr val="tx1"/>
          </a:fontRef>
        </p:style>
      </p:cxnSp>
      <p:sp>
        <p:nvSpPr>
          <p:cNvPr id="12" name="Title 11">
            <a:extLst>
              <a:ext uri="{FF2B5EF4-FFF2-40B4-BE49-F238E27FC236}">
                <a16:creationId xmlns:a16="http://schemas.microsoft.com/office/drawing/2014/main" id="{3C217E0E-2C1A-4D03-BC55-D7D6609B8121}"/>
              </a:ext>
            </a:extLst>
          </p:cNvPr>
          <p:cNvSpPr>
            <a:spLocks noGrp="1"/>
          </p:cNvSpPr>
          <p:nvPr>
            <p:ph type="title"/>
          </p:nvPr>
        </p:nvSpPr>
        <p:spPr>
          <a:xfrm>
            <a:off x="520262" y="659726"/>
            <a:ext cx="5744615" cy="898634"/>
          </a:xfrm>
          <a:custGeom>
            <a:avLst/>
            <a:gdLst>
              <a:gd name="connsiteX0" fmla="*/ 0 w 7659486"/>
              <a:gd name="connsiteY0" fmla="*/ 0 h 1198178"/>
              <a:gd name="connsiteX1" fmla="*/ 7659486 w 7659486"/>
              <a:gd name="connsiteY1" fmla="*/ 0 h 1198178"/>
              <a:gd name="connsiteX2" fmla="*/ 7355455 w 7659486"/>
              <a:gd name="connsiteY2" fmla="*/ 1198178 h 1198178"/>
              <a:gd name="connsiteX3" fmla="*/ 0 w 7659486"/>
              <a:gd name="connsiteY3" fmla="*/ 1198178 h 1198178"/>
            </a:gdLst>
            <a:ahLst/>
            <a:cxnLst>
              <a:cxn ang="0">
                <a:pos x="connsiteX0" y="connsiteY0"/>
              </a:cxn>
              <a:cxn ang="0">
                <a:pos x="connsiteX1" y="connsiteY1"/>
              </a:cxn>
              <a:cxn ang="0">
                <a:pos x="connsiteX2" y="connsiteY2"/>
              </a:cxn>
              <a:cxn ang="0">
                <a:pos x="connsiteX3" y="connsiteY3"/>
              </a:cxn>
            </a:cxnLst>
            <a:rect l="l" t="t" r="r" b="b"/>
            <a:pathLst>
              <a:path w="7659486" h="1198178">
                <a:moveTo>
                  <a:pt x="0" y="0"/>
                </a:moveTo>
                <a:lnTo>
                  <a:pt x="7659486" y="0"/>
                </a:lnTo>
                <a:lnTo>
                  <a:pt x="7355455" y="1198178"/>
                </a:lnTo>
                <a:lnTo>
                  <a:pt x="0" y="1198178"/>
                </a:lnTo>
                <a:close/>
              </a:path>
            </a:pathLst>
          </a:custGeom>
          <a:solidFill>
            <a:schemeClr val="accent2"/>
          </a:solidFill>
        </p:spPr>
        <p:txBody>
          <a:bodyPr wrap="square" lIns="320040">
            <a:noAutofit/>
          </a:bodyPr>
          <a:lstStyle>
            <a:lvl1pPr>
              <a:defRPr sz="3000" cap="all" spc="225"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687012" y="1913864"/>
            <a:ext cx="2214449" cy="1336232"/>
          </a:xfrm>
        </p:spPr>
        <p:txBody>
          <a:bodyPr>
            <a:normAutofit/>
          </a:bodyPr>
          <a:lstStyle>
            <a:lvl1pPr marL="0" indent="0" algn="l">
              <a:buNone/>
              <a:defRPr sz="1500" spc="105" baseline="0">
                <a:solidFill>
                  <a:schemeClr val="tx2"/>
                </a:solidFill>
                <a:latin typeface="Tw Cen MT" panose="020B0602020104020603" pitchFamily="34" charset="77"/>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7405922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469568F-F17C-4C3C-9A6F-ED292B601115}"/>
              </a:ext>
            </a:extLst>
          </p:cNvPr>
          <p:cNvSpPr/>
          <p:nvPr userDrawn="1"/>
        </p:nvSpPr>
        <p:spPr>
          <a:xfrm>
            <a:off x="1532965" y="1653988"/>
            <a:ext cx="6078071" cy="17346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6" name="Picture Placeholder 5">
            <a:extLst>
              <a:ext uri="{FF2B5EF4-FFF2-40B4-BE49-F238E27FC236}">
                <a16:creationId xmlns:a16="http://schemas.microsoft.com/office/drawing/2014/main" id="{22459DEE-E152-47DA-8D52-C9681014BC8E}"/>
              </a:ext>
            </a:extLst>
          </p:cNvPr>
          <p:cNvSpPr>
            <a:spLocks noGrp="1"/>
          </p:cNvSpPr>
          <p:nvPr>
            <p:ph type="pic" sz="quarter" idx="10"/>
          </p:nvPr>
        </p:nvSpPr>
        <p:spPr>
          <a:xfrm>
            <a:off x="0" y="0"/>
            <a:ext cx="9144000" cy="5143500"/>
          </a:xfrm>
          <a:custGeom>
            <a:avLst/>
            <a:gdLst>
              <a:gd name="connsiteX0" fmla="*/ 2043953 w 12192000"/>
              <a:gd name="connsiteY0" fmla="*/ 2205318 h 6858000"/>
              <a:gd name="connsiteX1" fmla="*/ 2043953 w 12192000"/>
              <a:gd name="connsiteY1" fmla="*/ 4518212 h 6858000"/>
              <a:gd name="connsiteX2" fmla="*/ 10148047 w 12192000"/>
              <a:gd name="connsiteY2" fmla="*/ 4518212 h 6858000"/>
              <a:gd name="connsiteX3" fmla="*/ 10148047 w 12192000"/>
              <a:gd name="connsiteY3" fmla="*/ 2205318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2043953" y="2205318"/>
                </a:moveTo>
                <a:lnTo>
                  <a:pt x="2043953" y="4518212"/>
                </a:lnTo>
                <a:lnTo>
                  <a:pt x="10148047" y="4518212"/>
                </a:lnTo>
                <a:lnTo>
                  <a:pt x="10148047" y="2205318"/>
                </a:lnTo>
                <a:close/>
                <a:moveTo>
                  <a:pt x="0" y="0"/>
                </a:moveTo>
                <a:lnTo>
                  <a:pt x="12192000" y="0"/>
                </a:lnTo>
                <a:lnTo>
                  <a:pt x="12192000" y="6858000"/>
                </a:lnTo>
                <a:lnTo>
                  <a:pt x="0" y="6858000"/>
                </a:lnTo>
                <a:close/>
              </a:path>
            </a:pathLst>
          </a:custGeom>
        </p:spPr>
        <p:txBody>
          <a:bodyPr wrap="square">
            <a:noAutofit/>
          </a:bodyPr>
          <a:lstStyle/>
          <a:p>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824038" y="1998778"/>
            <a:ext cx="5495925" cy="677187"/>
          </a:xfrm>
        </p:spPr>
        <p:txBody>
          <a:bodyPr anchor="ctr">
            <a:normAutofit/>
          </a:bodyPr>
          <a:lstStyle>
            <a:lvl1pPr algn="ctr">
              <a:defRPr sz="3000" spc="225">
                <a:solidFill>
                  <a:schemeClr val="bg1"/>
                </a:solidFill>
                <a:latin typeface="Bahnschrift" panose="020B0502040204020203"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2698097" y="2675965"/>
            <a:ext cx="3747807" cy="457550"/>
          </a:xfrm>
        </p:spPr>
        <p:txBody>
          <a:bodyPr>
            <a:normAutofit/>
          </a:bodyPr>
          <a:lstStyle>
            <a:lvl1pPr marL="0" indent="0" algn="ctr">
              <a:buNone/>
              <a:defRPr sz="1500" spc="225">
                <a:solidFill>
                  <a:schemeClr val="bg1"/>
                </a:solidFill>
                <a:latin typeface="Tw Cen MT" panose="020B0602020104020603" pitchFamily="34" charset="77"/>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825195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A6943C0-A7A3-4C4C-BEB2-9176DE863005}"/>
              </a:ext>
            </a:extLst>
          </p:cNvPr>
          <p:cNvSpPr>
            <a:spLocks noGrp="1"/>
          </p:cNvSpPr>
          <p:nvPr>
            <p:ph type="pic" sz="quarter" idx="13"/>
          </p:nvPr>
        </p:nvSpPr>
        <p:spPr>
          <a:xfrm>
            <a:off x="2760785" y="0"/>
            <a:ext cx="6383214" cy="5143500"/>
          </a:xfrm>
          <a:custGeom>
            <a:avLst/>
            <a:gdLst>
              <a:gd name="connsiteX0" fmla="*/ 1706880 w 8510952"/>
              <a:gd name="connsiteY0" fmla="*/ 0 h 6858000"/>
              <a:gd name="connsiteX1" fmla="*/ 8510952 w 8510952"/>
              <a:gd name="connsiteY1" fmla="*/ 0 h 6858000"/>
              <a:gd name="connsiteX2" fmla="*/ 8510952 w 8510952"/>
              <a:gd name="connsiteY2" fmla="*/ 6858000 h 6858000"/>
              <a:gd name="connsiteX3" fmla="*/ 0 w 8510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510952" h="6858000">
                <a:moveTo>
                  <a:pt x="1706880" y="0"/>
                </a:moveTo>
                <a:lnTo>
                  <a:pt x="8510952" y="0"/>
                </a:lnTo>
                <a:lnTo>
                  <a:pt x="8510952" y="6858000"/>
                </a:lnTo>
                <a:lnTo>
                  <a:pt x="0" y="6858000"/>
                </a:lnTo>
                <a:close/>
              </a:path>
            </a:pathLst>
          </a:custGeom>
        </p:spPr>
        <p:txBody>
          <a:bodyPr wrap="square" anchor="ctr">
            <a:noAutofit/>
          </a:bodyPr>
          <a:lstStyle>
            <a:lvl1pPr marL="0" indent="0" algn="ctr">
              <a:buNone/>
              <a:defRPr/>
            </a:lvl1pPr>
          </a:lstStyle>
          <a:p>
            <a:endParaRPr lang="en-US" dirty="0"/>
          </a:p>
        </p:txBody>
      </p:sp>
      <p:cxnSp>
        <p:nvCxnSpPr>
          <p:cNvPr id="4" name="Straight Connector 3">
            <a:extLst>
              <a:ext uri="{FF2B5EF4-FFF2-40B4-BE49-F238E27FC236}">
                <a16:creationId xmlns:a16="http://schemas.microsoft.com/office/drawing/2014/main" id="{104F3C93-C085-8A47-9A2A-6AD3F3D69F4E}"/>
              </a:ext>
            </a:extLst>
          </p:cNvPr>
          <p:cNvCxnSpPr/>
          <p:nvPr userDrawn="1"/>
        </p:nvCxnSpPr>
        <p:spPr>
          <a:xfrm flipH="1">
            <a:off x="2632587" y="0"/>
            <a:ext cx="1150374" cy="4568313"/>
          </a:xfrm>
          <a:prstGeom prst="line">
            <a:avLst/>
          </a:prstGeom>
          <a:ln w="9525">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Title 10">
            <a:extLst>
              <a:ext uri="{FF2B5EF4-FFF2-40B4-BE49-F238E27FC236}">
                <a16:creationId xmlns:a16="http://schemas.microsoft.com/office/drawing/2014/main" id="{941283B3-F5BE-4FDF-829D-D1BE17F71653}"/>
              </a:ext>
            </a:extLst>
          </p:cNvPr>
          <p:cNvSpPr>
            <a:spLocks noGrp="1"/>
          </p:cNvSpPr>
          <p:nvPr>
            <p:ph type="ctrTitle"/>
          </p:nvPr>
        </p:nvSpPr>
        <p:spPr>
          <a:xfrm>
            <a:off x="520262" y="659727"/>
            <a:ext cx="4644669" cy="898634"/>
          </a:xfrm>
          <a:custGeom>
            <a:avLst/>
            <a:gdLst>
              <a:gd name="connsiteX0" fmla="*/ 0 w 6192892"/>
              <a:gd name="connsiteY0" fmla="*/ 0 h 1198179"/>
              <a:gd name="connsiteX1" fmla="*/ 6192892 w 6192892"/>
              <a:gd name="connsiteY1" fmla="*/ 0 h 1198179"/>
              <a:gd name="connsiteX2" fmla="*/ 5947075 w 6192892"/>
              <a:gd name="connsiteY2" fmla="*/ 1198179 h 1198179"/>
              <a:gd name="connsiteX3" fmla="*/ 0 w 6192892"/>
              <a:gd name="connsiteY3" fmla="*/ 1198179 h 1198179"/>
            </a:gdLst>
            <a:ahLst/>
            <a:cxnLst>
              <a:cxn ang="0">
                <a:pos x="connsiteX0" y="connsiteY0"/>
              </a:cxn>
              <a:cxn ang="0">
                <a:pos x="connsiteX1" y="connsiteY1"/>
              </a:cxn>
              <a:cxn ang="0">
                <a:pos x="connsiteX2" y="connsiteY2"/>
              </a:cxn>
              <a:cxn ang="0">
                <a:pos x="connsiteX3" y="connsiteY3"/>
              </a:cxn>
            </a:cxnLst>
            <a:rect l="l" t="t" r="r" b="b"/>
            <a:pathLst>
              <a:path w="6192892" h="1198179">
                <a:moveTo>
                  <a:pt x="0" y="0"/>
                </a:moveTo>
                <a:lnTo>
                  <a:pt x="6192892" y="0"/>
                </a:lnTo>
                <a:lnTo>
                  <a:pt x="5947075" y="1198179"/>
                </a:lnTo>
                <a:lnTo>
                  <a:pt x="0" y="1198179"/>
                </a:lnTo>
                <a:close/>
              </a:path>
            </a:pathLst>
          </a:custGeom>
          <a:solidFill>
            <a:schemeClr val="accent2"/>
          </a:solidFill>
        </p:spPr>
        <p:txBody>
          <a:bodyPr wrap="square" lIns="320040" anchor="ctr">
            <a:noAutofit/>
          </a:bodyPr>
          <a:lstStyle>
            <a:lvl1pPr algn="l">
              <a:defRPr sz="3000" cap="all" spc="225" baseline="0">
                <a:solidFill>
                  <a:schemeClr val="bg1"/>
                </a:solidFill>
                <a:latin typeface="Bahnschrift" panose="020B0502040204020203" pitchFamily="34" charset="0"/>
              </a:defRPr>
            </a:lvl1pPr>
          </a:lstStyle>
          <a:p>
            <a:r>
              <a:rPr lang="en-US" dirty="0"/>
              <a:t>Click to edit Master title style</a:t>
            </a:r>
          </a:p>
        </p:txBody>
      </p:sp>
      <p:sp>
        <p:nvSpPr>
          <p:cNvPr id="6" name="Subtitle 2">
            <a:extLst>
              <a:ext uri="{FF2B5EF4-FFF2-40B4-BE49-F238E27FC236}">
                <a16:creationId xmlns:a16="http://schemas.microsoft.com/office/drawing/2014/main" id="{B641A16B-3688-D842-92F4-5D2C2811539F}"/>
              </a:ext>
            </a:extLst>
          </p:cNvPr>
          <p:cNvSpPr>
            <a:spLocks noGrp="1"/>
          </p:cNvSpPr>
          <p:nvPr>
            <p:ph type="subTitle" idx="1"/>
          </p:nvPr>
        </p:nvSpPr>
        <p:spPr>
          <a:xfrm>
            <a:off x="687012" y="1913865"/>
            <a:ext cx="2214449" cy="2654449"/>
          </a:xfrm>
        </p:spPr>
        <p:txBody>
          <a:bodyPr>
            <a:normAutofit/>
          </a:bodyPr>
          <a:lstStyle>
            <a:lvl1pPr marL="0" indent="0" algn="l">
              <a:lnSpc>
                <a:spcPct val="100000"/>
              </a:lnSpc>
              <a:buNone/>
              <a:defRPr sz="1500" spc="105" baseline="0">
                <a:solidFill>
                  <a:schemeClr val="tx2"/>
                </a:solidFill>
                <a:latin typeface="Tw Cen MT" panose="020B0602020104020603" pitchFamily="34" charset="77"/>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7" name="Date Placeholder 3">
            <a:extLst>
              <a:ext uri="{FF2B5EF4-FFF2-40B4-BE49-F238E27FC236}">
                <a16:creationId xmlns:a16="http://schemas.microsoft.com/office/drawing/2014/main" id="{A19933E8-EEFC-754B-93AE-557EFF8A79B0}"/>
              </a:ext>
            </a:extLst>
          </p:cNvPr>
          <p:cNvSpPr>
            <a:spLocks noGrp="1"/>
          </p:cNvSpPr>
          <p:nvPr>
            <p:ph type="dt" sz="half" idx="10"/>
          </p:nvPr>
        </p:nvSpPr>
        <p:spPr>
          <a:xfrm>
            <a:off x="285750" y="4767263"/>
            <a:ext cx="1298122" cy="273844"/>
          </a:xfrm>
        </p:spPr>
        <p:txBody>
          <a:bodyPr/>
          <a:lstStyle>
            <a:lvl1pPr>
              <a:defRPr sz="750"/>
            </a:lvl1pPr>
          </a:lstStyle>
          <a:p>
            <a:fld id="{BECDB002-086C-4FC2-9108-C394C3B829E3}" type="datetime1">
              <a:rPr lang="en-US" smtClean="0"/>
              <a:t>6/26/2025</a:t>
            </a:fld>
            <a:endParaRPr lang="en-US" dirty="0"/>
          </a:p>
        </p:txBody>
      </p:sp>
      <p:sp>
        <p:nvSpPr>
          <p:cNvPr id="8" name="Footer Placeholder 4">
            <a:extLst>
              <a:ext uri="{FF2B5EF4-FFF2-40B4-BE49-F238E27FC236}">
                <a16:creationId xmlns:a16="http://schemas.microsoft.com/office/drawing/2014/main" id="{F21EDEC1-EB5D-6C48-A2AB-048088167CCD}"/>
              </a:ext>
            </a:extLst>
          </p:cNvPr>
          <p:cNvSpPr>
            <a:spLocks noGrp="1"/>
          </p:cNvSpPr>
          <p:nvPr>
            <p:ph type="ftr" sz="quarter" idx="11"/>
          </p:nvPr>
        </p:nvSpPr>
        <p:spPr>
          <a:xfrm>
            <a:off x="3028950" y="4767263"/>
            <a:ext cx="3086100" cy="273844"/>
          </a:xfrm>
        </p:spPr>
        <p:txBody>
          <a:bodyPr/>
          <a:lstStyle>
            <a:lvl1pPr>
              <a:defRPr sz="750">
                <a:solidFill>
                  <a:schemeClr val="bg1"/>
                </a:solidFill>
              </a:defRPr>
            </a:lvl1pPr>
          </a:lstStyle>
          <a:p>
            <a:r>
              <a:rPr lang="en-US" dirty="0"/>
              <a:t>PRESENTATION TITLE</a:t>
            </a:r>
          </a:p>
        </p:txBody>
      </p:sp>
      <p:sp>
        <p:nvSpPr>
          <p:cNvPr id="9" name="Slide Number Placeholder 5">
            <a:extLst>
              <a:ext uri="{FF2B5EF4-FFF2-40B4-BE49-F238E27FC236}">
                <a16:creationId xmlns:a16="http://schemas.microsoft.com/office/drawing/2014/main" id="{E33BD7B8-5805-4D48-B17D-88E5EE750600}"/>
              </a:ext>
            </a:extLst>
          </p:cNvPr>
          <p:cNvSpPr>
            <a:spLocks noGrp="1"/>
          </p:cNvSpPr>
          <p:nvPr>
            <p:ph type="sldNum" sz="quarter" idx="12"/>
          </p:nvPr>
        </p:nvSpPr>
        <p:spPr>
          <a:xfrm>
            <a:off x="7703506" y="4767263"/>
            <a:ext cx="1154744" cy="273844"/>
          </a:xfrm>
        </p:spPr>
        <p:txBody>
          <a:bodyPr/>
          <a:lstStyle>
            <a:lvl1pPr>
              <a:defRPr sz="750">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lvl1pPr>
              <a:defRPr sz="750"/>
            </a:lvl1pPr>
          </a:lstStyle>
          <a:p>
            <a:fld id="{B2AF213A-60C6-4671-9B4D-63024EC3B303}" type="datetime1">
              <a:rPr lang="en-US" smtClean="0"/>
              <a:t>6/26/2025</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lvl1pPr>
              <a:defRPr sz="750"/>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lvl1pPr>
              <a:defRPr sz="750"/>
            </a:lvl1pPr>
          </a:lstStyle>
          <a:p>
            <a:fld id="{294A09A9-5501-47C1-A89A-A340965A2BE2}" type="slidenum">
              <a:rPr lang="en-US" smtClean="0"/>
              <a:pPr/>
              <a:t>‹#›</a:t>
            </a:fld>
            <a:endParaRPr lang="en-US" dirty="0"/>
          </a:p>
        </p:txBody>
      </p:sp>
      <p:cxnSp>
        <p:nvCxnSpPr>
          <p:cNvPr id="11" name="Straight Connector 10">
            <a:extLst>
              <a:ext uri="{FF2B5EF4-FFF2-40B4-BE49-F238E27FC236}">
                <a16:creationId xmlns:a16="http://schemas.microsoft.com/office/drawing/2014/main" id="{1AE70196-45DE-CB4D-A7AC-0610E7A187C3}"/>
              </a:ext>
            </a:extLst>
          </p:cNvPr>
          <p:cNvCxnSpPr/>
          <p:nvPr userDrawn="1"/>
        </p:nvCxnSpPr>
        <p:spPr>
          <a:xfrm flipH="1">
            <a:off x="6908752" y="0"/>
            <a:ext cx="1150374" cy="4568313"/>
          </a:xfrm>
          <a:prstGeom prst="line">
            <a:avLst/>
          </a:prstGeom>
          <a:ln w="9525">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B329649E-3847-4CC6-A84D-56DE76BD193D}"/>
              </a:ext>
            </a:extLst>
          </p:cNvPr>
          <p:cNvSpPr>
            <a:spLocks noGrp="1"/>
          </p:cNvSpPr>
          <p:nvPr>
            <p:ph type="ctrTitle"/>
          </p:nvPr>
        </p:nvSpPr>
        <p:spPr>
          <a:xfrm>
            <a:off x="520262" y="659727"/>
            <a:ext cx="4644669" cy="898634"/>
          </a:xfrm>
          <a:custGeom>
            <a:avLst/>
            <a:gdLst>
              <a:gd name="connsiteX0" fmla="*/ 0 w 6192892"/>
              <a:gd name="connsiteY0" fmla="*/ 0 h 1198179"/>
              <a:gd name="connsiteX1" fmla="*/ 6192892 w 6192892"/>
              <a:gd name="connsiteY1" fmla="*/ 0 h 1198179"/>
              <a:gd name="connsiteX2" fmla="*/ 5947075 w 6192892"/>
              <a:gd name="connsiteY2" fmla="*/ 1198179 h 1198179"/>
              <a:gd name="connsiteX3" fmla="*/ 0 w 6192892"/>
              <a:gd name="connsiteY3" fmla="*/ 1198179 h 1198179"/>
            </a:gdLst>
            <a:ahLst/>
            <a:cxnLst>
              <a:cxn ang="0">
                <a:pos x="connsiteX0" y="connsiteY0"/>
              </a:cxn>
              <a:cxn ang="0">
                <a:pos x="connsiteX1" y="connsiteY1"/>
              </a:cxn>
              <a:cxn ang="0">
                <a:pos x="connsiteX2" y="connsiteY2"/>
              </a:cxn>
              <a:cxn ang="0">
                <a:pos x="connsiteX3" y="connsiteY3"/>
              </a:cxn>
            </a:cxnLst>
            <a:rect l="l" t="t" r="r" b="b"/>
            <a:pathLst>
              <a:path w="6192892" h="1198179">
                <a:moveTo>
                  <a:pt x="0" y="0"/>
                </a:moveTo>
                <a:lnTo>
                  <a:pt x="6192892" y="0"/>
                </a:lnTo>
                <a:lnTo>
                  <a:pt x="5947075" y="1198179"/>
                </a:lnTo>
                <a:lnTo>
                  <a:pt x="0" y="1198179"/>
                </a:lnTo>
                <a:close/>
              </a:path>
            </a:pathLst>
          </a:custGeom>
          <a:solidFill>
            <a:schemeClr val="accent2"/>
          </a:solidFill>
        </p:spPr>
        <p:txBody>
          <a:bodyPr wrap="square" lIns="228600" anchor="ctr">
            <a:noAutofit/>
          </a:bodyPr>
          <a:lstStyle>
            <a:lvl1pPr algn="l">
              <a:defRPr sz="3000" cap="all" spc="225" baseline="0">
                <a:solidFill>
                  <a:schemeClr val="bg1"/>
                </a:solidFill>
                <a:latin typeface="Bahnschrift" panose="020B0502040204020203" pitchFamily="34" charset="0"/>
              </a:defRPr>
            </a:lvl1pPr>
          </a:lstStyle>
          <a:p>
            <a:r>
              <a:rPr lang="en-US" dirty="0"/>
              <a:t>Click to edit Master title style</a:t>
            </a:r>
          </a:p>
        </p:txBody>
      </p:sp>
      <p:sp>
        <p:nvSpPr>
          <p:cNvPr id="6" name="Content Placeholder 5">
            <a:extLst>
              <a:ext uri="{FF2B5EF4-FFF2-40B4-BE49-F238E27FC236}">
                <a16:creationId xmlns:a16="http://schemas.microsoft.com/office/drawing/2014/main" id="{84E120DB-DDEC-4DDF-8FB4-5C52F8078B86}"/>
              </a:ext>
            </a:extLst>
          </p:cNvPr>
          <p:cNvSpPr>
            <a:spLocks noGrp="1"/>
          </p:cNvSpPr>
          <p:nvPr>
            <p:ph sz="quarter" idx="13"/>
          </p:nvPr>
        </p:nvSpPr>
        <p:spPr>
          <a:xfrm>
            <a:off x="520304" y="2029069"/>
            <a:ext cx="8059340" cy="2454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555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eet the Team 4">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01F428E6-A8A2-E844-9C02-078ED4D9934D}"/>
              </a:ext>
            </a:extLst>
          </p:cNvPr>
          <p:cNvSpPr>
            <a:spLocks noGrp="1"/>
          </p:cNvSpPr>
          <p:nvPr>
            <p:ph type="pic" sz="quarter" idx="13"/>
          </p:nvPr>
        </p:nvSpPr>
        <p:spPr>
          <a:xfrm>
            <a:off x="0" y="0"/>
            <a:ext cx="9144000" cy="5143500"/>
          </a:xfrm>
          <a:solidFill>
            <a:schemeClr val="tx2">
              <a:lumMod val="20000"/>
              <a:lumOff val="80000"/>
            </a:schemeClr>
          </a:solidFill>
        </p:spPr>
        <p:txBody>
          <a:bodyPr/>
          <a:lstStyle/>
          <a:p>
            <a:endParaRPr lang="en-US" dirty="0"/>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lvl1pPr>
              <a:defRPr sz="750">
                <a:solidFill>
                  <a:schemeClr val="tx2"/>
                </a:solidFill>
              </a:defRPr>
            </a:lvl1pPr>
          </a:lstStyle>
          <a:p>
            <a:fld id="{D92330BE-AFF2-4F7C-AA06-D38DAED5E740}" type="datetime1">
              <a:rPr lang="en-US" smtClean="0"/>
              <a:t>6/26/2025</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lvl1pPr>
              <a:defRPr sz="750">
                <a:solidFill>
                  <a:schemeClr val="tx2"/>
                </a:solidFill>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lvl1pPr>
              <a:defRPr sz="750">
                <a:solidFill>
                  <a:schemeClr val="tx2"/>
                </a:solidFill>
              </a:defRPr>
            </a:lvl1pPr>
          </a:lstStyle>
          <a:p>
            <a:fld id="{294A09A9-5501-47C1-A89A-A340965A2BE2}" type="slidenum">
              <a:rPr lang="en-US" smtClean="0"/>
              <a:pPr/>
              <a:t>‹#›</a:t>
            </a:fld>
            <a:endParaRPr lang="en-US" dirty="0"/>
          </a:p>
        </p:txBody>
      </p:sp>
      <p:sp>
        <p:nvSpPr>
          <p:cNvPr id="17" name="Picture Placeholder 16">
            <a:extLst>
              <a:ext uri="{FF2B5EF4-FFF2-40B4-BE49-F238E27FC236}">
                <a16:creationId xmlns:a16="http://schemas.microsoft.com/office/drawing/2014/main" id="{27B76286-63A1-AF4F-B23C-363AA8A8471F}"/>
              </a:ext>
            </a:extLst>
          </p:cNvPr>
          <p:cNvSpPr>
            <a:spLocks noGrp="1"/>
          </p:cNvSpPr>
          <p:nvPr>
            <p:ph type="pic" sz="quarter" idx="14"/>
          </p:nvPr>
        </p:nvSpPr>
        <p:spPr>
          <a:xfrm>
            <a:off x="778533" y="1803797"/>
            <a:ext cx="709613" cy="708422"/>
          </a:xfrm>
        </p:spPr>
        <p:txBody>
          <a:bodyPr anchor="ctr">
            <a:normAutofit/>
          </a:bodyPr>
          <a:lstStyle>
            <a:lvl1pPr marL="0" indent="0" algn="ctr">
              <a:buNone/>
              <a:defRPr sz="1050"/>
            </a:lvl1pPr>
          </a:lstStyle>
          <a:p>
            <a:endParaRPr lang="en-US" dirty="0"/>
          </a:p>
        </p:txBody>
      </p:sp>
      <p:sp>
        <p:nvSpPr>
          <p:cNvPr id="19" name="Text Placeholder 18">
            <a:extLst>
              <a:ext uri="{FF2B5EF4-FFF2-40B4-BE49-F238E27FC236}">
                <a16:creationId xmlns:a16="http://schemas.microsoft.com/office/drawing/2014/main" id="{64F5D22F-DDAB-8A40-B9D8-54ACF9C0E0E2}"/>
              </a:ext>
            </a:extLst>
          </p:cNvPr>
          <p:cNvSpPr>
            <a:spLocks noGrp="1"/>
          </p:cNvSpPr>
          <p:nvPr>
            <p:ph type="body" sz="quarter" idx="15" hasCustomPrompt="1"/>
          </p:nvPr>
        </p:nvSpPr>
        <p:spPr>
          <a:xfrm>
            <a:off x="1650580" y="1873532"/>
            <a:ext cx="2188370" cy="303609"/>
          </a:xfrm>
        </p:spPr>
        <p:txBody>
          <a:bodyPr anchor="b">
            <a:noAutofit/>
          </a:bodyPr>
          <a:lstStyle>
            <a:lvl1pPr marL="0" indent="0">
              <a:buNone/>
              <a:defRPr sz="1350" spc="150" baseline="0">
                <a:solidFill>
                  <a:schemeClr val="bg1"/>
                </a:solidFill>
                <a:latin typeface="Tw Cen MT" panose="020B0602020104020603" pitchFamily="34" charset="77"/>
              </a:defRPr>
            </a:lvl1pPr>
            <a:lvl2pPr marL="342900" indent="0">
              <a:buNone/>
              <a:defRPr>
                <a:latin typeface="Tw Cen MT" panose="020B0602020104020603" pitchFamily="34" charset="77"/>
              </a:defRPr>
            </a:lvl2pPr>
            <a:lvl3pPr marL="685800" indent="0">
              <a:buNone/>
              <a:defRPr>
                <a:latin typeface="Tw Cen MT" panose="020B0602020104020603" pitchFamily="34" charset="77"/>
              </a:defRPr>
            </a:lvl3pPr>
            <a:lvl4pPr marL="1028700" indent="0">
              <a:buNone/>
              <a:defRPr>
                <a:latin typeface="Tw Cen MT" panose="020B0602020104020603" pitchFamily="34" charset="77"/>
              </a:defRPr>
            </a:lvl4pPr>
            <a:lvl5pPr marL="1371600" indent="0">
              <a:buNone/>
              <a:defRPr>
                <a:latin typeface="Tw Cen MT" panose="020B0602020104020603" pitchFamily="34" charset="77"/>
              </a:defRPr>
            </a:lvl5pPr>
          </a:lstStyle>
          <a:p>
            <a:pPr lvl="0"/>
            <a:r>
              <a:rPr lang="en-US"/>
              <a:t>CLICK TO EDIT</a:t>
            </a:r>
          </a:p>
        </p:txBody>
      </p:sp>
      <p:sp>
        <p:nvSpPr>
          <p:cNvPr id="20" name="Text Placeholder 18">
            <a:extLst>
              <a:ext uri="{FF2B5EF4-FFF2-40B4-BE49-F238E27FC236}">
                <a16:creationId xmlns:a16="http://schemas.microsoft.com/office/drawing/2014/main" id="{3970178A-7D91-5F40-B3BD-58988D1D235B}"/>
              </a:ext>
            </a:extLst>
          </p:cNvPr>
          <p:cNvSpPr>
            <a:spLocks noGrp="1"/>
          </p:cNvSpPr>
          <p:nvPr>
            <p:ph type="body" sz="quarter" idx="16"/>
          </p:nvPr>
        </p:nvSpPr>
        <p:spPr>
          <a:xfrm>
            <a:off x="1650580" y="2191940"/>
            <a:ext cx="2188370" cy="303609"/>
          </a:xfrm>
        </p:spPr>
        <p:txBody>
          <a:bodyPr anchor="t">
            <a:noAutofit/>
          </a:bodyPr>
          <a:lstStyle>
            <a:lvl1pPr marL="0" indent="0">
              <a:buNone/>
              <a:defRPr sz="1125" spc="150" baseline="0">
                <a:solidFill>
                  <a:schemeClr val="bg1"/>
                </a:solidFill>
                <a:latin typeface="Tw Cen MT" panose="020B0602020104020603" pitchFamily="34" charset="77"/>
              </a:defRPr>
            </a:lvl1pPr>
            <a:lvl2pPr marL="342900" indent="0">
              <a:buNone/>
              <a:defRPr>
                <a:latin typeface="Tw Cen MT" panose="020B0602020104020603" pitchFamily="34" charset="77"/>
              </a:defRPr>
            </a:lvl2pPr>
            <a:lvl3pPr marL="685800" indent="0">
              <a:buNone/>
              <a:defRPr>
                <a:latin typeface="Tw Cen MT" panose="020B0602020104020603" pitchFamily="34" charset="77"/>
              </a:defRPr>
            </a:lvl3pPr>
            <a:lvl4pPr marL="1028700" indent="0">
              <a:buNone/>
              <a:defRPr>
                <a:latin typeface="Tw Cen MT" panose="020B0602020104020603" pitchFamily="34" charset="77"/>
              </a:defRPr>
            </a:lvl4pPr>
            <a:lvl5pPr marL="1371600" indent="0">
              <a:buNone/>
              <a:defRPr>
                <a:latin typeface="Tw Cen MT" panose="020B0602020104020603" pitchFamily="34" charset="77"/>
              </a:defRPr>
            </a:lvl5pPr>
          </a:lstStyle>
          <a:p>
            <a:pPr lvl="0"/>
            <a:r>
              <a:rPr lang="en-US"/>
              <a:t>Click to edit</a:t>
            </a:r>
          </a:p>
        </p:txBody>
      </p:sp>
      <p:sp>
        <p:nvSpPr>
          <p:cNvPr id="21" name="Picture Placeholder 16">
            <a:extLst>
              <a:ext uri="{FF2B5EF4-FFF2-40B4-BE49-F238E27FC236}">
                <a16:creationId xmlns:a16="http://schemas.microsoft.com/office/drawing/2014/main" id="{6D61AF1F-6298-744E-B9E2-999EED4A1EC8}"/>
              </a:ext>
            </a:extLst>
          </p:cNvPr>
          <p:cNvSpPr>
            <a:spLocks noGrp="1"/>
          </p:cNvSpPr>
          <p:nvPr>
            <p:ph type="pic" sz="quarter" idx="17"/>
          </p:nvPr>
        </p:nvSpPr>
        <p:spPr>
          <a:xfrm>
            <a:off x="778533" y="3016194"/>
            <a:ext cx="709613" cy="708422"/>
          </a:xfrm>
        </p:spPr>
        <p:txBody>
          <a:bodyPr anchor="ctr">
            <a:normAutofit/>
          </a:bodyPr>
          <a:lstStyle>
            <a:lvl1pPr marL="0" indent="0" algn="ctr">
              <a:buNone/>
              <a:defRPr sz="1050"/>
            </a:lvl1pPr>
          </a:lstStyle>
          <a:p>
            <a:endParaRPr lang="en-US" dirty="0"/>
          </a:p>
        </p:txBody>
      </p:sp>
      <p:sp>
        <p:nvSpPr>
          <p:cNvPr id="22" name="Text Placeholder 18">
            <a:extLst>
              <a:ext uri="{FF2B5EF4-FFF2-40B4-BE49-F238E27FC236}">
                <a16:creationId xmlns:a16="http://schemas.microsoft.com/office/drawing/2014/main" id="{B409E4EC-6771-344F-AC49-F0493C4E505B}"/>
              </a:ext>
            </a:extLst>
          </p:cNvPr>
          <p:cNvSpPr>
            <a:spLocks noGrp="1"/>
          </p:cNvSpPr>
          <p:nvPr>
            <p:ph type="body" sz="quarter" idx="18" hasCustomPrompt="1"/>
          </p:nvPr>
        </p:nvSpPr>
        <p:spPr>
          <a:xfrm>
            <a:off x="1650580" y="3085929"/>
            <a:ext cx="2188370" cy="303609"/>
          </a:xfrm>
        </p:spPr>
        <p:txBody>
          <a:bodyPr anchor="b">
            <a:noAutofit/>
          </a:bodyPr>
          <a:lstStyle>
            <a:lvl1pPr marL="0" indent="0">
              <a:buNone/>
              <a:defRPr sz="1350" spc="150" baseline="0">
                <a:solidFill>
                  <a:schemeClr val="bg1"/>
                </a:solidFill>
                <a:latin typeface="Tw Cen MT" panose="020B0602020104020603" pitchFamily="34" charset="77"/>
              </a:defRPr>
            </a:lvl1pPr>
            <a:lvl2pPr marL="342900" indent="0">
              <a:buNone/>
              <a:defRPr>
                <a:latin typeface="Tw Cen MT" panose="020B0602020104020603" pitchFamily="34" charset="77"/>
              </a:defRPr>
            </a:lvl2pPr>
            <a:lvl3pPr marL="685800" indent="0">
              <a:buNone/>
              <a:defRPr>
                <a:latin typeface="Tw Cen MT" panose="020B0602020104020603" pitchFamily="34" charset="77"/>
              </a:defRPr>
            </a:lvl3pPr>
            <a:lvl4pPr marL="1028700" indent="0">
              <a:buNone/>
              <a:defRPr>
                <a:latin typeface="Tw Cen MT" panose="020B0602020104020603" pitchFamily="34" charset="77"/>
              </a:defRPr>
            </a:lvl4pPr>
            <a:lvl5pPr marL="1371600" indent="0">
              <a:buNone/>
              <a:defRPr>
                <a:latin typeface="Tw Cen MT" panose="020B0602020104020603" pitchFamily="34" charset="77"/>
              </a:defRPr>
            </a:lvl5pPr>
          </a:lstStyle>
          <a:p>
            <a:pPr lvl="0"/>
            <a:r>
              <a:rPr lang="en-US"/>
              <a:t>CLICK TO EDIT</a:t>
            </a:r>
          </a:p>
        </p:txBody>
      </p:sp>
      <p:sp>
        <p:nvSpPr>
          <p:cNvPr id="23" name="Text Placeholder 18">
            <a:extLst>
              <a:ext uri="{FF2B5EF4-FFF2-40B4-BE49-F238E27FC236}">
                <a16:creationId xmlns:a16="http://schemas.microsoft.com/office/drawing/2014/main" id="{22E21560-0E2C-7E48-882F-77B02B0CE34D}"/>
              </a:ext>
            </a:extLst>
          </p:cNvPr>
          <p:cNvSpPr>
            <a:spLocks noGrp="1"/>
          </p:cNvSpPr>
          <p:nvPr>
            <p:ph type="body" sz="quarter" idx="19"/>
          </p:nvPr>
        </p:nvSpPr>
        <p:spPr>
          <a:xfrm>
            <a:off x="1650580" y="3404336"/>
            <a:ext cx="2188370" cy="303609"/>
          </a:xfrm>
        </p:spPr>
        <p:txBody>
          <a:bodyPr anchor="t">
            <a:noAutofit/>
          </a:bodyPr>
          <a:lstStyle>
            <a:lvl1pPr marL="0" indent="0">
              <a:buNone/>
              <a:defRPr sz="1125" spc="150" baseline="0">
                <a:solidFill>
                  <a:schemeClr val="bg1"/>
                </a:solidFill>
                <a:latin typeface="Tw Cen MT" panose="020B0602020104020603" pitchFamily="34" charset="77"/>
              </a:defRPr>
            </a:lvl1pPr>
            <a:lvl2pPr marL="342900" indent="0">
              <a:buNone/>
              <a:defRPr>
                <a:latin typeface="Tw Cen MT" panose="020B0602020104020603" pitchFamily="34" charset="77"/>
              </a:defRPr>
            </a:lvl2pPr>
            <a:lvl3pPr marL="685800" indent="0">
              <a:buNone/>
              <a:defRPr>
                <a:latin typeface="Tw Cen MT" panose="020B0602020104020603" pitchFamily="34" charset="77"/>
              </a:defRPr>
            </a:lvl3pPr>
            <a:lvl4pPr marL="1028700" indent="0">
              <a:buNone/>
              <a:defRPr>
                <a:latin typeface="Tw Cen MT" panose="020B0602020104020603" pitchFamily="34" charset="77"/>
              </a:defRPr>
            </a:lvl4pPr>
            <a:lvl5pPr marL="1371600" indent="0">
              <a:buNone/>
              <a:defRPr>
                <a:latin typeface="Tw Cen MT" panose="020B0602020104020603" pitchFamily="34" charset="77"/>
              </a:defRPr>
            </a:lvl5pPr>
          </a:lstStyle>
          <a:p>
            <a:pPr lvl="0"/>
            <a:r>
              <a:rPr lang="en-US"/>
              <a:t>Click to edit</a:t>
            </a:r>
          </a:p>
        </p:txBody>
      </p:sp>
      <p:sp>
        <p:nvSpPr>
          <p:cNvPr id="30" name="Picture Placeholder 16">
            <a:extLst>
              <a:ext uri="{FF2B5EF4-FFF2-40B4-BE49-F238E27FC236}">
                <a16:creationId xmlns:a16="http://schemas.microsoft.com/office/drawing/2014/main" id="{E38C0995-936E-464D-86FA-9C8847D9C4DB}"/>
              </a:ext>
            </a:extLst>
          </p:cNvPr>
          <p:cNvSpPr>
            <a:spLocks noGrp="1"/>
          </p:cNvSpPr>
          <p:nvPr>
            <p:ph type="pic" sz="quarter" idx="20"/>
          </p:nvPr>
        </p:nvSpPr>
        <p:spPr>
          <a:xfrm>
            <a:off x="4282699" y="1803797"/>
            <a:ext cx="709613" cy="708422"/>
          </a:xfrm>
        </p:spPr>
        <p:txBody>
          <a:bodyPr anchor="ctr">
            <a:normAutofit/>
          </a:bodyPr>
          <a:lstStyle>
            <a:lvl1pPr marL="0" indent="0" algn="ctr">
              <a:buNone/>
              <a:defRPr sz="1050"/>
            </a:lvl1pPr>
          </a:lstStyle>
          <a:p>
            <a:endParaRPr lang="en-US" dirty="0"/>
          </a:p>
        </p:txBody>
      </p:sp>
      <p:sp>
        <p:nvSpPr>
          <p:cNvPr id="31" name="Text Placeholder 18">
            <a:extLst>
              <a:ext uri="{FF2B5EF4-FFF2-40B4-BE49-F238E27FC236}">
                <a16:creationId xmlns:a16="http://schemas.microsoft.com/office/drawing/2014/main" id="{00F264F2-A8BF-BF4E-82E5-457A75FF385D}"/>
              </a:ext>
            </a:extLst>
          </p:cNvPr>
          <p:cNvSpPr>
            <a:spLocks noGrp="1"/>
          </p:cNvSpPr>
          <p:nvPr>
            <p:ph type="body" sz="quarter" idx="21" hasCustomPrompt="1"/>
          </p:nvPr>
        </p:nvSpPr>
        <p:spPr>
          <a:xfrm>
            <a:off x="5154745" y="1873532"/>
            <a:ext cx="2188370" cy="303609"/>
          </a:xfrm>
        </p:spPr>
        <p:txBody>
          <a:bodyPr anchor="b">
            <a:noAutofit/>
          </a:bodyPr>
          <a:lstStyle>
            <a:lvl1pPr marL="0" indent="0">
              <a:buNone/>
              <a:defRPr sz="1350" spc="150" baseline="0">
                <a:solidFill>
                  <a:schemeClr val="bg1"/>
                </a:solidFill>
                <a:latin typeface="Tw Cen MT" panose="020B0602020104020603" pitchFamily="34" charset="77"/>
              </a:defRPr>
            </a:lvl1pPr>
            <a:lvl2pPr marL="342900" indent="0">
              <a:buNone/>
              <a:defRPr>
                <a:latin typeface="Tw Cen MT" panose="020B0602020104020603" pitchFamily="34" charset="77"/>
              </a:defRPr>
            </a:lvl2pPr>
            <a:lvl3pPr marL="685800" indent="0">
              <a:buNone/>
              <a:defRPr>
                <a:latin typeface="Tw Cen MT" panose="020B0602020104020603" pitchFamily="34" charset="77"/>
              </a:defRPr>
            </a:lvl3pPr>
            <a:lvl4pPr marL="1028700" indent="0">
              <a:buNone/>
              <a:defRPr>
                <a:latin typeface="Tw Cen MT" panose="020B0602020104020603" pitchFamily="34" charset="77"/>
              </a:defRPr>
            </a:lvl4pPr>
            <a:lvl5pPr marL="1371600" indent="0">
              <a:buNone/>
              <a:defRPr>
                <a:latin typeface="Tw Cen MT" panose="020B0602020104020603" pitchFamily="34" charset="77"/>
              </a:defRPr>
            </a:lvl5pPr>
          </a:lstStyle>
          <a:p>
            <a:pPr lvl="0"/>
            <a:r>
              <a:rPr lang="en-US"/>
              <a:t>CLICK TO EDIT</a:t>
            </a:r>
          </a:p>
        </p:txBody>
      </p:sp>
      <p:sp>
        <p:nvSpPr>
          <p:cNvPr id="32" name="Text Placeholder 18">
            <a:extLst>
              <a:ext uri="{FF2B5EF4-FFF2-40B4-BE49-F238E27FC236}">
                <a16:creationId xmlns:a16="http://schemas.microsoft.com/office/drawing/2014/main" id="{C969F956-9E58-0C47-8A73-BA9372304267}"/>
              </a:ext>
            </a:extLst>
          </p:cNvPr>
          <p:cNvSpPr>
            <a:spLocks noGrp="1"/>
          </p:cNvSpPr>
          <p:nvPr>
            <p:ph type="body" sz="quarter" idx="22"/>
          </p:nvPr>
        </p:nvSpPr>
        <p:spPr>
          <a:xfrm>
            <a:off x="5154745" y="2191940"/>
            <a:ext cx="2188370" cy="303609"/>
          </a:xfrm>
        </p:spPr>
        <p:txBody>
          <a:bodyPr anchor="t">
            <a:noAutofit/>
          </a:bodyPr>
          <a:lstStyle>
            <a:lvl1pPr marL="0" indent="0">
              <a:buNone/>
              <a:defRPr sz="1125" spc="150" baseline="0">
                <a:solidFill>
                  <a:schemeClr val="bg1"/>
                </a:solidFill>
                <a:latin typeface="Tw Cen MT" panose="020B0602020104020603" pitchFamily="34" charset="77"/>
              </a:defRPr>
            </a:lvl1pPr>
            <a:lvl2pPr marL="342900" indent="0">
              <a:buNone/>
              <a:defRPr>
                <a:latin typeface="Tw Cen MT" panose="020B0602020104020603" pitchFamily="34" charset="77"/>
              </a:defRPr>
            </a:lvl2pPr>
            <a:lvl3pPr marL="685800" indent="0">
              <a:buNone/>
              <a:defRPr>
                <a:latin typeface="Tw Cen MT" panose="020B0602020104020603" pitchFamily="34" charset="77"/>
              </a:defRPr>
            </a:lvl3pPr>
            <a:lvl4pPr marL="1028700" indent="0">
              <a:buNone/>
              <a:defRPr>
                <a:latin typeface="Tw Cen MT" panose="020B0602020104020603" pitchFamily="34" charset="77"/>
              </a:defRPr>
            </a:lvl4pPr>
            <a:lvl5pPr marL="1371600" indent="0">
              <a:buNone/>
              <a:defRPr>
                <a:latin typeface="Tw Cen MT" panose="020B0602020104020603" pitchFamily="34" charset="77"/>
              </a:defRPr>
            </a:lvl5pPr>
          </a:lstStyle>
          <a:p>
            <a:pPr lvl="0"/>
            <a:r>
              <a:rPr lang="en-US"/>
              <a:t>Click to edit</a:t>
            </a:r>
          </a:p>
        </p:txBody>
      </p:sp>
      <p:sp>
        <p:nvSpPr>
          <p:cNvPr id="33" name="Picture Placeholder 16">
            <a:extLst>
              <a:ext uri="{FF2B5EF4-FFF2-40B4-BE49-F238E27FC236}">
                <a16:creationId xmlns:a16="http://schemas.microsoft.com/office/drawing/2014/main" id="{3A0B62B7-7680-5D4B-BC6D-4FFA49561510}"/>
              </a:ext>
            </a:extLst>
          </p:cNvPr>
          <p:cNvSpPr>
            <a:spLocks noGrp="1"/>
          </p:cNvSpPr>
          <p:nvPr>
            <p:ph type="pic" sz="quarter" idx="23"/>
          </p:nvPr>
        </p:nvSpPr>
        <p:spPr>
          <a:xfrm>
            <a:off x="4282699" y="3016194"/>
            <a:ext cx="709613" cy="708422"/>
          </a:xfrm>
        </p:spPr>
        <p:txBody>
          <a:bodyPr anchor="ctr">
            <a:normAutofit/>
          </a:bodyPr>
          <a:lstStyle>
            <a:lvl1pPr marL="0" indent="0" algn="ctr">
              <a:buNone/>
              <a:defRPr sz="1050"/>
            </a:lvl1pPr>
          </a:lstStyle>
          <a:p>
            <a:endParaRPr lang="en-US" dirty="0"/>
          </a:p>
        </p:txBody>
      </p:sp>
      <p:sp>
        <p:nvSpPr>
          <p:cNvPr id="34" name="Text Placeholder 18">
            <a:extLst>
              <a:ext uri="{FF2B5EF4-FFF2-40B4-BE49-F238E27FC236}">
                <a16:creationId xmlns:a16="http://schemas.microsoft.com/office/drawing/2014/main" id="{6C664169-B5AF-FB46-AA38-C9DDC1EB8F74}"/>
              </a:ext>
            </a:extLst>
          </p:cNvPr>
          <p:cNvSpPr>
            <a:spLocks noGrp="1"/>
          </p:cNvSpPr>
          <p:nvPr>
            <p:ph type="body" sz="quarter" idx="24" hasCustomPrompt="1"/>
          </p:nvPr>
        </p:nvSpPr>
        <p:spPr>
          <a:xfrm>
            <a:off x="5154745" y="3085929"/>
            <a:ext cx="2188370" cy="303609"/>
          </a:xfrm>
        </p:spPr>
        <p:txBody>
          <a:bodyPr anchor="b">
            <a:noAutofit/>
          </a:bodyPr>
          <a:lstStyle>
            <a:lvl1pPr marL="0" indent="0">
              <a:buNone/>
              <a:defRPr sz="1350" spc="150" baseline="0">
                <a:solidFill>
                  <a:schemeClr val="bg1"/>
                </a:solidFill>
                <a:latin typeface="Tw Cen MT" panose="020B0602020104020603" pitchFamily="34" charset="77"/>
              </a:defRPr>
            </a:lvl1pPr>
            <a:lvl2pPr marL="342900" indent="0">
              <a:buNone/>
              <a:defRPr>
                <a:latin typeface="Tw Cen MT" panose="020B0602020104020603" pitchFamily="34" charset="77"/>
              </a:defRPr>
            </a:lvl2pPr>
            <a:lvl3pPr marL="685800" indent="0">
              <a:buNone/>
              <a:defRPr>
                <a:latin typeface="Tw Cen MT" panose="020B0602020104020603" pitchFamily="34" charset="77"/>
              </a:defRPr>
            </a:lvl3pPr>
            <a:lvl4pPr marL="1028700" indent="0">
              <a:buNone/>
              <a:defRPr>
                <a:latin typeface="Tw Cen MT" panose="020B0602020104020603" pitchFamily="34" charset="77"/>
              </a:defRPr>
            </a:lvl4pPr>
            <a:lvl5pPr marL="1371600" indent="0">
              <a:buNone/>
              <a:defRPr>
                <a:latin typeface="Tw Cen MT" panose="020B0602020104020603" pitchFamily="34" charset="77"/>
              </a:defRPr>
            </a:lvl5pPr>
          </a:lstStyle>
          <a:p>
            <a:pPr lvl="0"/>
            <a:r>
              <a:rPr lang="en-US"/>
              <a:t>CLICK TO EDIT</a:t>
            </a:r>
          </a:p>
        </p:txBody>
      </p:sp>
      <p:sp>
        <p:nvSpPr>
          <p:cNvPr id="35" name="Text Placeholder 18">
            <a:extLst>
              <a:ext uri="{FF2B5EF4-FFF2-40B4-BE49-F238E27FC236}">
                <a16:creationId xmlns:a16="http://schemas.microsoft.com/office/drawing/2014/main" id="{EB349D7E-9425-EA4B-906F-145652D00795}"/>
              </a:ext>
            </a:extLst>
          </p:cNvPr>
          <p:cNvSpPr>
            <a:spLocks noGrp="1"/>
          </p:cNvSpPr>
          <p:nvPr>
            <p:ph type="body" sz="quarter" idx="25"/>
          </p:nvPr>
        </p:nvSpPr>
        <p:spPr>
          <a:xfrm>
            <a:off x="5154745" y="3404336"/>
            <a:ext cx="2188370" cy="303609"/>
          </a:xfrm>
        </p:spPr>
        <p:txBody>
          <a:bodyPr anchor="t">
            <a:noAutofit/>
          </a:bodyPr>
          <a:lstStyle>
            <a:lvl1pPr marL="0" indent="0">
              <a:buNone/>
              <a:defRPr sz="1125" spc="150" baseline="0">
                <a:solidFill>
                  <a:schemeClr val="bg1"/>
                </a:solidFill>
                <a:latin typeface="Tw Cen MT" panose="020B0602020104020603" pitchFamily="34" charset="77"/>
              </a:defRPr>
            </a:lvl1pPr>
            <a:lvl2pPr marL="342900" indent="0">
              <a:buNone/>
              <a:defRPr>
                <a:latin typeface="Tw Cen MT" panose="020B0602020104020603" pitchFamily="34" charset="77"/>
              </a:defRPr>
            </a:lvl2pPr>
            <a:lvl3pPr marL="685800" indent="0">
              <a:buNone/>
              <a:defRPr>
                <a:latin typeface="Tw Cen MT" panose="020B0602020104020603" pitchFamily="34" charset="77"/>
              </a:defRPr>
            </a:lvl3pPr>
            <a:lvl4pPr marL="1028700" indent="0">
              <a:buNone/>
              <a:defRPr>
                <a:latin typeface="Tw Cen MT" panose="020B0602020104020603" pitchFamily="34" charset="77"/>
              </a:defRPr>
            </a:lvl4pPr>
            <a:lvl5pPr marL="1371600" indent="0">
              <a:buNone/>
              <a:defRPr>
                <a:latin typeface="Tw Cen MT" panose="020B0602020104020603" pitchFamily="34" charset="77"/>
              </a:defRPr>
            </a:lvl5pPr>
          </a:lstStyle>
          <a:p>
            <a:pPr lvl="0"/>
            <a:r>
              <a:rPr lang="en-US"/>
              <a:t>Click to edit</a:t>
            </a:r>
          </a:p>
        </p:txBody>
      </p:sp>
      <p:sp>
        <p:nvSpPr>
          <p:cNvPr id="36" name="Title 1">
            <a:extLst>
              <a:ext uri="{FF2B5EF4-FFF2-40B4-BE49-F238E27FC236}">
                <a16:creationId xmlns:a16="http://schemas.microsoft.com/office/drawing/2014/main" id="{E6971742-A7E0-0D4A-AE6E-496FB9EC1BF1}"/>
              </a:ext>
            </a:extLst>
          </p:cNvPr>
          <p:cNvSpPr>
            <a:spLocks noGrp="1"/>
          </p:cNvSpPr>
          <p:nvPr>
            <p:ph type="ctrTitle"/>
          </p:nvPr>
        </p:nvSpPr>
        <p:spPr>
          <a:xfrm>
            <a:off x="687013" y="733806"/>
            <a:ext cx="6268212" cy="816102"/>
          </a:xfrm>
        </p:spPr>
        <p:txBody>
          <a:bodyPr anchor="ctr">
            <a:normAutofit/>
          </a:bodyPr>
          <a:lstStyle>
            <a:lvl1pPr algn="l">
              <a:defRPr sz="3000" cap="all" spc="225" baseline="0">
                <a:solidFill>
                  <a:schemeClr val="bg1"/>
                </a:solidFill>
                <a:latin typeface="Bahnschrift"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4171849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lvl1pPr>
              <a:defRPr sz="750"/>
            </a:lvl1pPr>
          </a:lstStyle>
          <a:p>
            <a:fld id="{F642D6D4-2980-4539-861D-C5AB35191834}" type="datetime1">
              <a:rPr lang="en-US" smtClean="0"/>
              <a:t>6/26/2025</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lvl1pPr>
              <a:defRPr sz="750"/>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lvl1pPr>
              <a:defRPr sz="750"/>
            </a:lvl1pPr>
          </a:lstStyle>
          <a:p>
            <a:fld id="{294A09A9-5501-47C1-A89A-A340965A2BE2}" type="slidenum">
              <a:rPr lang="en-US" smtClean="0"/>
              <a:pPr/>
              <a:t>‹#›</a:t>
            </a:fld>
            <a:endParaRPr lang="en-US" dirty="0"/>
          </a:p>
        </p:txBody>
      </p:sp>
      <p:sp>
        <p:nvSpPr>
          <p:cNvPr id="12" name="Title 1">
            <a:extLst>
              <a:ext uri="{FF2B5EF4-FFF2-40B4-BE49-F238E27FC236}">
                <a16:creationId xmlns:a16="http://schemas.microsoft.com/office/drawing/2014/main" id="{6B46AC40-4848-C146-B8DE-C805F662DCA5}"/>
              </a:ext>
            </a:extLst>
          </p:cNvPr>
          <p:cNvSpPr>
            <a:spLocks noGrp="1"/>
          </p:cNvSpPr>
          <p:nvPr>
            <p:ph type="title" hasCustomPrompt="1"/>
          </p:nvPr>
        </p:nvSpPr>
        <p:spPr>
          <a:xfrm>
            <a:off x="687013" y="737839"/>
            <a:ext cx="6335579" cy="806121"/>
          </a:xfrm>
        </p:spPr>
        <p:txBody>
          <a:bodyPr>
            <a:normAutofit/>
          </a:bodyPr>
          <a:lstStyle>
            <a:lvl1pPr>
              <a:defRPr sz="3000" spc="225">
                <a:solidFill>
                  <a:schemeClr val="tx2"/>
                </a:solidFill>
                <a:latin typeface="Bahnschrift"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9096665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F72571D-58D5-4367-9E7E-94A5A5D795B8}"/>
              </a:ext>
            </a:extLst>
          </p:cNvPr>
          <p:cNvSpPr/>
          <p:nvPr userDrawn="1"/>
        </p:nvSpPr>
        <p:spPr>
          <a:xfrm>
            <a:off x="520261" y="1714500"/>
            <a:ext cx="8623739" cy="2562225"/>
          </a:xfrm>
          <a:prstGeom prst="rect">
            <a:avLst/>
          </a:prstGeom>
          <a:gradFill flip="none" rotWithShape="1">
            <a:gsLst>
              <a:gs pos="0">
                <a:schemeClr val="accent2"/>
              </a:gs>
              <a:gs pos="100000">
                <a:schemeClr val="accent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21" name="Picture Placeholder 20">
            <a:extLst>
              <a:ext uri="{FF2B5EF4-FFF2-40B4-BE49-F238E27FC236}">
                <a16:creationId xmlns:a16="http://schemas.microsoft.com/office/drawing/2014/main" id="{ACD184E7-842E-4CDA-8022-CFE5CEA0DBE9}"/>
              </a:ext>
            </a:extLst>
          </p:cNvPr>
          <p:cNvSpPr>
            <a:spLocks noGrp="1"/>
          </p:cNvSpPr>
          <p:nvPr>
            <p:ph type="pic" sz="quarter" idx="16"/>
          </p:nvPr>
        </p:nvSpPr>
        <p:spPr>
          <a:xfrm>
            <a:off x="0" y="0"/>
            <a:ext cx="6400800" cy="5143500"/>
          </a:xfrm>
          <a:custGeom>
            <a:avLst/>
            <a:gdLst>
              <a:gd name="connsiteX0" fmla="*/ 0 w 8534400"/>
              <a:gd name="connsiteY0" fmla="*/ 0 h 6858000"/>
              <a:gd name="connsiteX1" fmla="*/ 6827520 w 8534400"/>
              <a:gd name="connsiteY1" fmla="*/ 0 h 6858000"/>
              <a:gd name="connsiteX2" fmla="*/ 7396480 w 8534400"/>
              <a:gd name="connsiteY2" fmla="*/ 2286000 h 6858000"/>
              <a:gd name="connsiteX3" fmla="*/ 693682 w 8534400"/>
              <a:gd name="connsiteY3" fmla="*/ 2286000 h 6858000"/>
              <a:gd name="connsiteX4" fmla="*/ 693682 w 8534400"/>
              <a:gd name="connsiteY4" fmla="*/ 5702300 h 6858000"/>
              <a:gd name="connsiteX5" fmla="*/ 8246759 w 8534400"/>
              <a:gd name="connsiteY5" fmla="*/ 5702300 h 6858000"/>
              <a:gd name="connsiteX6" fmla="*/ 8534400 w 8534400"/>
              <a:gd name="connsiteY6" fmla="*/ 6858000 h 6858000"/>
              <a:gd name="connsiteX7" fmla="*/ 0 w 85344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4400" h="6858000">
                <a:moveTo>
                  <a:pt x="0" y="0"/>
                </a:moveTo>
                <a:lnTo>
                  <a:pt x="6827520" y="0"/>
                </a:lnTo>
                <a:lnTo>
                  <a:pt x="7396480" y="2286000"/>
                </a:lnTo>
                <a:lnTo>
                  <a:pt x="693682" y="2286000"/>
                </a:lnTo>
                <a:lnTo>
                  <a:pt x="693682" y="5702300"/>
                </a:lnTo>
                <a:lnTo>
                  <a:pt x="8246759" y="5702300"/>
                </a:lnTo>
                <a:lnTo>
                  <a:pt x="8534400" y="6858000"/>
                </a:lnTo>
                <a:lnTo>
                  <a:pt x="0" y="6858000"/>
                </a:lnTo>
                <a:close/>
              </a:path>
            </a:pathLst>
          </a:custGeom>
        </p:spPr>
        <p:txBody>
          <a:bodyPr wrap="square">
            <a:noAutofit/>
          </a:bodyPr>
          <a:lstStyle/>
          <a:p>
            <a:endParaRPr lang="en-US" dirty="0"/>
          </a:p>
        </p:txBody>
      </p:sp>
      <p:sp>
        <p:nvSpPr>
          <p:cNvPr id="5" name="Date Placeholder 4">
            <a:extLst>
              <a:ext uri="{FF2B5EF4-FFF2-40B4-BE49-F238E27FC236}">
                <a16:creationId xmlns:a16="http://schemas.microsoft.com/office/drawing/2014/main" id="{09F4C3CA-7962-4B8E-8004-FBD88F0EFAF2}"/>
              </a:ext>
            </a:extLst>
          </p:cNvPr>
          <p:cNvSpPr>
            <a:spLocks noGrp="1"/>
          </p:cNvSpPr>
          <p:nvPr>
            <p:ph type="dt" sz="half" idx="10"/>
          </p:nvPr>
        </p:nvSpPr>
        <p:spPr/>
        <p:txBody>
          <a:bodyPr/>
          <a:lstStyle>
            <a:lvl1pPr>
              <a:defRPr sz="750">
                <a:solidFill>
                  <a:schemeClr val="bg1"/>
                </a:solidFill>
              </a:defRPr>
            </a:lvl1pPr>
          </a:lstStyle>
          <a:p>
            <a:fld id="{9F078ECC-9F72-4C84-9F40-DBB817ADBDF0}" type="datetime1">
              <a:rPr lang="en-US" smtClean="0"/>
              <a:t>6/26/2025</a:t>
            </a:fld>
            <a:endParaRPr lang="en-US" dirty="0"/>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lvl1pPr>
              <a:defRPr sz="750">
                <a:solidFill>
                  <a:schemeClr val="bg1"/>
                </a:solidFill>
              </a:defRPr>
            </a:lvl1pPr>
          </a:lstStyle>
          <a:p>
            <a:r>
              <a:rPr lang="en-US" dirty="0"/>
              <a:t>PRESENTATION TITLE</a:t>
            </a:r>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lvl1pPr>
              <a:defRPr sz="750"/>
            </a:lvl1pPr>
          </a:lstStyle>
          <a:p>
            <a:fld id="{294A09A9-5501-47C1-A89A-A340965A2BE2}" type="slidenum">
              <a:rPr lang="en-US" smtClean="0"/>
              <a:pPr/>
              <a:t>‹#›</a:t>
            </a:fld>
            <a:endParaRPr lang="en-US" dirty="0"/>
          </a:p>
        </p:txBody>
      </p:sp>
      <p:sp>
        <p:nvSpPr>
          <p:cNvPr id="3" name="Text Placeholder 2">
            <a:extLst>
              <a:ext uri="{FF2B5EF4-FFF2-40B4-BE49-F238E27FC236}">
                <a16:creationId xmlns:a16="http://schemas.microsoft.com/office/drawing/2014/main" id="{6CC650A3-C37B-8949-AAFB-1CA610A432AE}"/>
              </a:ext>
            </a:extLst>
          </p:cNvPr>
          <p:cNvSpPr>
            <a:spLocks noGrp="1"/>
          </p:cNvSpPr>
          <p:nvPr>
            <p:ph type="body" sz="quarter" idx="13"/>
          </p:nvPr>
        </p:nvSpPr>
        <p:spPr>
          <a:xfrm>
            <a:off x="3495802" y="1990725"/>
            <a:ext cx="2374106" cy="2028826"/>
          </a:xfrm>
        </p:spPr>
        <p:txBody>
          <a:bodyPr>
            <a:normAutofit/>
          </a:bodyPr>
          <a:lstStyle>
            <a:lvl1pPr marL="0" indent="0">
              <a:lnSpc>
                <a:spcPct val="100000"/>
              </a:lnSpc>
              <a:spcBef>
                <a:spcPts val="750"/>
              </a:spcBef>
              <a:buNone/>
              <a:defRPr sz="1500" cap="all" spc="105" baseline="0">
                <a:solidFill>
                  <a:schemeClr val="bg1"/>
                </a:solidFill>
                <a:latin typeface="Tw Cen MT" panose="020B0602020104020603" pitchFamily="34" charset="77"/>
              </a:defRPr>
            </a:lvl1pPr>
            <a:lvl2pPr marL="0" indent="0">
              <a:lnSpc>
                <a:spcPct val="90000"/>
              </a:lnSpc>
              <a:spcBef>
                <a:spcPts val="750"/>
              </a:spcBef>
              <a:buNone/>
              <a:defRPr sz="1350" spc="105" baseline="0">
                <a:solidFill>
                  <a:schemeClr val="bg1"/>
                </a:solidFill>
                <a:latin typeface="Tw Cen MT" panose="020B0602020104020603" pitchFamily="34" charset="77"/>
              </a:defRPr>
            </a:lvl2pPr>
            <a:lvl3pPr marL="685800" indent="0">
              <a:lnSpc>
                <a:spcPct val="100000"/>
              </a:lnSpc>
              <a:spcBef>
                <a:spcPts val="750"/>
              </a:spcBef>
              <a:buNone/>
              <a:defRPr sz="1350" spc="105" baseline="0">
                <a:solidFill>
                  <a:schemeClr val="bg1"/>
                </a:solidFill>
                <a:latin typeface="Tw Cen MT" panose="020B0602020104020603" pitchFamily="34" charset="77"/>
              </a:defRPr>
            </a:lvl3pPr>
            <a:lvl4pPr marL="1028700" indent="0">
              <a:lnSpc>
                <a:spcPct val="100000"/>
              </a:lnSpc>
              <a:spcBef>
                <a:spcPts val="750"/>
              </a:spcBef>
              <a:buNone/>
              <a:defRPr sz="1350" spc="105" baseline="0">
                <a:solidFill>
                  <a:schemeClr val="bg1"/>
                </a:solidFill>
                <a:latin typeface="Tw Cen MT" panose="020B0602020104020603" pitchFamily="34" charset="77"/>
              </a:defRPr>
            </a:lvl4pPr>
            <a:lvl5pPr marL="1371600" indent="0">
              <a:lnSpc>
                <a:spcPct val="100000"/>
              </a:lnSpc>
              <a:spcBef>
                <a:spcPts val="750"/>
              </a:spcBef>
              <a:buNone/>
              <a:defRPr sz="1350" spc="105" baseline="0">
                <a:solidFill>
                  <a:schemeClr val="bg1"/>
                </a:solidFill>
                <a:latin typeface="Tw Cen MT" panose="020B0602020104020603" pitchFamily="34" charset="77"/>
              </a:defRPr>
            </a:lvl5p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6823CE96-7B45-0E4E-8DD2-AAE6F7DB97C9}"/>
              </a:ext>
            </a:extLst>
          </p:cNvPr>
          <p:cNvSpPr>
            <a:spLocks noGrp="1"/>
          </p:cNvSpPr>
          <p:nvPr>
            <p:ph type="body" sz="quarter" idx="14"/>
          </p:nvPr>
        </p:nvSpPr>
        <p:spPr>
          <a:xfrm>
            <a:off x="6086350" y="1990725"/>
            <a:ext cx="2374106" cy="2028826"/>
          </a:xfrm>
        </p:spPr>
        <p:txBody>
          <a:bodyPr>
            <a:normAutofit/>
          </a:bodyPr>
          <a:lstStyle>
            <a:lvl1pPr marL="0" indent="0">
              <a:lnSpc>
                <a:spcPct val="100000"/>
              </a:lnSpc>
              <a:spcBef>
                <a:spcPts val="750"/>
              </a:spcBef>
              <a:buNone/>
              <a:defRPr sz="1500" cap="all" spc="105" baseline="0">
                <a:solidFill>
                  <a:schemeClr val="bg1"/>
                </a:solidFill>
                <a:latin typeface="Tw Cen MT" panose="020B0602020104020603" pitchFamily="34" charset="77"/>
              </a:defRPr>
            </a:lvl1pPr>
            <a:lvl2pPr marL="0" indent="0">
              <a:lnSpc>
                <a:spcPct val="90000"/>
              </a:lnSpc>
              <a:spcBef>
                <a:spcPts val="750"/>
              </a:spcBef>
              <a:buNone/>
              <a:defRPr sz="1350" spc="105" baseline="0">
                <a:solidFill>
                  <a:schemeClr val="bg1"/>
                </a:solidFill>
                <a:latin typeface="Tw Cen MT" panose="020B0602020104020603" pitchFamily="34" charset="77"/>
              </a:defRPr>
            </a:lvl2pPr>
            <a:lvl3pPr marL="685800" indent="0">
              <a:lnSpc>
                <a:spcPct val="100000"/>
              </a:lnSpc>
              <a:spcBef>
                <a:spcPts val="750"/>
              </a:spcBef>
              <a:buNone/>
              <a:defRPr sz="1350" spc="105" baseline="0">
                <a:solidFill>
                  <a:schemeClr val="bg1"/>
                </a:solidFill>
                <a:latin typeface="Tw Cen MT" panose="020B0602020104020603" pitchFamily="34" charset="77"/>
              </a:defRPr>
            </a:lvl3pPr>
            <a:lvl4pPr marL="1028700" indent="0">
              <a:lnSpc>
                <a:spcPct val="100000"/>
              </a:lnSpc>
              <a:spcBef>
                <a:spcPts val="750"/>
              </a:spcBef>
              <a:buNone/>
              <a:defRPr sz="1350" spc="105" baseline="0">
                <a:solidFill>
                  <a:schemeClr val="bg1"/>
                </a:solidFill>
                <a:latin typeface="Tw Cen MT" panose="020B0602020104020603" pitchFamily="34" charset="77"/>
              </a:defRPr>
            </a:lvl4pPr>
            <a:lvl5pPr marL="1371600" indent="0">
              <a:lnSpc>
                <a:spcPct val="100000"/>
              </a:lnSpc>
              <a:spcBef>
                <a:spcPts val="750"/>
              </a:spcBef>
              <a:buNone/>
              <a:defRPr sz="1350" spc="105" baseline="0">
                <a:solidFill>
                  <a:schemeClr val="bg1"/>
                </a:solidFill>
                <a:latin typeface="Tw Cen MT" panose="020B0602020104020603" pitchFamily="34" charset="77"/>
              </a:defRPr>
            </a:lvl5p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7F451F20-9248-594B-8CD5-3442A64513D8}"/>
              </a:ext>
            </a:extLst>
          </p:cNvPr>
          <p:cNvSpPr>
            <a:spLocks noGrp="1"/>
          </p:cNvSpPr>
          <p:nvPr>
            <p:ph type="body" sz="quarter" idx="15"/>
          </p:nvPr>
        </p:nvSpPr>
        <p:spPr>
          <a:xfrm>
            <a:off x="914275" y="1990725"/>
            <a:ext cx="2374106" cy="2028826"/>
          </a:xfrm>
        </p:spPr>
        <p:txBody>
          <a:bodyPr>
            <a:normAutofit/>
          </a:bodyPr>
          <a:lstStyle>
            <a:lvl1pPr marL="0" indent="0">
              <a:lnSpc>
                <a:spcPct val="100000"/>
              </a:lnSpc>
              <a:spcBef>
                <a:spcPts val="750"/>
              </a:spcBef>
              <a:buNone/>
              <a:defRPr sz="1500" cap="all" spc="105" baseline="0">
                <a:solidFill>
                  <a:schemeClr val="bg1"/>
                </a:solidFill>
                <a:latin typeface="Tw Cen MT" panose="020B0602020104020603" pitchFamily="34" charset="77"/>
              </a:defRPr>
            </a:lvl1pPr>
            <a:lvl2pPr marL="0" indent="0">
              <a:lnSpc>
                <a:spcPct val="90000"/>
              </a:lnSpc>
              <a:spcBef>
                <a:spcPts val="750"/>
              </a:spcBef>
              <a:buNone/>
              <a:defRPr sz="1350" spc="105" baseline="0">
                <a:solidFill>
                  <a:schemeClr val="bg1"/>
                </a:solidFill>
                <a:latin typeface="Tw Cen MT" panose="020B0602020104020603" pitchFamily="34" charset="77"/>
              </a:defRPr>
            </a:lvl2pPr>
            <a:lvl3pPr marL="685800" indent="0">
              <a:lnSpc>
                <a:spcPct val="100000"/>
              </a:lnSpc>
              <a:spcBef>
                <a:spcPts val="750"/>
              </a:spcBef>
              <a:buNone/>
              <a:defRPr sz="1350" spc="105" baseline="0">
                <a:solidFill>
                  <a:schemeClr val="bg1"/>
                </a:solidFill>
                <a:latin typeface="Tw Cen MT" panose="020B0602020104020603" pitchFamily="34" charset="77"/>
              </a:defRPr>
            </a:lvl3pPr>
            <a:lvl4pPr marL="1028700" indent="0">
              <a:lnSpc>
                <a:spcPct val="100000"/>
              </a:lnSpc>
              <a:spcBef>
                <a:spcPts val="750"/>
              </a:spcBef>
              <a:buNone/>
              <a:defRPr sz="1350" spc="105" baseline="0">
                <a:solidFill>
                  <a:schemeClr val="bg1"/>
                </a:solidFill>
                <a:latin typeface="Tw Cen MT" panose="020B0602020104020603" pitchFamily="34" charset="77"/>
              </a:defRPr>
            </a:lvl4pPr>
            <a:lvl5pPr marL="1371600" indent="0">
              <a:lnSpc>
                <a:spcPct val="100000"/>
              </a:lnSpc>
              <a:spcBef>
                <a:spcPts val="750"/>
              </a:spcBef>
              <a:buNone/>
              <a:defRPr sz="1350" spc="105" baseline="0">
                <a:solidFill>
                  <a:schemeClr val="bg1"/>
                </a:solidFill>
                <a:latin typeface="Tw Cen MT" panose="020B0602020104020603" pitchFamily="34" charset="77"/>
              </a:defRPr>
            </a:lvl5pPr>
          </a:lstStyle>
          <a:p>
            <a:pPr lvl="0"/>
            <a:r>
              <a:rPr lang="en-US" dirty="0"/>
              <a:t>Click to edit Master text styles</a:t>
            </a:r>
          </a:p>
          <a:p>
            <a:pPr lvl="1"/>
            <a:r>
              <a:rPr lang="en-US" dirty="0"/>
              <a:t>Second level</a:t>
            </a:r>
          </a:p>
        </p:txBody>
      </p:sp>
      <p:cxnSp>
        <p:nvCxnSpPr>
          <p:cNvPr id="18" name="Straight Connector 17">
            <a:extLst>
              <a:ext uri="{FF2B5EF4-FFF2-40B4-BE49-F238E27FC236}">
                <a16:creationId xmlns:a16="http://schemas.microsoft.com/office/drawing/2014/main" id="{92008AA3-BEDF-CE40-9D94-F5875454E799}"/>
              </a:ext>
            </a:extLst>
          </p:cNvPr>
          <p:cNvCxnSpPr>
            <a:cxnSpLocks/>
          </p:cNvCxnSpPr>
          <p:nvPr userDrawn="1"/>
        </p:nvCxnSpPr>
        <p:spPr>
          <a:xfrm>
            <a:off x="5331177" y="0"/>
            <a:ext cx="1150374" cy="4568313"/>
          </a:xfrm>
          <a:prstGeom prst="line">
            <a:avLst/>
          </a:prstGeom>
          <a:ln w="9525">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Title 19">
            <a:extLst>
              <a:ext uri="{FF2B5EF4-FFF2-40B4-BE49-F238E27FC236}">
                <a16:creationId xmlns:a16="http://schemas.microsoft.com/office/drawing/2014/main" id="{028065BE-52F2-4F89-82A3-E5DA80527B9C}"/>
              </a:ext>
            </a:extLst>
          </p:cNvPr>
          <p:cNvSpPr>
            <a:spLocks noGrp="1"/>
          </p:cNvSpPr>
          <p:nvPr>
            <p:ph type="ctrTitle"/>
          </p:nvPr>
        </p:nvSpPr>
        <p:spPr>
          <a:xfrm>
            <a:off x="520264" y="659727"/>
            <a:ext cx="4721045" cy="905166"/>
          </a:xfrm>
          <a:custGeom>
            <a:avLst/>
            <a:gdLst>
              <a:gd name="connsiteX0" fmla="*/ 5986630 w 6294727"/>
              <a:gd name="connsiteY0" fmla="*/ 0 h 1206888"/>
              <a:gd name="connsiteX1" fmla="*/ 6294727 w 6294727"/>
              <a:gd name="connsiteY1" fmla="*/ 1206888 h 1206888"/>
              <a:gd name="connsiteX2" fmla="*/ 0 w 6294727"/>
              <a:gd name="connsiteY2" fmla="*/ 1206888 h 1206888"/>
              <a:gd name="connsiteX3" fmla="*/ 0 w 6294727"/>
              <a:gd name="connsiteY3" fmla="*/ 8709 h 1206888"/>
            </a:gdLst>
            <a:ahLst/>
            <a:cxnLst>
              <a:cxn ang="0">
                <a:pos x="connsiteX0" y="connsiteY0"/>
              </a:cxn>
              <a:cxn ang="0">
                <a:pos x="connsiteX1" y="connsiteY1"/>
              </a:cxn>
              <a:cxn ang="0">
                <a:pos x="connsiteX2" y="connsiteY2"/>
              </a:cxn>
              <a:cxn ang="0">
                <a:pos x="connsiteX3" y="connsiteY3"/>
              </a:cxn>
            </a:cxnLst>
            <a:rect l="l" t="t" r="r" b="b"/>
            <a:pathLst>
              <a:path w="6294727" h="1206888">
                <a:moveTo>
                  <a:pt x="5986630" y="0"/>
                </a:moveTo>
                <a:lnTo>
                  <a:pt x="6294727" y="1206888"/>
                </a:lnTo>
                <a:lnTo>
                  <a:pt x="0" y="1206888"/>
                </a:lnTo>
                <a:lnTo>
                  <a:pt x="0" y="8709"/>
                </a:lnTo>
                <a:close/>
              </a:path>
            </a:pathLst>
          </a:custGeom>
          <a:solidFill>
            <a:schemeClr val="accent2"/>
          </a:solidFill>
        </p:spPr>
        <p:txBody>
          <a:bodyPr wrap="square" anchor="ctr">
            <a:noAutofit/>
          </a:bodyPr>
          <a:lstStyle>
            <a:lvl1pPr algn="l">
              <a:defRPr sz="3000" cap="all" spc="225" baseline="0">
                <a:solidFill>
                  <a:schemeClr val="bg1"/>
                </a:solidFill>
                <a:latin typeface="Bahnschrift"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8310270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FD6AC9F3-6F32-409B-A3B1-EEF36BA06678}"/>
              </a:ext>
            </a:extLst>
          </p:cNvPr>
          <p:cNvSpPr>
            <a:spLocks noGrp="1"/>
          </p:cNvSpPr>
          <p:nvPr>
            <p:ph type="pic" sz="quarter" idx="13"/>
          </p:nvPr>
        </p:nvSpPr>
        <p:spPr>
          <a:xfrm>
            <a:off x="0" y="0"/>
            <a:ext cx="6400800" cy="5143500"/>
          </a:xfrm>
          <a:custGeom>
            <a:avLst/>
            <a:gdLst>
              <a:gd name="connsiteX0" fmla="*/ 0 w 8534400"/>
              <a:gd name="connsiteY0" fmla="*/ 0 h 6858000"/>
              <a:gd name="connsiteX1" fmla="*/ 6827520 w 8534400"/>
              <a:gd name="connsiteY1" fmla="*/ 0 h 6858000"/>
              <a:gd name="connsiteX2" fmla="*/ 7070048 w 8534400"/>
              <a:gd name="connsiteY2" fmla="*/ 974442 h 6858000"/>
              <a:gd name="connsiteX3" fmla="*/ 5680814 w 8534400"/>
              <a:gd name="connsiteY3" fmla="*/ 974442 h 6858000"/>
              <a:gd name="connsiteX4" fmla="*/ 5680814 w 8534400"/>
              <a:gd name="connsiteY4" fmla="*/ 5758652 h 6858000"/>
              <a:gd name="connsiteX5" fmla="*/ 8260785 w 8534400"/>
              <a:gd name="connsiteY5" fmla="*/ 5758652 h 6858000"/>
              <a:gd name="connsiteX6" fmla="*/ 8534400 w 8534400"/>
              <a:gd name="connsiteY6" fmla="*/ 6858000 h 6858000"/>
              <a:gd name="connsiteX7" fmla="*/ 0 w 85344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4400" h="6858000">
                <a:moveTo>
                  <a:pt x="0" y="0"/>
                </a:moveTo>
                <a:lnTo>
                  <a:pt x="6827520" y="0"/>
                </a:lnTo>
                <a:lnTo>
                  <a:pt x="7070048" y="974442"/>
                </a:lnTo>
                <a:lnTo>
                  <a:pt x="5680814" y="974442"/>
                </a:lnTo>
                <a:lnTo>
                  <a:pt x="5680814" y="5758652"/>
                </a:lnTo>
                <a:lnTo>
                  <a:pt x="8260785" y="5758652"/>
                </a:lnTo>
                <a:lnTo>
                  <a:pt x="8534400" y="6858000"/>
                </a:lnTo>
                <a:lnTo>
                  <a:pt x="0" y="6858000"/>
                </a:lnTo>
                <a:close/>
              </a:path>
            </a:pathLst>
          </a:custGeom>
        </p:spPr>
        <p:txBody>
          <a:bodyPr wrap="square" anchor="ctr">
            <a:noAutofit/>
          </a:bodyPr>
          <a:lstStyle>
            <a:lvl1pPr marL="0" indent="0" algn="ctr">
              <a:buNone/>
              <a:defRPr/>
            </a:lvl1pPr>
          </a:lstStyle>
          <a:p>
            <a:endParaRPr lang="en-US" dirty="0"/>
          </a:p>
        </p:txBody>
      </p:sp>
      <p:sp>
        <p:nvSpPr>
          <p:cNvPr id="20" name="Rectangle 19">
            <a:extLst>
              <a:ext uri="{FF2B5EF4-FFF2-40B4-BE49-F238E27FC236}">
                <a16:creationId xmlns:a16="http://schemas.microsoft.com/office/drawing/2014/main" id="{E26FF020-BB93-4C6C-B3ED-8326D424097A}"/>
              </a:ext>
            </a:extLst>
          </p:cNvPr>
          <p:cNvSpPr/>
          <p:nvPr userDrawn="1"/>
        </p:nvSpPr>
        <p:spPr>
          <a:xfrm>
            <a:off x="4260611" y="730831"/>
            <a:ext cx="3921143" cy="3588158"/>
          </a:xfrm>
          <a:prstGeom prst="rect">
            <a:avLst/>
          </a:prstGeom>
          <a:gradFill flip="none" rotWithShape="1">
            <a:gsLst>
              <a:gs pos="0">
                <a:schemeClr val="accent2"/>
              </a:gs>
              <a:gs pos="100000">
                <a:schemeClr val="accent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10" name="Title 1">
            <a:extLst>
              <a:ext uri="{FF2B5EF4-FFF2-40B4-BE49-F238E27FC236}">
                <a16:creationId xmlns:a16="http://schemas.microsoft.com/office/drawing/2014/main" id="{5942173C-2B01-804E-85FB-4D68140D4E1A}"/>
              </a:ext>
            </a:extLst>
          </p:cNvPr>
          <p:cNvSpPr>
            <a:spLocks noGrp="1"/>
          </p:cNvSpPr>
          <p:nvPr>
            <p:ph type="ctrTitle"/>
          </p:nvPr>
        </p:nvSpPr>
        <p:spPr>
          <a:xfrm>
            <a:off x="4572000" y="829818"/>
            <a:ext cx="3334547" cy="687483"/>
          </a:xfrm>
        </p:spPr>
        <p:txBody>
          <a:bodyPr anchor="b">
            <a:noAutofit/>
          </a:bodyPr>
          <a:lstStyle>
            <a:lvl1pPr algn="l">
              <a:defRPr sz="3000" cap="all" spc="225" baseline="0">
                <a:solidFill>
                  <a:schemeClr val="bg1"/>
                </a:solidFill>
                <a:latin typeface="Bahnschrift" panose="020B0502040204020203" pitchFamily="34" charset="0"/>
              </a:defRPr>
            </a:lvl1pPr>
          </a:lstStyle>
          <a:p>
            <a:r>
              <a:rPr lang="en-US" dirty="0"/>
              <a:t>Click to edit Master title style</a:t>
            </a:r>
          </a:p>
        </p:txBody>
      </p:sp>
      <p:sp>
        <p:nvSpPr>
          <p:cNvPr id="6" name="Subtitle 2">
            <a:extLst>
              <a:ext uri="{FF2B5EF4-FFF2-40B4-BE49-F238E27FC236}">
                <a16:creationId xmlns:a16="http://schemas.microsoft.com/office/drawing/2014/main" id="{B641A16B-3688-D842-92F4-5D2C2811539F}"/>
              </a:ext>
            </a:extLst>
          </p:cNvPr>
          <p:cNvSpPr>
            <a:spLocks noGrp="1"/>
          </p:cNvSpPr>
          <p:nvPr>
            <p:ph type="subTitle" idx="1"/>
          </p:nvPr>
        </p:nvSpPr>
        <p:spPr>
          <a:xfrm>
            <a:off x="4572000" y="1556434"/>
            <a:ext cx="3334547" cy="2471554"/>
          </a:xfrm>
        </p:spPr>
        <p:txBody>
          <a:bodyPr>
            <a:normAutofit/>
          </a:bodyPr>
          <a:lstStyle>
            <a:lvl1pPr marL="0" indent="0" algn="l">
              <a:lnSpc>
                <a:spcPct val="125000"/>
              </a:lnSpc>
              <a:buNone/>
              <a:defRPr sz="1350" spc="105" baseline="0">
                <a:solidFill>
                  <a:schemeClr val="bg1"/>
                </a:solidFill>
                <a:latin typeface="Tw Cen MT" panose="020B0602020104020603" pitchFamily="34" charset="77"/>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cxnSp>
        <p:nvCxnSpPr>
          <p:cNvPr id="4" name="Straight Connector 3">
            <a:extLst>
              <a:ext uri="{FF2B5EF4-FFF2-40B4-BE49-F238E27FC236}">
                <a16:creationId xmlns:a16="http://schemas.microsoft.com/office/drawing/2014/main" id="{104F3C93-C085-8A47-9A2A-6AD3F3D69F4E}"/>
              </a:ext>
            </a:extLst>
          </p:cNvPr>
          <p:cNvCxnSpPr>
            <a:cxnSpLocks/>
          </p:cNvCxnSpPr>
          <p:nvPr userDrawn="1"/>
        </p:nvCxnSpPr>
        <p:spPr>
          <a:xfrm>
            <a:off x="5331177" y="0"/>
            <a:ext cx="1150374" cy="4568313"/>
          </a:xfrm>
          <a:prstGeom prst="line">
            <a:avLst/>
          </a:prstGeom>
          <a:ln w="9525">
            <a:solidFill>
              <a:schemeClr val="accent3"/>
            </a:solidFill>
          </a:ln>
        </p:spPr>
        <p:style>
          <a:lnRef idx="1">
            <a:schemeClr val="accent1"/>
          </a:lnRef>
          <a:fillRef idx="0">
            <a:schemeClr val="accent1"/>
          </a:fillRef>
          <a:effectRef idx="0">
            <a:schemeClr val="accent1"/>
          </a:effectRef>
          <a:fontRef idx="minor">
            <a:schemeClr val="tx1"/>
          </a:fontRef>
        </p:style>
      </p:cxnSp>
      <p:sp>
        <p:nvSpPr>
          <p:cNvPr id="7" name="Date Placeholder 3">
            <a:extLst>
              <a:ext uri="{FF2B5EF4-FFF2-40B4-BE49-F238E27FC236}">
                <a16:creationId xmlns:a16="http://schemas.microsoft.com/office/drawing/2014/main" id="{A19933E8-EEFC-754B-93AE-557EFF8A79B0}"/>
              </a:ext>
            </a:extLst>
          </p:cNvPr>
          <p:cNvSpPr>
            <a:spLocks noGrp="1"/>
          </p:cNvSpPr>
          <p:nvPr>
            <p:ph type="dt" sz="half" idx="10"/>
          </p:nvPr>
        </p:nvSpPr>
        <p:spPr>
          <a:xfrm>
            <a:off x="285750" y="4767263"/>
            <a:ext cx="1298122" cy="273844"/>
          </a:xfrm>
        </p:spPr>
        <p:txBody>
          <a:bodyPr/>
          <a:lstStyle>
            <a:lvl1pPr>
              <a:defRPr sz="750">
                <a:solidFill>
                  <a:schemeClr val="bg1"/>
                </a:solidFill>
              </a:defRPr>
            </a:lvl1pPr>
          </a:lstStyle>
          <a:p>
            <a:fld id="{61BCCE59-728A-49EC-8DAF-0FAF9EBD41DD}" type="datetime1">
              <a:rPr lang="en-US" smtClean="0"/>
              <a:t>6/26/2025</a:t>
            </a:fld>
            <a:endParaRPr lang="en-US" dirty="0"/>
          </a:p>
        </p:txBody>
      </p:sp>
      <p:sp>
        <p:nvSpPr>
          <p:cNvPr id="8" name="Footer Placeholder 4">
            <a:extLst>
              <a:ext uri="{FF2B5EF4-FFF2-40B4-BE49-F238E27FC236}">
                <a16:creationId xmlns:a16="http://schemas.microsoft.com/office/drawing/2014/main" id="{F21EDEC1-EB5D-6C48-A2AB-048088167CCD}"/>
              </a:ext>
            </a:extLst>
          </p:cNvPr>
          <p:cNvSpPr>
            <a:spLocks noGrp="1"/>
          </p:cNvSpPr>
          <p:nvPr>
            <p:ph type="ftr" sz="quarter" idx="11"/>
          </p:nvPr>
        </p:nvSpPr>
        <p:spPr>
          <a:xfrm>
            <a:off x="3028950" y="4767263"/>
            <a:ext cx="3086100" cy="273844"/>
          </a:xfrm>
        </p:spPr>
        <p:txBody>
          <a:bodyPr/>
          <a:lstStyle>
            <a:lvl1pPr>
              <a:defRPr sz="750">
                <a:solidFill>
                  <a:schemeClr val="bg1"/>
                </a:solidFill>
              </a:defRPr>
            </a:lvl1pPr>
          </a:lstStyle>
          <a:p>
            <a:r>
              <a:rPr lang="en-US" dirty="0"/>
              <a:t>PRESENTATION TITLE</a:t>
            </a:r>
          </a:p>
        </p:txBody>
      </p:sp>
      <p:sp>
        <p:nvSpPr>
          <p:cNvPr id="9" name="Slide Number Placeholder 5">
            <a:extLst>
              <a:ext uri="{FF2B5EF4-FFF2-40B4-BE49-F238E27FC236}">
                <a16:creationId xmlns:a16="http://schemas.microsoft.com/office/drawing/2014/main" id="{E33BD7B8-5805-4D48-B17D-88E5EE750600}"/>
              </a:ext>
            </a:extLst>
          </p:cNvPr>
          <p:cNvSpPr>
            <a:spLocks noGrp="1"/>
          </p:cNvSpPr>
          <p:nvPr>
            <p:ph type="sldNum" sz="quarter" idx="12"/>
          </p:nvPr>
        </p:nvSpPr>
        <p:spPr>
          <a:xfrm>
            <a:off x="7703506" y="4767263"/>
            <a:ext cx="1154744" cy="273844"/>
          </a:xfrm>
        </p:spPr>
        <p:txBody>
          <a:bodyPr/>
          <a:lstStyle>
            <a:lvl1pPr>
              <a:defRPr sz="750">
                <a:solidFill>
                  <a:schemeClr val="tx2">
                    <a:lumMod val="60000"/>
                    <a:lumOff val="40000"/>
                  </a:schemeClr>
                </a:solidFill>
              </a:defRPr>
            </a:lvl1pPr>
          </a:lstStyle>
          <a:p>
            <a:fld id="{294A09A9-5501-47C1-A89A-A340965A2BE2}" type="slidenum">
              <a:rPr lang="en-US" smtClean="0"/>
              <a:pPr/>
              <a:t>‹#›</a:t>
            </a:fld>
            <a:endParaRPr lang="en-US" dirty="0"/>
          </a:p>
        </p:txBody>
      </p:sp>
      <p:sp>
        <p:nvSpPr>
          <p:cNvPr id="3" name="Rectangle 2">
            <a:extLst>
              <a:ext uri="{FF2B5EF4-FFF2-40B4-BE49-F238E27FC236}">
                <a16:creationId xmlns:a16="http://schemas.microsoft.com/office/drawing/2014/main" id="{7C00B690-D495-014F-8F60-C8152AD122A2}"/>
              </a:ext>
            </a:extLst>
          </p:cNvPr>
          <p:cNvSpPr/>
          <p:nvPr userDrawn="1"/>
        </p:nvSpPr>
        <p:spPr>
          <a:xfrm>
            <a:off x="8628321" y="287079"/>
            <a:ext cx="287079" cy="2870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11" name="Rectangle 10">
            <a:extLst>
              <a:ext uri="{FF2B5EF4-FFF2-40B4-BE49-F238E27FC236}">
                <a16:creationId xmlns:a16="http://schemas.microsoft.com/office/drawing/2014/main" id="{93D3DB60-9D00-2B4C-A1B6-A76F20998922}"/>
              </a:ext>
            </a:extLst>
          </p:cNvPr>
          <p:cNvSpPr/>
          <p:nvPr userDrawn="1"/>
        </p:nvSpPr>
        <p:spPr>
          <a:xfrm>
            <a:off x="8628321" y="730832"/>
            <a:ext cx="287079" cy="2870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12" name="Rectangle 11">
            <a:extLst>
              <a:ext uri="{FF2B5EF4-FFF2-40B4-BE49-F238E27FC236}">
                <a16:creationId xmlns:a16="http://schemas.microsoft.com/office/drawing/2014/main" id="{A4B7F1F1-6439-8D45-8BCD-B68DB64CEDC1}"/>
              </a:ext>
            </a:extLst>
          </p:cNvPr>
          <p:cNvSpPr/>
          <p:nvPr userDrawn="1"/>
        </p:nvSpPr>
        <p:spPr>
          <a:xfrm>
            <a:off x="8628321" y="1174585"/>
            <a:ext cx="287079" cy="2870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13" name="Rectangle 12">
            <a:extLst>
              <a:ext uri="{FF2B5EF4-FFF2-40B4-BE49-F238E27FC236}">
                <a16:creationId xmlns:a16="http://schemas.microsoft.com/office/drawing/2014/main" id="{1B870777-57CE-7A40-BCBA-E189F67DF446}"/>
              </a:ext>
            </a:extLst>
          </p:cNvPr>
          <p:cNvSpPr/>
          <p:nvPr userDrawn="1"/>
        </p:nvSpPr>
        <p:spPr>
          <a:xfrm>
            <a:off x="8628321" y="1618337"/>
            <a:ext cx="287079" cy="2870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14" name="Rectangle 13">
            <a:extLst>
              <a:ext uri="{FF2B5EF4-FFF2-40B4-BE49-F238E27FC236}">
                <a16:creationId xmlns:a16="http://schemas.microsoft.com/office/drawing/2014/main" id="{2A332DFE-5DF9-9744-86D5-7CE052E088CE}"/>
              </a:ext>
            </a:extLst>
          </p:cNvPr>
          <p:cNvSpPr/>
          <p:nvPr userDrawn="1"/>
        </p:nvSpPr>
        <p:spPr>
          <a:xfrm>
            <a:off x="8628321" y="2066611"/>
            <a:ext cx="287079" cy="2870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Tree>
    <p:extLst>
      <p:ext uri="{BB962C8B-B14F-4D97-AF65-F5344CB8AC3E}">
        <p14:creationId xmlns:p14="http://schemas.microsoft.com/office/powerpoint/2010/main" val="753114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9BAD1CA-5F7E-489F-B9AC-F0EBC9D9712D}" type="datetime1">
              <a:rPr lang="en-US" smtClean="0"/>
              <a:t>6/26/2025</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0237635"/>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D9BAD1CA-5F7E-489F-B9AC-F0EBC9D9712D}" type="datetime1">
              <a:rPr lang="en-US" smtClean="0"/>
              <a:t>6/26/2025</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31692978"/>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D9BAD1CA-5F7E-489F-B9AC-F0EBC9D9712D}" type="datetime1">
              <a:rPr lang="en-US" smtClean="0"/>
              <a:t>6/26/2025</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49243920"/>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629842" y="1878806"/>
            <a:ext cx="3868340" cy="2763441"/>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4629150" y="1878806"/>
            <a:ext cx="3887391" cy="2763441"/>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D9BAD1CA-5F7E-489F-B9AC-F0EBC9D9712D}" type="datetime1">
              <a:rPr lang="en-US" smtClean="0"/>
              <a:t>6/26/2025</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9117550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D9BAD1CA-5F7E-489F-B9AC-F0EBC9D9712D}" type="datetime1">
              <a:rPr lang="en-US" smtClean="0"/>
              <a:t>6/26/2025</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75643541"/>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BAD1CA-5F7E-489F-B9AC-F0EBC9D9712D}" type="datetime1">
              <a:rPr lang="en-US" smtClean="0"/>
              <a:t>6/26/2025</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01638216"/>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編輯母片文字樣式</a:t>
            </a:r>
          </a:p>
        </p:txBody>
      </p:sp>
      <p:sp>
        <p:nvSpPr>
          <p:cNvPr id="5" name="Date Placeholder 4"/>
          <p:cNvSpPr>
            <a:spLocks noGrp="1"/>
          </p:cNvSpPr>
          <p:nvPr>
            <p:ph type="dt" sz="half" idx="10"/>
          </p:nvPr>
        </p:nvSpPr>
        <p:spPr/>
        <p:txBody>
          <a:bodyPr/>
          <a:lstStyle/>
          <a:p>
            <a:fld id="{D9BAD1CA-5F7E-489F-B9AC-F0EBC9D9712D}" type="datetime1">
              <a:rPr lang="en-US" smtClean="0"/>
              <a:t>6/26/2025</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59323866"/>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編輯母片文字樣式</a:t>
            </a:r>
          </a:p>
        </p:txBody>
      </p:sp>
      <p:sp>
        <p:nvSpPr>
          <p:cNvPr id="5" name="Date Placeholder 4"/>
          <p:cNvSpPr>
            <a:spLocks noGrp="1"/>
          </p:cNvSpPr>
          <p:nvPr>
            <p:ph type="dt" sz="half" idx="10"/>
          </p:nvPr>
        </p:nvSpPr>
        <p:spPr/>
        <p:txBody>
          <a:bodyPr/>
          <a:lstStyle/>
          <a:p>
            <a:fld id="{D9BAD1CA-5F7E-489F-B9AC-F0EBC9D9712D}" type="datetime1">
              <a:rPr lang="en-US" smtClean="0"/>
              <a:t>6/26/2025</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79186031"/>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9BAD1CA-5F7E-489F-B9AC-F0EBC9D9712D}" type="datetime1">
              <a:rPr lang="en-US" smtClean="0"/>
              <a:t>6/26/2025</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7796504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80" r:id="rId13"/>
    <p:sldLayoutId id="2147483650" r:id="rId14"/>
    <p:sldLayoutId id="2147483660" r:id="rId15"/>
    <p:sldLayoutId id="2147483662" r:id="rId16"/>
    <p:sldLayoutId id="2147483664" r:id="rId17"/>
    <p:sldLayoutId id="2147483665" r:id="rId18"/>
    <p:sldLayoutId id="2147483684" r:id="rId19"/>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A4A3A4"/>
          </p15:clr>
        </p15:guide>
        <p15:guide id="2" pos="2880" userDrawn="1">
          <p15:clr>
            <a:srgbClr val="A4A3A4"/>
          </p15:clr>
        </p15:guide>
        <p15:guide id="3" pos="180" userDrawn="1">
          <p15:clr>
            <a:srgbClr val="547EBF"/>
          </p15:clr>
        </p15:guide>
        <p15:guide id="4" orient="horz" pos="180" userDrawn="1">
          <p15:clr>
            <a:srgbClr val="547EBF"/>
          </p15:clr>
        </p15:guide>
        <p15:guide id="5" pos="5580" userDrawn="1">
          <p15:clr>
            <a:srgbClr val="547EBF"/>
          </p15:clr>
        </p15:guide>
        <p15:guide id="6" orient="horz" pos="3060" userDrawn="1">
          <p15:clr>
            <a:srgbClr val="547EBF"/>
          </p15:clr>
        </p15:guide>
        <p15:guide id="7" pos="2970" userDrawn="1">
          <p15:clr>
            <a:srgbClr val="547EBF"/>
          </p15:clr>
        </p15:guide>
        <p15:guide id="8" pos="2790" userDrawn="1">
          <p15:clr>
            <a:srgbClr val="547EBF"/>
          </p15:clr>
        </p15:guide>
        <p15:guide id="9" pos="1584" userDrawn="1">
          <p15:clr>
            <a:srgbClr val="547EBF"/>
          </p15:clr>
        </p15:guide>
        <p15:guide id="10" pos="1386" userDrawn="1">
          <p15:clr>
            <a:srgbClr val="547EBF"/>
          </p15:clr>
        </p15:guide>
        <p15:guide id="11" pos="4176" userDrawn="1">
          <p15:clr>
            <a:srgbClr val="547EBF"/>
          </p15:clr>
        </p15:guide>
        <p15:guide id="12" pos="4374" userDrawn="1">
          <p15:clr>
            <a:srgbClr val="547EBF"/>
          </p15:clr>
        </p15:guide>
        <p15:guide id="13" pos="3726" userDrawn="1">
          <p15:clr>
            <a:srgbClr val="9FCC3B"/>
          </p15:clr>
        </p15:guide>
        <p15:guide id="14" pos="3906" userDrawn="1">
          <p15:clr>
            <a:srgbClr val="9FCC3B"/>
          </p15:clr>
        </p15:guide>
        <p15:guide id="15" pos="2034" userDrawn="1">
          <p15:clr>
            <a:srgbClr val="9FCC3B"/>
          </p15:clr>
        </p15:guide>
        <p15:guide id="16" pos="1854"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hyperlink" Target="https://pixabay.com/en/book-books-circle-curly-education-2869/"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36.png"/><Relationship Id="rId5" Type="http://schemas.openxmlformats.org/officeDocument/2006/relationships/image" Target="../media/image35.jpg"/><Relationship Id="rId4" Type="http://schemas.openxmlformats.org/officeDocument/2006/relationships/image" Target="../media/image34.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41.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48.png"/></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5.xml"/><Relationship Id="rId1" Type="http://schemas.openxmlformats.org/officeDocument/2006/relationships/slideLayout" Target="../slideLayouts/slideLayout19.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hyperlink" Target="https://pixabay.com/en/book-books-circle-curly-education-2869/"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032D3464-35A7-A04C-BFD9-82F88CBEEAC0}"/>
              </a:ext>
            </a:extLst>
          </p:cNvPr>
          <p:cNvPicPr>
            <a:picLocks noGrp="1" noChangeAspect="1"/>
          </p:cNvPicPr>
          <p:nvPr>
            <p:ph type="pic" sz="quarter" idx="10"/>
          </p:nvPr>
        </p:nvPicPr>
        <p:blipFill>
          <a:blip r:embed="rId3">
            <a:extLst>
              <a:ext uri="{837473B0-CC2E-450A-ABE3-18F120FF3D39}">
                <a1611:picAttrSrcUrl xmlns:a1611="http://schemas.microsoft.com/office/drawing/2016/11/main" r:id="rId4"/>
              </a:ext>
            </a:extLst>
          </a:blip>
          <a:stretch>
            <a:fillRect/>
          </a:stretch>
        </p:blipFill>
        <p:spPr>
          <a:xfrm>
            <a:off x="0" y="0"/>
            <a:ext cx="9143999" cy="5143500"/>
          </a:xfrm>
        </p:spPr>
      </p:pic>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nchor="ctr">
            <a:normAutofit/>
          </a:bodyPr>
          <a:lstStyle/>
          <a:p>
            <a:r>
              <a:rPr lang="en-US" b="1" dirty="0"/>
              <a:t>1</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a:xfrm>
            <a:off x="1574533" y="2662070"/>
            <a:ext cx="5994932" cy="623495"/>
          </a:xfrm>
        </p:spPr>
        <p:txBody>
          <a:bodyPr vert="horz" lIns="68580" tIns="34290" rIns="68580" bIns="34290" rtlCol="0" anchor="t">
            <a:normAutofit/>
          </a:bodyPr>
          <a:lstStyle/>
          <a:p>
            <a:r>
              <a:rPr lang="en-US" dirty="0">
                <a:latin typeface="Bahnschrift" panose="020B0502040204020203" pitchFamily="34" charset="0"/>
              </a:rPr>
              <a:t>Bug Fix: ‘Send Report To’ not updated on action</a:t>
            </a:r>
          </a:p>
        </p:txBody>
      </p:sp>
    </p:spTree>
    <p:extLst>
      <p:ext uri="{BB962C8B-B14F-4D97-AF65-F5344CB8AC3E}">
        <p14:creationId xmlns:p14="http://schemas.microsoft.com/office/powerpoint/2010/main" val="1919407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237DA1CF-F2A9-4590-9599-D982B465B9E7}"/>
              </a:ext>
            </a:extLst>
          </p:cNvPr>
          <p:cNvPicPr>
            <a:picLocks noChangeAspect="1"/>
          </p:cNvPicPr>
          <p:nvPr/>
        </p:nvPicPr>
        <p:blipFill>
          <a:blip r:embed="rId3"/>
          <a:stretch>
            <a:fillRect/>
          </a:stretch>
        </p:blipFill>
        <p:spPr>
          <a:xfrm>
            <a:off x="610635" y="919844"/>
            <a:ext cx="7922729" cy="4044041"/>
          </a:xfrm>
          <a:prstGeom prst="rect">
            <a:avLst/>
          </a:prstGeom>
          <a:ln>
            <a:noFill/>
          </a:ln>
          <a:effectLst>
            <a:outerShdw blurRad="292100" dist="139700" dir="2700000" algn="tl" rotWithShape="0">
              <a:srgbClr val="333333">
                <a:alpha val="65000"/>
              </a:srgbClr>
            </a:outerShdw>
          </a:effectLst>
        </p:spPr>
      </p:pic>
      <p:sp>
        <p:nvSpPr>
          <p:cNvPr id="8" name="Title 46">
            <a:extLst>
              <a:ext uri="{FF2B5EF4-FFF2-40B4-BE49-F238E27FC236}">
                <a16:creationId xmlns:a16="http://schemas.microsoft.com/office/drawing/2014/main" id="{D05FE4CF-694E-49B6-A887-77A6D4ED5D13}"/>
              </a:ext>
            </a:extLst>
          </p:cNvPr>
          <p:cNvSpPr txBox="1">
            <a:spLocks/>
          </p:cNvSpPr>
          <p:nvPr/>
        </p:nvSpPr>
        <p:spPr>
          <a:xfrm>
            <a:off x="-1" y="0"/>
            <a:ext cx="4780345" cy="583200"/>
          </a:xfrm>
          <a:custGeom>
            <a:avLst/>
            <a:gdLst>
              <a:gd name="connsiteX0" fmla="*/ 0 w 6192892"/>
              <a:gd name="connsiteY0" fmla="*/ 0 h 1198179"/>
              <a:gd name="connsiteX1" fmla="*/ 6192892 w 6192892"/>
              <a:gd name="connsiteY1" fmla="*/ 0 h 1198179"/>
              <a:gd name="connsiteX2" fmla="*/ 5947075 w 6192892"/>
              <a:gd name="connsiteY2" fmla="*/ 1198179 h 1198179"/>
              <a:gd name="connsiteX3" fmla="*/ 0 w 6192892"/>
              <a:gd name="connsiteY3" fmla="*/ 1198179 h 1198179"/>
            </a:gdLst>
            <a:ahLst/>
            <a:cxnLst>
              <a:cxn ang="0">
                <a:pos x="connsiteX0" y="connsiteY0"/>
              </a:cxn>
              <a:cxn ang="0">
                <a:pos x="connsiteX1" y="connsiteY1"/>
              </a:cxn>
              <a:cxn ang="0">
                <a:pos x="connsiteX2" y="connsiteY2"/>
              </a:cxn>
              <a:cxn ang="0">
                <a:pos x="connsiteX3" y="connsiteY3"/>
              </a:cxn>
            </a:cxnLst>
            <a:rect l="l" t="t" r="r" b="b"/>
            <a:pathLst>
              <a:path w="6192892" h="1198179">
                <a:moveTo>
                  <a:pt x="0" y="0"/>
                </a:moveTo>
                <a:lnTo>
                  <a:pt x="6192892" y="0"/>
                </a:lnTo>
                <a:lnTo>
                  <a:pt x="5947075" y="1198179"/>
                </a:lnTo>
                <a:lnTo>
                  <a:pt x="0" y="1198179"/>
                </a:lnTo>
                <a:close/>
              </a:path>
            </a:pathLst>
          </a:custGeom>
          <a:solidFill>
            <a:schemeClr val="accent2"/>
          </a:solidFill>
        </p:spPr>
        <p:txBody>
          <a:bodyPr vert="horz" wrap="square" lIns="171450" tIns="34290" rIns="68580" bIns="34290" rtlCol="0" anchor="ctr">
            <a:noAutofit/>
          </a:bodyPr>
          <a:lstStyle>
            <a:lvl1pPr algn="l" defTabSz="914400" rtl="0" eaLnBrk="1" latinLnBrk="0" hangingPunct="1">
              <a:lnSpc>
                <a:spcPct val="100000"/>
              </a:lnSpc>
              <a:spcBef>
                <a:spcPct val="0"/>
              </a:spcBef>
              <a:buNone/>
              <a:defRPr sz="4000" kern="1200" cap="all" spc="300" baseline="0">
                <a:solidFill>
                  <a:schemeClr val="bg1"/>
                </a:solidFill>
                <a:latin typeface="Bahnschrift" panose="020B0502040204020203" pitchFamily="34" charset="0"/>
                <a:ea typeface="+mj-ea"/>
                <a:cs typeface="+mj-cs"/>
              </a:defRPr>
            </a:lvl1pPr>
          </a:lstStyle>
          <a:p>
            <a:r>
              <a:rPr lang="en-US" altLang="zh-HK" sz="3000" dirty="0"/>
              <a:t>Sample Handling</a:t>
            </a:r>
          </a:p>
        </p:txBody>
      </p:sp>
      <p:grpSp>
        <p:nvGrpSpPr>
          <p:cNvPr id="19" name="群組 18">
            <a:extLst>
              <a:ext uri="{FF2B5EF4-FFF2-40B4-BE49-F238E27FC236}">
                <a16:creationId xmlns:a16="http://schemas.microsoft.com/office/drawing/2014/main" id="{06CB41DC-A970-4524-8215-416071BF5A12}"/>
              </a:ext>
            </a:extLst>
          </p:cNvPr>
          <p:cNvGrpSpPr/>
          <p:nvPr/>
        </p:nvGrpSpPr>
        <p:grpSpPr>
          <a:xfrm>
            <a:off x="2688448" y="2287661"/>
            <a:ext cx="4183792" cy="1901112"/>
            <a:chOff x="2688448" y="2287661"/>
            <a:chExt cx="4183792" cy="1901112"/>
          </a:xfrm>
        </p:grpSpPr>
        <p:sp>
          <p:nvSpPr>
            <p:cNvPr id="4" name="橢圓 3">
              <a:extLst>
                <a:ext uri="{FF2B5EF4-FFF2-40B4-BE49-F238E27FC236}">
                  <a16:creationId xmlns:a16="http://schemas.microsoft.com/office/drawing/2014/main" id="{DCDB7C7C-72F2-4DF4-922B-F7430E376434}"/>
                </a:ext>
              </a:extLst>
            </p:cNvPr>
            <p:cNvSpPr/>
            <p:nvPr/>
          </p:nvSpPr>
          <p:spPr>
            <a:xfrm>
              <a:off x="3450770" y="2287661"/>
              <a:ext cx="312765" cy="297696"/>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pic>
          <p:nvPicPr>
            <p:cNvPr id="9" name="圖片 8">
              <a:extLst>
                <a:ext uri="{FF2B5EF4-FFF2-40B4-BE49-F238E27FC236}">
                  <a16:creationId xmlns:a16="http://schemas.microsoft.com/office/drawing/2014/main" id="{C299A1FC-9621-48DF-BB7B-23C89575D3FC}"/>
                </a:ext>
              </a:extLst>
            </p:cNvPr>
            <p:cNvPicPr>
              <a:picLocks noChangeAspect="1"/>
            </p:cNvPicPr>
            <p:nvPr/>
          </p:nvPicPr>
          <p:blipFill rotWithShape="1">
            <a:blip r:embed="rId3"/>
            <a:srcRect l="28062" t="30054" r="54115" b="57449"/>
            <a:stretch/>
          </p:blipFill>
          <p:spPr>
            <a:xfrm>
              <a:off x="2688448" y="2691512"/>
              <a:ext cx="4183792" cy="14972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0" name="直線單箭頭接點 9">
              <a:extLst>
                <a:ext uri="{FF2B5EF4-FFF2-40B4-BE49-F238E27FC236}">
                  <a16:creationId xmlns:a16="http://schemas.microsoft.com/office/drawing/2014/main" id="{01D3E64A-2246-47FA-9813-903A236A6D57}"/>
                </a:ext>
              </a:extLst>
            </p:cNvPr>
            <p:cNvCxnSpPr>
              <a:cxnSpLocks/>
              <a:stCxn id="4" idx="6"/>
              <a:endCxn id="9" idx="0"/>
            </p:cNvCxnSpPr>
            <p:nvPr/>
          </p:nvCxnSpPr>
          <p:spPr>
            <a:xfrm>
              <a:off x="3763535" y="2436509"/>
              <a:ext cx="1016809" cy="255003"/>
            </a:xfrm>
            <a:prstGeom prst="straightConnector1">
              <a:avLst/>
            </a:prstGeom>
            <a:ln w="28575">
              <a:headEnd type="arrow" w="lg" len="med"/>
              <a:tailEnd type="none" w="med" len="lg"/>
            </a:ln>
          </p:spPr>
          <p:style>
            <a:lnRef idx="3">
              <a:schemeClr val="dk1"/>
            </a:lnRef>
            <a:fillRef idx="0">
              <a:schemeClr val="dk1"/>
            </a:fillRef>
            <a:effectRef idx="2">
              <a:schemeClr val="dk1"/>
            </a:effectRef>
            <a:fontRef idx="minor">
              <a:schemeClr val="tx1"/>
            </a:fontRef>
          </p:style>
        </p:cxnSp>
      </p:grpSp>
      <p:pic>
        <p:nvPicPr>
          <p:cNvPr id="20" name="圖片 19">
            <a:extLst>
              <a:ext uri="{FF2B5EF4-FFF2-40B4-BE49-F238E27FC236}">
                <a16:creationId xmlns:a16="http://schemas.microsoft.com/office/drawing/2014/main" id="{274E580F-CFB7-4D54-9DC5-8D65837BA480}"/>
              </a:ext>
            </a:extLst>
          </p:cNvPr>
          <p:cNvPicPr>
            <a:picLocks noChangeAspect="1"/>
          </p:cNvPicPr>
          <p:nvPr/>
        </p:nvPicPr>
        <p:blipFill>
          <a:blip r:embed="rId4"/>
          <a:stretch>
            <a:fillRect/>
          </a:stretch>
        </p:blipFill>
        <p:spPr>
          <a:xfrm>
            <a:off x="1360391" y="1911980"/>
            <a:ext cx="6839905" cy="227679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2" name="文字方塊 11">
            <a:extLst>
              <a:ext uri="{FF2B5EF4-FFF2-40B4-BE49-F238E27FC236}">
                <a16:creationId xmlns:a16="http://schemas.microsoft.com/office/drawing/2014/main" id="{B21BED54-D2F5-4661-A06D-35FBE277518D}"/>
              </a:ext>
            </a:extLst>
          </p:cNvPr>
          <p:cNvSpPr txBox="1"/>
          <p:nvPr/>
        </p:nvSpPr>
        <p:spPr>
          <a:xfrm>
            <a:off x="956821" y="4743688"/>
            <a:ext cx="8126219" cy="369332"/>
          </a:xfrm>
          <a:prstGeom prst="rect">
            <a:avLst/>
          </a:prstGeom>
          <a:solidFill>
            <a:srgbClr val="92D050"/>
          </a:solidFill>
          <a:ln>
            <a:solidFill>
              <a:srgbClr val="65A552"/>
            </a:solidFill>
          </a:ln>
        </p:spPr>
        <p:txBody>
          <a:bodyPr wrap="square" rtlCol="0">
            <a:spAutoFit/>
          </a:bodyPr>
          <a:lstStyle/>
          <a:p>
            <a:r>
              <a:rPr lang="en-US" altLang="zh-HK" b="1" dirty="0"/>
              <a:t>Workflow:  </a:t>
            </a:r>
            <a:r>
              <a:rPr lang="en-US" altLang="zh-HK" dirty="0">
                <a:solidFill>
                  <a:srgbClr val="FFFF00"/>
                </a:solidFill>
              </a:rPr>
              <a:t>Pending(Collected) </a:t>
            </a:r>
            <a:r>
              <a:rPr lang="en-US" altLang="zh-HK" sz="1600" b="1" dirty="0"/>
              <a:t>→</a:t>
            </a:r>
            <a:r>
              <a:rPr lang="en-US" altLang="zh-HK" dirty="0"/>
              <a:t> Pending(Verified) </a:t>
            </a:r>
            <a:r>
              <a:rPr lang="en-US" altLang="zh-HK" sz="1600" b="1" dirty="0"/>
              <a:t>→</a:t>
            </a:r>
            <a:r>
              <a:rPr lang="en-US" altLang="zh-HK" dirty="0"/>
              <a:t> Packed </a:t>
            </a:r>
            <a:r>
              <a:rPr lang="en-US" altLang="zh-HK" sz="1600" b="1" dirty="0"/>
              <a:t>→</a:t>
            </a:r>
            <a:r>
              <a:rPr lang="en-US" altLang="zh-HK" dirty="0"/>
              <a:t> Sent Out </a:t>
            </a:r>
            <a:r>
              <a:rPr lang="en-US" altLang="zh-HK" sz="1600" b="1" dirty="0"/>
              <a:t>→</a:t>
            </a:r>
            <a:r>
              <a:rPr lang="en-US" altLang="zh-HK" dirty="0"/>
              <a:t> Received</a:t>
            </a:r>
            <a:endParaRPr lang="zh-HK" altLang="en-US" dirty="0"/>
          </a:p>
        </p:txBody>
      </p:sp>
    </p:spTree>
    <p:extLst>
      <p:ext uri="{BB962C8B-B14F-4D97-AF65-F5344CB8AC3E}">
        <p14:creationId xmlns:p14="http://schemas.microsoft.com/office/powerpoint/2010/main" val="4017624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237DA1CF-F2A9-4590-9599-D982B465B9E7}"/>
              </a:ext>
            </a:extLst>
          </p:cNvPr>
          <p:cNvPicPr>
            <a:picLocks noChangeAspect="1"/>
          </p:cNvPicPr>
          <p:nvPr/>
        </p:nvPicPr>
        <p:blipFill>
          <a:blip r:embed="rId3"/>
          <a:stretch>
            <a:fillRect/>
          </a:stretch>
        </p:blipFill>
        <p:spPr>
          <a:xfrm>
            <a:off x="610635" y="950566"/>
            <a:ext cx="7922729" cy="3982598"/>
          </a:xfrm>
          <a:prstGeom prst="rect">
            <a:avLst/>
          </a:prstGeom>
          <a:ln>
            <a:noFill/>
          </a:ln>
          <a:effectLst>
            <a:outerShdw blurRad="292100" dist="139700" dir="2700000" algn="tl" rotWithShape="0">
              <a:srgbClr val="333333">
                <a:alpha val="65000"/>
              </a:srgbClr>
            </a:outerShdw>
          </a:effectLst>
        </p:spPr>
      </p:pic>
      <p:sp>
        <p:nvSpPr>
          <p:cNvPr id="8" name="Title 46">
            <a:extLst>
              <a:ext uri="{FF2B5EF4-FFF2-40B4-BE49-F238E27FC236}">
                <a16:creationId xmlns:a16="http://schemas.microsoft.com/office/drawing/2014/main" id="{D05FE4CF-694E-49B6-A887-77A6D4ED5D13}"/>
              </a:ext>
            </a:extLst>
          </p:cNvPr>
          <p:cNvSpPr txBox="1">
            <a:spLocks/>
          </p:cNvSpPr>
          <p:nvPr/>
        </p:nvSpPr>
        <p:spPr>
          <a:xfrm>
            <a:off x="-2" y="0"/>
            <a:ext cx="6934201" cy="583200"/>
          </a:xfrm>
          <a:custGeom>
            <a:avLst/>
            <a:gdLst>
              <a:gd name="connsiteX0" fmla="*/ 0 w 6192892"/>
              <a:gd name="connsiteY0" fmla="*/ 0 h 1198179"/>
              <a:gd name="connsiteX1" fmla="*/ 6192892 w 6192892"/>
              <a:gd name="connsiteY1" fmla="*/ 0 h 1198179"/>
              <a:gd name="connsiteX2" fmla="*/ 5947075 w 6192892"/>
              <a:gd name="connsiteY2" fmla="*/ 1198179 h 1198179"/>
              <a:gd name="connsiteX3" fmla="*/ 0 w 6192892"/>
              <a:gd name="connsiteY3" fmla="*/ 1198179 h 1198179"/>
            </a:gdLst>
            <a:ahLst/>
            <a:cxnLst>
              <a:cxn ang="0">
                <a:pos x="connsiteX0" y="connsiteY0"/>
              </a:cxn>
              <a:cxn ang="0">
                <a:pos x="connsiteX1" y="connsiteY1"/>
              </a:cxn>
              <a:cxn ang="0">
                <a:pos x="connsiteX2" y="connsiteY2"/>
              </a:cxn>
              <a:cxn ang="0">
                <a:pos x="connsiteX3" y="connsiteY3"/>
              </a:cxn>
            </a:cxnLst>
            <a:rect l="l" t="t" r="r" b="b"/>
            <a:pathLst>
              <a:path w="6192892" h="1198179">
                <a:moveTo>
                  <a:pt x="0" y="0"/>
                </a:moveTo>
                <a:lnTo>
                  <a:pt x="6192892" y="0"/>
                </a:lnTo>
                <a:lnTo>
                  <a:pt x="5947075" y="1198179"/>
                </a:lnTo>
                <a:lnTo>
                  <a:pt x="0" y="1198179"/>
                </a:lnTo>
                <a:close/>
              </a:path>
            </a:pathLst>
          </a:custGeom>
          <a:solidFill>
            <a:schemeClr val="accent2"/>
          </a:solidFill>
        </p:spPr>
        <p:txBody>
          <a:bodyPr vert="horz" wrap="square" lIns="171450" tIns="34290" rIns="68580" bIns="34290" rtlCol="0" anchor="ctr">
            <a:noAutofit/>
          </a:bodyPr>
          <a:lstStyle>
            <a:lvl1pPr algn="l" defTabSz="914400" rtl="0" eaLnBrk="1" latinLnBrk="0" hangingPunct="1">
              <a:lnSpc>
                <a:spcPct val="100000"/>
              </a:lnSpc>
              <a:spcBef>
                <a:spcPct val="0"/>
              </a:spcBef>
              <a:buNone/>
              <a:defRPr sz="4000" kern="1200" cap="all" spc="300" baseline="0">
                <a:solidFill>
                  <a:schemeClr val="bg1"/>
                </a:solidFill>
                <a:latin typeface="Bahnschrift" panose="020B0502040204020203" pitchFamily="34" charset="0"/>
                <a:ea typeface="+mj-ea"/>
                <a:cs typeface="+mj-cs"/>
              </a:defRPr>
            </a:lvl1pPr>
          </a:lstStyle>
          <a:p>
            <a:r>
              <a:rPr lang="en-US" altLang="zh-HK" sz="3000" dirty="0"/>
              <a:t>Quick update by selecting</a:t>
            </a:r>
          </a:p>
        </p:txBody>
      </p:sp>
      <p:grpSp>
        <p:nvGrpSpPr>
          <p:cNvPr id="58" name="群組 57">
            <a:extLst>
              <a:ext uri="{FF2B5EF4-FFF2-40B4-BE49-F238E27FC236}">
                <a16:creationId xmlns:a16="http://schemas.microsoft.com/office/drawing/2014/main" id="{18520E0E-3891-49D9-B0E4-67D3606D3B67}"/>
              </a:ext>
            </a:extLst>
          </p:cNvPr>
          <p:cNvGrpSpPr/>
          <p:nvPr/>
        </p:nvGrpSpPr>
        <p:grpSpPr>
          <a:xfrm>
            <a:off x="203618" y="1948041"/>
            <a:ext cx="1719765" cy="1771093"/>
            <a:chOff x="203618" y="1948041"/>
            <a:chExt cx="1719765" cy="1771093"/>
          </a:xfrm>
        </p:grpSpPr>
        <p:sp>
          <p:nvSpPr>
            <p:cNvPr id="12" name="文字方塊 11">
              <a:extLst>
                <a:ext uri="{FF2B5EF4-FFF2-40B4-BE49-F238E27FC236}">
                  <a16:creationId xmlns:a16="http://schemas.microsoft.com/office/drawing/2014/main" id="{7A271ECA-43E9-4250-812F-DB1AC13858B4}"/>
                </a:ext>
              </a:extLst>
            </p:cNvPr>
            <p:cNvSpPr txBox="1"/>
            <p:nvPr/>
          </p:nvSpPr>
          <p:spPr>
            <a:xfrm>
              <a:off x="203618" y="3134359"/>
              <a:ext cx="1719765" cy="584775"/>
            </a:xfrm>
            <a:prstGeom prst="rect">
              <a:avLst/>
            </a:prstGeom>
            <a:solidFill>
              <a:schemeClr val="accent1">
                <a:lumMod val="40000"/>
                <a:lumOff val="60000"/>
              </a:schemeClr>
            </a:solidFill>
            <a:ln>
              <a:solidFill>
                <a:schemeClr val="tx1">
                  <a:lumMod val="50000"/>
                  <a:lumOff val="5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HK" sz="1600" dirty="0">
                  <a:solidFill>
                    <a:schemeClr val="tx1"/>
                  </a:solidFill>
                  <a:latin typeface="Bahnschrift" panose="020B0502040204020203" pitchFamily="34" charset="0"/>
                </a:rPr>
                <a:t>Select test(s) to pack/send out</a:t>
              </a:r>
              <a:endParaRPr lang="en-US" altLang="zh-HK" sz="1600" b="1" u="sng" dirty="0">
                <a:solidFill>
                  <a:schemeClr val="tx1"/>
                </a:solidFill>
                <a:latin typeface="Bahnschrift" panose="020B0502040204020203" pitchFamily="34" charset="0"/>
              </a:endParaRPr>
            </a:p>
          </p:txBody>
        </p:sp>
        <p:cxnSp>
          <p:nvCxnSpPr>
            <p:cNvPr id="13" name="直線單箭頭接點 12">
              <a:extLst>
                <a:ext uri="{FF2B5EF4-FFF2-40B4-BE49-F238E27FC236}">
                  <a16:creationId xmlns:a16="http://schemas.microsoft.com/office/drawing/2014/main" id="{8952379A-9385-4D8A-A2D8-5FDFBAFA3190}"/>
                </a:ext>
              </a:extLst>
            </p:cNvPr>
            <p:cNvCxnSpPr>
              <a:cxnSpLocks/>
              <a:stCxn id="12" idx="0"/>
              <a:endCxn id="11" idx="5"/>
            </p:cNvCxnSpPr>
            <p:nvPr/>
          </p:nvCxnSpPr>
          <p:spPr>
            <a:xfrm flipH="1" flipV="1">
              <a:off x="843872" y="2739412"/>
              <a:ext cx="219629" cy="394947"/>
            </a:xfrm>
            <a:prstGeom prst="straightConnector1">
              <a:avLst/>
            </a:prstGeom>
            <a:ln w="28575">
              <a:headEnd type="arrow" w="lg" len="med"/>
              <a:tailEnd type="none" w="med" len="lg"/>
            </a:ln>
          </p:spPr>
          <p:style>
            <a:lnRef idx="3">
              <a:schemeClr val="dk1"/>
            </a:lnRef>
            <a:fillRef idx="0">
              <a:schemeClr val="dk1"/>
            </a:fillRef>
            <a:effectRef idx="2">
              <a:schemeClr val="dk1"/>
            </a:effectRef>
            <a:fontRef idx="minor">
              <a:schemeClr val="tx1"/>
            </a:fontRef>
          </p:style>
        </p:cxnSp>
        <p:sp>
          <p:nvSpPr>
            <p:cNvPr id="11" name="橢圓 10">
              <a:extLst>
                <a:ext uri="{FF2B5EF4-FFF2-40B4-BE49-F238E27FC236}">
                  <a16:creationId xmlns:a16="http://schemas.microsoft.com/office/drawing/2014/main" id="{6EE6B12A-494B-4530-B593-F6A911AB6172}"/>
                </a:ext>
              </a:extLst>
            </p:cNvPr>
            <p:cNvSpPr/>
            <p:nvPr/>
          </p:nvSpPr>
          <p:spPr>
            <a:xfrm>
              <a:off x="555737" y="1948041"/>
              <a:ext cx="337571" cy="92714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grpSp>
      <p:grpSp>
        <p:nvGrpSpPr>
          <p:cNvPr id="59" name="群組 58">
            <a:extLst>
              <a:ext uri="{FF2B5EF4-FFF2-40B4-BE49-F238E27FC236}">
                <a16:creationId xmlns:a16="http://schemas.microsoft.com/office/drawing/2014/main" id="{34102104-D7DA-43DE-8DA7-09DBF04D1ACC}"/>
              </a:ext>
            </a:extLst>
          </p:cNvPr>
          <p:cNvGrpSpPr/>
          <p:nvPr/>
        </p:nvGrpSpPr>
        <p:grpSpPr>
          <a:xfrm>
            <a:off x="266043" y="873746"/>
            <a:ext cx="3520974" cy="1468860"/>
            <a:chOff x="266043" y="873746"/>
            <a:chExt cx="3520974" cy="1468860"/>
          </a:xfrm>
        </p:grpSpPr>
        <p:sp>
          <p:nvSpPr>
            <p:cNvPr id="24" name="文字方塊 23">
              <a:extLst>
                <a:ext uri="{FF2B5EF4-FFF2-40B4-BE49-F238E27FC236}">
                  <a16:creationId xmlns:a16="http://schemas.microsoft.com/office/drawing/2014/main" id="{E7633C8B-74D1-463B-990D-80C4DD10818F}"/>
                </a:ext>
              </a:extLst>
            </p:cNvPr>
            <p:cNvSpPr txBox="1"/>
            <p:nvPr/>
          </p:nvSpPr>
          <p:spPr>
            <a:xfrm>
              <a:off x="266043" y="873746"/>
              <a:ext cx="2058583" cy="338554"/>
            </a:xfrm>
            <a:prstGeom prst="rect">
              <a:avLst/>
            </a:prstGeom>
            <a:solidFill>
              <a:schemeClr val="accent1">
                <a:lumMod val="40000"/>
                <a:lumOff val="60000"/>
              </a:schemeClr>
            </a:solidFill>
            <a:ln>
              <a:solidFill>
                <a:schemeClr val="tx1">
                  <a:lumMod val="50000"/>
                  <a:lumOff val="5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HK" sz="1600" dirty="0">
                  <a:solidFill>
                    <a:schemeClr val="tx1"/>
                  </a:solidFill>
                  <a:latin typeface="Bahnschrift" panose="020B0502040204020203" pitchFamily="34" charset="0"/>
                </a:rPr>
                <a:t>Pack selected test(s)</a:t>
              </a:r>
            </a:p>
          </p:txBody>
        </p:sp>
        <p:cxnSp>
          <p:nvCxnSpPr>
            <p:cNvPr id="25" name="直線單箭頭接點 24">
              <a:extLst>
                <a:ext uri="{FF2B5EF4-FFF2-40B4-BE49-F238E27FC236}">
                  <a16:creationId xmlns:a16="http://schemas.microsoft.com/office/drawing/2014/main" id="{A7FAFA2D-D2B4-4DAE-BDED-16BF2ADF372C}"/>
                </a:ext>
              </a:extLst>
            </p:cNvPr>
            <p:cNvCxnSpPr>
              <a:cxnSpLocks/>
              <a:stCxn id="24" idx="2"/>
              <a:endCxn id="22" idx="1"/>
            </p:cNvCxnSpPr>
            <p:nvPr/>
          </p:nvCxnSpPr>
          <p:spPr>
            <a:xfrm>
              <a:off x="1295335" y="1212300"/>
              <a:ext cx="172778" cy="201082"/>
            </a:xfrm>
            <a:prstGeom prst="straightConnector1">
              <a:avLst/>
            </a:prstGeom>
            <a:ln w="28575">
              <a:headEnd type="arrow" w="lg" len="med"/>
              <a:tailEnd type="none" w="med" len="lg"/>
            </a:ln>
          </p:spPr>
          <p:style>
            <a:lnRef idx="3">
              <a:schemeClr val="dk1"/>
            </a:lnRef>
            <a:fillRef idx="0">
              <a:schemeClr val="dk1"/>
            </a:fillRef>
            <a:effectRef idx="2">
              <a:schemeClr val="dk1"/>
            </a:effectRef>
            <a:fontRef idx="minor">
              <a:schemeClr val="tx1"/>
            </a:fontRef>
          </p:style>
        </p:cxnSp>
        <p:sp>
          <p:nvSpPr>
            <p:cNvPr id="26" name="文字方塊 25">
              <a:extLst>
                <a:ext uri="{FF2B5EF4-FFF2-40B4-BE49-F238E27FC236}">
                  <a16:creationId xmlns:a16="http://schemas.microsoft.com/office/drawing/2014/main" id="{1E230062-3931-430C-BF1A-9D5712C65B27}"/>
                </a:ext>
              </a:extLst>
            </p:cNvPr>
            <p:cNvSpPr txBox="1"/>
            <p:nvPr/>
          </p:nvSpPr>
          <p:spPr>
            <a:xfrm>
              <a:off x="1381724" y="2004052"/>
              <a:ext cx="2405293" cy="338554"/>
            </a:xfrm>
            <a:prstGeom prst="rect">
              <a:avLst/>
            </a:prstGeom>
            <a:solidFill>
              <a:schemeClr val="accent1">
                <a:lumMod val="40000"/>
                <a:lumOff val="60000"/>
              </a:schemeClr>
            </a:solidFill>
            <a:ln>
              <a:solidFill>
                <a:schemeClr val="tx1">
                  <a:lumMod val="50000"/>
                  <a:lumOff val="5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HK" sz="1600" dirty="0">
                  <a:solidFill>
                    <a:schemeClr val="tx1"/>
                  </a:solidFill>
                  <a:latin typeface="Bahnschrift" panose="020B0502040204020203" pitchFamily="34" charset="0"/>
                </a:rPr>
                <a:t>Send out selected test(s)</a:t>
              </a:r>
              <a:endParaRPr lang="en-US" altLang="zh-HK" sz="1600" b="1" u="sng" dirty="0">
                <a:solidFill>
                  <a:schemeClr val="tx1"/>
                </a:solidFill>
                <a:latin typeface="Bahnschrift" panose="020B0502040204020203" pitchFamily="34" charset="0"/>
              </a:endParaRPr>
            </a:p>
          </p:txBody>
        </p:sp>
        <p:cxnSp>
          <p:nvCxnSpPr>
            <p:cNvPr id="27" name="直線單箭頭接點 26">
              <a:extLst>
                <a:ext uri="{FF2B5EF4-FFF2-40B4-BE49-F238E27FC236}">
                  <a16:creationId xmlns:a16="http://schemas.microsoft.com/office/drawing/2014/main" id="{CF7E9498-03CC-4AE3-A72D-4878CBAA68D9}"/>
                </a:ext>
              </a:extLst>
            </p:cNvPr>
            <p:cNvCxnSpPr>
              <a:cxnSpLocks/>
              <a:stCxn id="26" idx="0"/>
              <a:endCxn id="23" idx="4"/>
            </p:cNvCxnSpPr>
            <p:nvPr/>
          </p:nvCxnSpPr>
          <p:spPr>
            <a:xfrm flipH="1" flipV="1">
              <a:off x="2373826" y="1697124"/>
              <a:ext cx="210545" cy="306928"/>
            </a:xfrm>
            <a:prstGeom prst="straightConnector1">
              <a:avLst/>
            </a:prstGeom>
            <a:ln w="28575">
              <a:headEnd type="arrow" w="lg" len="med"/>
              <a:tailEnd type="none" w="med" len="lg"/>
            </a:ln>
          </p:spPr>
          <p:style>
            <a:lnRef idx="3">
              <a:schemeClr val="dk1"/>
            </a:lnRef>
            <a:fillRef idx="0">
              <a:schemeClr val="dk1"/>
            </a:fillRef>
            <a:effectRef idx="2">
              <a:schemeClr val="dk1"/>
            </a:effectRef>
            <a:fontRef idx="minor">
              <a:schemeClr val="tx1"/>
            </a:fontRef>
          </p:style>
        </p:cxnSp>
        <p:sp>
          <p:nvSpPr>
            <p:cNvPr id="22" name="橢圓 21">
              <a:extLst>
                <a:ext uri="{FF2B5EF4-FFF2-40B4-BE49-F238E27FC236}">
                  <a16:creationId xmlns:a16="http://schemas.microsoft.com/office/drawing/2014/main" id="{99A5A583-7783-41B1-AD55-E2FC360CD0FA}"/>
                </a:ext>
              </a:extLst>
            </p:cNvPr>
            <p:cNvSpPr/>
            <p:nvPr/>
          </p:nvSpPr>
          <p:spPr>
            <a:xfrm>
              <a:off x="1359926" y="1364700"/>
              <a:ext cx="738749" cy="33242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23" name="橢圓 22">
              <a:extLst>
                <a:ext uri="{FF2B5EF4-FFF2-40B4-BE49-F238E27FC236}">
                  <a16:creationId xmlns:a16="http://schemas.microsoft.com/office/drawing/2014/main" id="{AE3494A7-84C2-4EE7-8F61-E0C1841E5B94}"/>
                </a:ext>
              </a:extLst>
            </p:cNvPr>
            <p:cNvSpPr/>
            <p:nvPr/>
          </p:nvSpPr>
          <p:spPr>
            <a:xfrm>
              <a:off x="2004451" y="1364700"/>
              <a:ext cx="738749" cy="33242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grpSp>
      <p:sp>
        <p:nvSpPr>
          <p:cNvPr id="37" name="文字方塊 36">
            <a:extLst>
              <a:ext uri="{FF2B5EF4-FFF2-40B4-BE49-F238E27FC236}">
                <a16:creationId xmlns:a16="http://schemas.microsoft.com/office/drawing/2014/main" id="{3759DA53-CCA0-4BB8-84CF-4E9BDC434CBB}"/>
              </a:ext>
            </a:extLst>
          </p:cNvPr>
          <p:cNvSpPr txBox="1"/>
          <p:nvPr/>
        </p:nvSpPr>
        <p:spPr>
          <a:xfrm>
            <a:off x="956821" y="4743688"/>
            <a:ext cx="8126219" cy="369332"/>
          </a:xfrm>
          <a:prstGeom prst="rect">
            <a:avLst/>
          </a:prstGeom>
          <a:solidFill>
            <a:srgbClr val="92D050"/>
          </a:solidFill>
          <a:ln>
            <a:solidFill>
              <a:srgbClr val="65A552"/>
            </a:solidFill>
          </a:ln>
        </p:spPr>
        <p:txBody>
          <a:bodyPr wrap="square" rtlCol="0">
            <a:spAutoFit/>
          </a:bodyPr>
          <a:lstStyle/>
          <a:p>
            <a:r>
              <a:rPr lang="en-US" altLang="zh-HK" b="1" dirty="0"/>
              <a:t>Workflow:  </a:t>
            </a:r>
            <a:r>
              <a:rPr lang="en-US" altLang="zh-HK" dirty="0">
                <a:solidFill>
                  <a:srgbClr val="FFFF00"/>
                </a:solidFill>
              </a:rPr>
              <a:t>Pending(Collected) </a:t>
            </a:r>
            <a:r>
              <a:rPr lang="en-US" altLang="zh-HK" sz="1600" b="1" dirty="0"/>
              <a:t>→</a:t>
            </a:r>
            <a:r>
              <a:rPr lang="en-US" altLang="zh-HK" dirty="0"/>
              <a:t> Pending(Verified) </a:t>
            </a:r>
            <a:r>
              <a:rPr lang="en-US" altLang="zh-HK" sz="1600" b="1" dirty="0"/>
              <a:t>→</a:t>
            </a:r>
            <a:r>
              <a:rPr lang="en-US" altLang="zh-HK" dirty="0"/>
              <a:t> Packed </a:t>
            </a:r>
            <a:r>
              <a:rPr lang="en-US" altLang="zh-HK" sz="1600" b="1" dirty="0"/>
              <a:t>→</a:t>
            </a:r>
            <a:r>
              <a:rPr lang="en-US" altLang="zh-HK" dirty="0"/>
              <a:t> Sent Out </a:t>
            </a:r>
            <a:r>
              <a:rPr lang="en-US" altLang="zh-HK" sz="1600" b="1" dirty="0"/>
              <a:t>→</a:t>
            </a:r>
            <a:r>
              <a:rPr lang="en-US" altLang="zh-HK" dirty="0"/>
              <a:t> Received</a:t>
            </a:r>
            <a:endParaRPr lang="zh-HK" altLang="en-US" dirty="0"/>
          </a:p>
        </p:txBody>
      </p:sp>
      <p:grpSp>
        <p:nvGrpSpPr>
          <p:cNvPr id="18" name="群組 17">
            <a:extLst>
              <a:ext uri="{FF2B5EF4-FFF2-40B4-BE49-F238E27FC236}">
                <a16:creationId xmlns:a16="http://schemas.microsoft.com/office/drawing/2014/main" id="{A84A94C8-3598-4B11-8F78-FD1DAE2A0471}"/>
              </a:ext>
            </a:extLst>
          </p:cNvPr>
          <p:cNvGrpSpPr/>
          <p:nvPr/>
        </p:nvGrpSpPr>
        <p:grpSpPr>
          <a:xfrm>
            <a:off x="4505435" y="1331203"/>
            <a:ext cx="3123891" cy="2750504"/>
            <a:chOff x="4505435" y="1331203"/>
            <a:chExt cx="3123891" cy="2750504"/>
          </a:xfrm>
        </p:grpSpPr>
        <p:grpSp>
          <p:nvGrpSpPr>
            <p:cNvPr id="17" name="群組 16">
              <a:extLst>
                <a:ext uri="{FF2B5EF4-FFF2-40B4-BE49-F238E27FC236}">
                  <a16:creationId xmlns:a16="http://schemas.microsoft.com/office/drawing/2014/main" id="{6E9A7859-F245-411D-93DD-6D87E1E76D61}"/>
                </a:ext>
              </a:extLst>
            </p:cNvPr>
            <p:cNvGrpSpPr/>
            <p:nvPr/>
          </p:nvGrpSpPr>
          <p:grpSpPr>
            <a:xfrm>
              <a:off x="4505435" y="1331203"/>
              <a:ext cx="3123891" cy="831200"/>
              <a:chOff x="4505435" y="1331203"/>
              <a:chExt cx="3123891" cy="831200"/>
            </a:xfrm>
          </p:grpSpPr>
          <p:pic>
            <p:nvPicPr>
              <p:cNvPr id="52" name="圖片 51">
                <a:extLst>
                  <a:ext uri="{FF2B5EF4-FFF2-40B4-BE49-F238E27FC236}">
                    <a16:creationId xmlns:a16="http://schemas.microsoft.com/office/drawing/2014/main" id="{49BD7720-811D-4166-A2D0-20BD11DE3184}"/>
                  </a:ext>
                </a:extLst>
              </p:cNvPr>
              <p:cNvPicPr>
                <a:picLocks noChangeAspect="1"/>
              </p:cNvPicPr>
              <p:nvPr/>
            </p:nvPicPr>
            <p:blipFill rotWithShape="1">
              <a:blip r:embed="rId4"/>
              <a:srcRect r="1592"/>
              <a:stretch/>
            </p:blipFill>
            <p:spPr>
              <a:xfrm>
                <a:off x="4628716" y="1633703"/>
                <a:ext cx="3000610" cy="528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3" name="文字方塊 52">
                <a:extLst>
                  <a:ext uri="{FF2B5EF4-FFF2-40B4-BE49-F238E27FC236}">
                    <a16:creationId xmlns:a16="http://schemas.microsoft.com/office/drawing/2014/main" id="{52642A56-85F7-449C-BC1A-C53B56A458E5}"/>
                  </a:ext>
                </a:extLst>
              </p:cNvPr>
              <p:cNvSpPr txBox="1"/>
              <p:nvPr/>
            </p:nvSpPr>
            <p:spPr>
              <a:xfrm>
                <a:off x="4505435" y="1331203"/>
                <a:ext cx="1623586" cy="338554"/>
              </a:xfrm>
              <a:prstGeom prst="rect">
                <a:avLst/>
              </a:prstGeom>
              <a:noFill/>
            </p:spPr>
            <p:txBody>
              <a:bodyPr wrap="none" rtlCol="0">
                <a:spAutoFit/>
              </a:bodyPr>
              <a:lstStyle/>
              <a:p>
                <a:r>
                  <a:rPr lang="en-US" altLang="zh-HK" sz="1600" b="1" dirty="0"/>
                  <a:t>Success Message</a:t>
                </a:r>
                <a:endParaRPr lang="zh-HK" altLang="en-US" sz="1600" b="1" dirty="0"/>
              </a:p>
            </p:txBody>
          </p:sp>
        </p:grpSp>
        <p:grpSp>
          <p:nvGrpSpPr>
            <p:cNvPr id="16" name="群組 15">
              <a:extLst>
                <a:ext uri="{FF2B5EF4-FFF2-40B4-BE49-F238E27FC236}">
                  <a16:creationId xmlns:a16="http://schemas.microsoft.com/office/drawing/2014/main" id="{A21EAC07-8327-4568-BC2E-20DBC39B8DB2}"/>
                </a:ext>
              </a:extLst>
            </p:cNvPr>
            <p:cNvGrpSpPr/>
            <p:nvPr/>
          </p:nvGrpSpPr>
          <p:grpSpPr>
            <a:xfrm>
              <a:off x="4505435" y="2239223"/>
              <a:ext cx="2823044" cy="1842484"/>
              <a:chOff x="4505435" y="2239223"/>
              <a:chExt cx="2823044" cy="1842484"/>
            </a:xfrm>
          </p:grpSpPr>
          <p:pic>
            <p:nvPicPr>
              <p:cNvPr id="51" name="圖片 50">
                <a:extLst>
                  <a:ext uri="{FF2B5EF4-FFF2-40B4-BE49-F238E27FC236}">
                    <a16:creationId xmlns:a16="http://schemas.microsoft.com/office/drawing/2014/main" id="{7E90EFE0-1238-4F5A-8E7C-9D76AB435E3F}"/>
                  </a:ext>
                </a:extLst>
              </p:cNvPr>
              <p:cNvPicPr>
                <a:picLocks noChangeAspect="1"/>
              </p:cNvPicPr>
              <p:nvPr/>
            </p:nvPicPr>
            <p:blipFill rotWithShape="1">
              <a:blip r:embed="rId5"/>
              <a:srcRect l="1191" t="3049" r="3256" b="5657"/>
              <a:stretch/>
            </p:blipFill>
            <p:spPr>
              <a:xfrm>
                <a:off x="4612543" y="3376260"/>
                <a:ext cx="2715936" cy="7054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4" name="文字方塊 53">
                <a:extLst>
                  <a:ext uri="{FF2B5EF4-FFF2-40B4-BE49-F238E27FC236}">
                    <a16:creationId xmlns:a16="http://schemas.microsoft.com/office/drawing/2014/main" id="{9EB2D212-F353-4D44-9400-4F77E28B0A40}"/>
                  </a:ext>
                </a:extLst>
              </p:cNvPr>
              <p:cNvSpPr txBox="1"/>
              <p:nvPr/>
            </p:nvSpPr>
            <p:spPr>
              <a:xfrm>
                <a:off x="4505435" y="2239223"/>
                <a:ext cx="1265283" cy="338554"/>
              </a:xfrm>
              <a:prstGeom prst="rect">
                <a:avLst/>
              </a:prstGeom>
              <a:noFill/>
            </p:spPr>
            <p:txBody>
              <a:bodyPr wrap="none" rtlCol="0">
                <a:spAutoFit/>
              </a:bodyPr>
              <a:lstStyle/>
              <a:p>
                <a:r>
                  <a:rPr lang="en-US" altLang="zh-HK" sz="1600" b="1" dirty="0"/>
                  <a:t>Fail Message</a:t>
                </a:r>
                <a:endParaRPr lang="zh-HK" altLang="en-US" sz="1600" b="1" dirty="0"/>
              </a:p>
            </p:txBody>
          </p:sp>
          <p:pic>
            <p:nvPicPr>
              <p:cNvPr id="15" name="圖片 14">
                <a:extLst>
                  <a:ext uri="{FF2B5EF4-FFF2-40B4-BE49-F238E27FC236}">
                    <a16:creationId xmlns:a16="http://schemas.microsoft.com/office/drawing/2014/main" id="{A3AF981A-AD30-421C-A7ED-CAF4AC72EEA3}"/>
                  </a:ext>
                </a:extLst>
              </p:cNvPr>
              <p:cNvPicPr>
                <a:picLocks noChangeAspect="1"/>
              </p:cNvPicPr>
              <p:nvPr/>
            </p:nvPicPr>
            <p:blipFill>
              <a:blip r:embed="rId6"/>
              <a:stretch>
                <a:fillRect/>
              </a:stretch>
            </p:blipFill>
            <p:spPr>
              <a:xfrm>
                <a:off x="4612543" y="2547815"/>
                <a:ext cx="2715936" cy="6994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grpSp>
      <p:grpSp>
        <p:nvGrpSpPr>
          <p:cNvPr id="10" name="群組 9">
            <a:extLst>
              <a:ext uri="{FF2B5EF4-FFF2-40B4-BE49-F238E27FC236}">
                <a16:creationId xmlns:a16="http://schemas.microsoft.com/office/drawing/2014/main" id="{80CCAF05-8C5C-41DD-9203-C43A6BC9E160}"/>
              </a:ext>
            </a:extLst>
          </p:cNvPr>
          <p:cNvGrpSpPr/>
          <p:nvPr/>
        </p:nvGrpSpPr>
        <p:grpSpPr>
          <a:xfrm>
            <a:off x="4676070" y="1856647"/>
            <a:ext cx="3662284" cy="2707185"/>
            <a:chOff x="4676070" y="1856647"/>
            <a:chExt cx="3662284" cy="2707185"/>
          </a:xfrm>
        </p:grpSpPr>
        <p:sp>
          <p:nvSpPr>
            <p:cNvPr id="30" name="矩形: 圓角 29">
              <a:extLst>
                <a:ext uri="{FF2B5EF4-FFF2-40B4-BE49-F238E27FC236}">
                  <a16:creationId xmlns:a16="http://schemas.microsoft.com/office/drawing/2014/main" id="{7A8F2803-74F7-4AB8-B623-3E88B8F0A525}"/>
                </a:ext>
              </a:extLst>
            </p:cNvPr>
            <p:cNvSpPr/>
            <p:nvPr/>
          </p:nvSpPr>
          <p:spPr>
            <a:xfrm>
              <a:off x="4676070" y="3809214"/>
              <a:ext cx="962730" cy="75461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pic>
          <p:nvPicPr>
            <p:cNvPr id="66" name="圖片 65">
              <a:extLst>
                <a:ext uri="{FF2B5EF4-FFF2-40B4-BE49-F238E27FC236}">
                  <a16:creationId xmlns:a16="http://schemas.microsoft.com/office/drawing/2014/main" id="{5E43107C-3DA8-4E3E-B248-9AB05F47277A}"/>
                </a:ext>
              </a:extLst>
            </p:cNvPr>
            <p:cNvPicPr>
              <a:picLocks noChangeAspect="1"/>
            </p:cNvPicPr>
            <p:nvPr/>
          </p:nvPicPr>
          <p:blipFill>
            <a:blip r:embed="rId7"/>
            <a:stretch>
              <a:fillRect/>
            </a:stretch>
          </p:blipFill>
          <p:spPr>
            <a:xfrm>
              <a:off x="5738987" y="2158381"/>
              <a:ext cx="2234931" cy="14042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2" name="文字方塊 31">
              <a:extLst>
                <a:ext uri="{FF2B5EF4-FFF2-40B4-BE49-F238E27FC236}">
                  <a16:creationId xmlns:a16="http://schemas.microsoft.com/office/drawing/2014/main" id="{2C9ACF07-A0B2-4191-B1DF-0CD84E1C324B}"/>
                </a:ext>
              </a:extLst>
            </p:cNvPr>
            <p:cNvSpPr txBox="1"/>
            <p:nvPr/>
          </p:nvSpPr>
          <p:spPr>
            <a:xfrm>
              <a:off x="5622418" y="1856647"/>
              <a:ext cx="2715936" cy="338554"/>
            </a:xfrm>
            <a:prstGeom prst="rect">
              <a:avLst/>
            </a:prstGeom>
            <a:noFill/>
          </p:spPr>
          <p:txBody>
            <a:bodyPr wrap="none" rtlCol="0">
              <a:spAutoFit/>
            </a:bodyPr>
            <a:lstStyle/>
            <a:p>
              <a:r>
                <a:rPr lang="en-US" altLang="zh-HK" sz="1600" b="1" dirty="0"/>
                <a:t>Not allowed to pack/send out</a:t>
              </a:r>
              <a:endParaRPr lang="zh-HK" altLang="en-US" sz="1600" b="1" dirty="0"/>
            </a:p>
          </p:txBody>
        </p:sp>
        <p:cxnSp>
          <p:nvCxnSpPr>
            <p:cNvPr id="33" name="接點: 肘形 32">
              <a:extLst>
                <a:ext uri="{FF2B5EF4-FFF2-40B4-BE49-F238E27FC236}">
                  <a16:creationId xmlns:a16="http://schemas.microsoft.com/office/drawing/2014/main" id="{1845C199-E5BF-41BA-9860-6F06D457047A}"/>
                </a:ext>
              </a:extLst>
            </p:cNvPr>
            <p:cNvCxnSpPr>
              <a:cxnSpLocks/>
              <a:stCxn id="66" idx="2"/>
              <a:endCxn id="30" idx="3"/>
            </p:cNvCxnSpPr>
            <p:nvPr/>
          </p:nvCxnSpPr>
          <p:spPr>
            <a:xfrm rot="5400000">
              <a:off x="5935680" y="3265750"/>
              <a:ext cx="623894" cy="1217653"/>
            </a:xfrm>
            <a:prstGeom prst="bentConnector2">
              <a:avLst/>
            </a:prstGeom>
            <a:ln w="28575">
              <a:solidFill>
                <a:schemeClr val="tx1"/>
              </a:solidFill>
              <a:headEnd type="none" w="lg" len="med"/>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44528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10" presetClass="exit" presetSubtype="0" fill="hold" nodeType="withEffect">
                                  <p:stCondLst>
                                    <p:cond delay="0"/>
                                  </p:stCondLst>
                                  <p:childTnLst>
                                    <p:animEffect transition="out" filter="fade">
                                      <p:cBhvr>
                                        <p:cTn id="19" dur="300"/>
                                        <p:tgtEl>
                                          <p:spTgt spid="10"/>
                                        </p:tgtEl>
                                      </p:cBhvr>
                                    </p:animEffect>
                                    <p:set>
                                      <p:cBhvr>
                                        <p:cTn id="20" dur="1" fill="hold">
                                          <p:stCondLst>
                                            <p:cond delay="2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46">
            <a:extLst>
              <a:ext uri="{FF2B5EF4-FFF2-40B4-BE49-F238E27FC236}">
                <a16:creationId xmlns:a16="http://schemas.microsoft.com/office/drawing/2014/main" id="{D05FE4CF-694E-49B6-A887-77A6D4ED5D13}"/>
              </a:ext>
            </a:extLst>
          </p:cNvPr>
          <p:cNvSpPr txBox="1">
            <a:spLocks/>
          </p:cNvSpPr>
          <p:nvPr/>
        </p:nvSpPr>
        <p:spPr>
          <a:xfrm>
            <a:off x="-1" y="0"/>
            <a:ext cx="3592287" cy="583200"/>
          </a:xfrm>
          <a:custGeom>
            <a:avLst/>
            <a:gdLst>
              <a:gd name="connsiteX0" fmla="*/ 0 w 6192892"/>
              <a:gd name="connsiteY0" fmla="*/ 0 h 1198179"/>
              <a:gd name="connsiteX1" fmla="*/ 6192892 w 6192892"/>
              <a:gd name="connsiteY1" fmla="*/ 0 h 1198179"/>
              <a:gd name="connsiteX2" fmla="*/ 5947075 w 6192892"/>
              <a:gd name="connsiteY2" fmla="*/ 1198179 h 1198179"/>
              <a:gd name="connsiteX3" fmla="*/ 0 w 6192892"/>
              <a:gd name="connsiteY3" fmla="*/ 1198179 h 1198179"/>
            </a:gdLst>
            <a:ahLst/>
            <a:cxnLst>
              <a:cxn ang="0">
                <a:pos x="connsiteX0" y="connsiteY0"/>
              </a:cxn>
              <a:cxn ang="0">
                <a:pos x="connsiteX1" y="connsiteY1"/>
              </a:cxn>
              <a:cxn ang="0">
                <a:pos x="connsiteX2" y="connsiteY2"/>
              </a:cxn>
              <a:cxn ang="0">
                <a:pos x="connsiteX3" y="connsiteY3"/>
              </a:cxn>
            </a:cxnLst>
            <a:rect l="l" t="t" r="r" b="b"/>
            <a:pathLst>
              <a:path w="6192892" h="1198179">
                <a:moveTo>
                  <a:pt x="0" y="0"/>
                </a:moveTo>
                <a:lnTo>
                  <a:pt x="6192892" y="0"/>
                </a:lnTo>
                <a:lnTo>
                  <a:pt x="5947075" y="1198179"/>
                </a:lnTo>
                <a:lnTo>
                  <a:pt x="0" y="1198179"/>
                </a:lnTo>
                <a:close/>
              </a:path>
            </a:pathLst>
          </a:custGeom>
          <a:solidFill>
            <a:schemeClr val="accent2"/>
          </a:solidFill>
        </p:spPr>
        <p:txBody>
          <a:bodyPr vert="horz" wrap="square" lIns="171450" tIns="34290" rIns="68580" bIns="34290" rtlCol="0" anchor="ctr">
            <a:noAutofit/>
          </a:bodyPr>
          <a:lstStyle>
            <a:lvl1pPr algn="l" defTabSz="914400" rtl="0" eaLnBrk="1" latinLnBrk="0" hangingPunct="1">
              <a:lnSpc>
                <a:spcPct val="100000"/>
              </a:lnSpc>
              <a:spcBef>
                <a:spcPct val="0"/>
              </a:spcBef>
              <a:buNone/>
              <a:defRPr sz="4000" kern="1200" cap="all" spc="300" baseline="0">
                <a:solidFill>
                  <a:schemeClr val="bg1"/>
                </a:solidFill>
                <a:latin typeface="Bahnschrift" panose="020B0502040204020203" pitchFamily="34" charset="0"/>
                <a:ea typeface="+mj-ea"/>
                <a:cs typeface="+mj-cs"/>
              </a:defRPr>
            </a:lvl1pPr>
          </a:lstStyle>
          <a:p>
            <a:r>
              <a:rPr lang="en-US" altLang="zh-HK" sz="3000" dirty="0"/>
              <a:t>Auto-select</a:t>
            </a:r>
          </a:p>
        </p:txBody>
      </p:sp>
      <p:pic>
        <p:nvPicPr>
          <p:cNvPr id="2" name="圖片 1">
            <a:extLst>
              <a:ext uri="{FF2B5EF4-FFF2-40B4-BE49-F238E27FC236}">
                <a16:creationId xmlns:a16="http://schemas.microsoft.com/office/drawing/2014/main" id="{1CEB7933-9FBD-42CE-8796-A7CCAF0A8B81}"/>
              </a:ext>
            </a:extLst>
          </p:cNvPr>
          <p:cNvPicPr>
            <a:picLocks noChangeAspect="1"/>
          </p:cNvPicPr>
          <p:nvPr/>
        </p:nvPicPr>
        <p:blipFill>
          <a:blip r:embed="rId3"/>
          <a:stretch>
            <a:fillRect/>
          </a:stretch>
        </p:blipFill>
        <p:spPr>
          <a:xfrm>
            <a:off x="185057" y="1338904"/>
            <a:ext cx="8773886" cy="2465692"/>
          </a:xfrm>
          <a:prstGeom prst="rect">
            <a:avLst/>
          </a:prstGeom>
          <a:ln>
            <a:noFill/>
          </a:ln>
          <a:effectLst>
            <a:outerShdw blurRad="292100" dist="139700" dir="2700000" algn="tl" rotWithShape="0">
              <a:srgbClr val="333333">
                <a:alpha val="65000"/>
              </a:srgbClr>
            </a:outerShdw>
          </a:effectLst>
        </p:spPr>
      </p:pic>
      <p:grpSp>
        <p:nvGrpSpPr>
          <p:cNvPr id="18" name="群組 17">
            <a:extLst>
              <a:ext uri="{FF2B5EF4-FFF2-40B4-BE49-F238E27FC236}">
                <a16:creationId xmlns:a16="http://schemas.microsoft.com/office/drawing/2014/main" id="{F303ED67-9634-4FEE-8154-EDAC73331929}"/>
              </a:ext>
            </a:extLst>
          </p:cNvPr>
          <p:cNvGrpSpPr/>
          <p:nvPr/>
        </p:nvGrpSpPr>
        <p:grpSpPr>
          <a:xfrm>
            <a:off x="4645819" y="2518435"/>
            <a:ext cx="3478819" cy="2038291"/>
            <a:chOff x="4645819" y="2518435"/>
            <a:chExt cx="3478819" cy="2038291"/>
          </a:xfrm>
        </p:grpSpPr>
        <p:grpSp>
          <p:nvGrpSpPr>
            <p:cNvPr id="5" name="群組 4">
              <a:extLst>
                <a:ext uri="{FF2B5EF4-FFF2-40B4-BE49-F238E27FC236}">
                  <a16:creationId xmlns:a16="http://schemas.microsoft.com/office/drawing/2014/main" id="{0BF3DD9C-475E-4AE4-8A42-D7B4BB3143F4}"/>
                </a:ext>
              </a:extLst>
            </p:cNvPr>
            <p:cNvGrpSpPr/>
            <p:nvPr/>
          </p:nvGrpSpPr>
          <p:grpSpPr>
            <a:xfrm>
              <a:off x="4645819" y="2518435"/>
              <a:ext cx="1126331" cy="1286161"/>
              <a:chOff x="4529704" y="2251848"/>
              <a:chExt cx="1126331" cy="1286161"/>
            </a:xfrm>
          </p:grpSpPr>
          <p:sp>
            <p:nvSpPr>
              <p:cNvPr id="7" name="橢圓 6">
                <a:extLst>
                  <a:ext uri="{FF2B5EF4-FFF2-40B4-BE49-F238E27FC236}">
                    <a16:creationId xmlns:a16="http://schemas.microsoft.com/office/drawing/2014/main" id="{17ED9A20-1BD8-4842-BAC5-CE59630AD7AC}"/>
                  </a:ext>
                </a:extLst>
              </p:cNvPr>
              <p:cNvSpPr/>
              <p:nvPr/>
            </p:nvSpPr>
            <p:spPr>
              <a:xfrm>
                <a:off x="4529704" y="2251848"/>
                <a:ext cx="1126331" cy="34641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cxnSp>
            <p:nvCxnSpPr>
              <p:cNvPr id="9" name="直線單箭頭接點 8">
                <a:extLst>
                  <a:ext uri="{FF2B5EF4-FFF2-40B4-BE49-F238E27FC236}">
                    <a16:creationId xmlns:a16="http://schemas.microsoft.com/office/drawing/2014/main" id="{968A6719-D09F-4D85-BC35-C9EABEFC0A17}"/>
                  </a:ext>
                </a:extLst>
              </p:cNvPr>
              <p:cNvCxnSpPr>
                <a:cxnSpLocks/>
                <a:stCxn id="7" idx="4"/>
                <a:endCxn id="12" idx="1"/>
              </p:cNvCxnSpPr>
              <p:nvPr/>
            </p:nvCxnSpPr>
            <p:spPr>
              <a:xfrm>
                <a:off x="5092870" y="2598263"/>
                <a:ext cx="563165" cy="939746"/>
              </a:xfrm>
              <a:prstGeom prst="straightConnector1">
                <a:avLst/>
              </a:prstGeom>
              <a:ln w="28575">
                <a:headEnd type="arrow" w="lg" len="med"/>
                <a:tailEnd type="none" w="med" len="lg"/>
              </a:ln>
            </p:spPr>
            <p:style>
              <a:lnRef idx="3">
                <a:schemeClr val="dk1"/>
              </a:lnRef>
              <a:fillRef idx="0">
                <a:schemeClr val="dk1"/>
              </a:fillRef>
              <a:effectRef idx="2">
                <a:schemeClr val="dk1"/>
              </a:effectRef>
              <a:fontRef idx="minor">
                <a:schemeClr val="tx1"/>
              </a:fontRef>
            </p:style>
          </p:cxnSp>
        </p:grpSp>
        <p:pic>
          <p:nvPicPr>
            <p:cNvPr id="12" name="圖片 11">
              <a:extLst>
                <a:ext uri="{FF2B5EF4-FFF2-40B4-BE49-F238E27FC236}">
                  <a16:creationId xmlns:a16="http://schemas.microsoft.com/office/drawing/2014/main" id="{749822E0-64D5-4455-9837-DC1547321721}"/>
                </a:ext>
              </a:extLst>
            </p:cNvPr>
            <p:cNvPicPr>
              <a:picLocks noChangeAspect="1"/>
            </p:cNvPicPr>
            <p:nvPr/>
          </p:nvPicPr>
          <p:blipFill rotWithShape="1">
            <a:blip r:embed="rId4"/>
            <a:srcRect l="8162" r="5324"/>
            <a:stretch/>
          </p:blipFill>
          <p:spPr>
            <a:xfrm>
              <a:off x="5772150" y="3052466"/>
              <a:ext cx="2352488" cy="15042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grpSp>
        <p:nvGrpSpPr>
          <p:cNvPr id="3" name="群組 2">
            <a:extLst>
              <a:ext uri="{FF2B5EF4-FFF2-40B4-BE49-F238E27FC236}">
                <a16:creationId xmlns:a16="http://schemas.microsoft.com/office/drawing/2014/main" id="{19C3ED37-2978-4254-AA5A-CA4C703E58FB}"/>
              </a:ext>
            </a:extLst>
          </p:cNvPr>
          <p:cNvGrpSpPr/>
          <p:nvPr/>
        </p:nvGrpSpPr>
        <p:grpSpPr>
          <a:xfrm>
            <a:off x="1035209" y="910480"/>
            <a:ext cx="7635731" cy="1251060"/>
            <a:chOff x="1035209" y="910480"/>
            <a:chExt cx="7635731" cy="1251060"/>
          </a:xfrm>
        </p:grpSpPr>
        <p:sp>
          <p:nvSpPr>
            <p:cNvPr id="29" name="橢圓 28">
              <a:extLst>
                <a:ext uri="{FF2B5EF4-FFF2-40B4-BE49-F238E27FC236}">
                  <a16:creationId xmlns:a16="http://schemas.microsoft.com/office/drawing/2014/main" id="{05CE9993-3EBE-4C06-9A88-5E7AC436D260}"/>
                </a:ext>
              </a:extLst>
            </p:cNvPr>
            <p:cNvSpPr/>
            <p:nvPr/>
          </p:nvSpPr>
          <p:spPr>
            <a:xfrm>
              <a:off x="1035209" y="1840255"/>
              <a:ext cx="766921" cy="32128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11" name="文字方塊 10">
              <a:extLst>
                <a:ext uri="{FF2B5EF4-FFF2-40B4-BE49-F238E27FC236}">
                  <a16:creationId xmlns:a16="http://schemas.microsoft.com/office/drawing/2014/main" id="{A40D75A3-B75A-41A6-AE45-1605181FDB6F}"/>
                </a:ext>
              </a:extLst>
            </p:cNvPr>
            <p:cNvSpPr txBox="1"/>
            <p:nvPr/>
          </p:nvSpPr>
          <p:spPr>
            <a:xfrm>
              <a:off x="4730364" y="910480"/>
              <a:ext cx="3940576" cy="584775"/>
            </a:xfrm>
            <a:prstGeom prst="rect">
              <a:avLst/>
            </a:prstGeom>
            <a:solidFill>
              <a:schemeClr val="accent5">
                <a:lumMod val="20000"/>
                <a:lumOff val="80000"/>
              </a:schemeClr>
            </a:solidFill>
            <a:ln>
              <a:solidFill>
                <a:schemeClr val="tx1">
                  <a:lumMod val="50000"/>
                  <a:lumOff val="5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HK" sz="1600" b="1" dirty="0">
                  <a:solidFill>
                    <a:schemeClr val="tx1"/>
                  </a:solidFill>
                  <a:latin typeface="Bahnschrift" panose="020B0502040204020203" pitchFamily="34" charset="0"/>
                </a:rPr>
                <a:t>Logical Requirements</a:t>
              </a:r>
            </a:p>
            <a:p>
              <a:r>
                <a:rPr lang="en-US" altLang="zh-HK" sz="1600" u="sng" dirty="0">
                  <a:solidFill>
                    <a:schemeClr val="tx1"/>
                  </a:solidFill>
                  <a:latin typeface="Bahnschrift" panose="020B0502040204020203" pitchFamily="34" charset="0"/>
                </a:rPr>
                <a:t>Pack</a:t>
              </a:r>
              <a:r>
                <a:rPr lang="en-US" altLang="zh-HK" sz="1600" dirty="0">
                  <a:solidFill>
                    <a:schemeClr val="tx1"/>
                  </a:solidFill>
                  <a:latin typeface="Bahnschrift" panose="020B0502040204020203" pitchFamily="34" charset="0"/>
                </a:rPr>
                <a:t>: The sample is collected &amp; verified.</a:t>
              </a:r>
            </a:p>
          </p:txBody>
        </p:sp>
      </p:grpSp>
      <p:sp>
        <p:nvSpPr>
          <p:cNvPr id="13" name="文字方塊 12">
            <a:extLst>
              <a:ext uri="{FF2B5EF4-FFF2-40B4-BE49-F238E27FC236}">
                <a16:creationId xmlns:a16="http://schemas.microsoft.com/office/drawing/2014/main" id="{61ED5F53-73FD-480A-8BB6-04455CB6819C}"/>
              </a:ext>
            </a:extLst>
          </p:cNvPr>
          <p:cNvSpPr txBox="1"/>
          <p:nvPr/>
        </p:nvSpPr>
        <p:spPr>
          <a:xfrm>
            <a:off x="956821" y="4743688"/>
            <a:ext cx="8126219" cy="369332"/>
          </a:xfrm>
          <a:prstGeom prst="rect">
            <a:avLst/>
          </a:prstGeom>
          <a:solidFill>
            <a:srgbClr val="92D050"/>
          </a:solidFill>
          <a:ln>
            <a:solidFill>
              <a:srgbClr val="65A552"/>
            </a:solidFill>
          </a:ln>
        </p:spPr>
        <p:txBody>
          <a:bodyPr wrap="square" rtlCol="0">
            <a:spAutoFit/>
          </a:bodyPr>
          <a:lstStyle/>
          <a:p>
            <a:r>
              <a:rPr lang="en-US" altLang="zh-HK" b="1" dirty="0"/>
              <a:t>Workflow:  </a:t>
            </a:r>
            <a:r>
              <a:rPr lang="en-US" altLang="zh-HK" dirty="0"/>
              <a:t>Pending(Collected) </a:t>
            </a:r>
            <a:r>
              <a:rPr lang="en-US" altLang="zh-HK" sz="1600" b="1" dirty="0"/>
              <a:t>→</a:t>
            </a:r>
            <a:r>
              <a:rPr lang="en-US" altLang="zh-HK" dirty="0"/>
              <a:t> </a:t>
            </a:r>
            <a:r>
              <a:rPr lang="en-US" altLang="zh-HK" dirty="0">
                <a:solidFill>
                  <a:srgbClr val="FFFF00"/>
                </a:solidFill>
              </a:rPr>
              <a:t>Pending(Verified) </a:t>
            </a:r>
            <a:r>
              <a:rPr lang="en-US" altLang="zh-HK" sz="1600" b="1" dirty="0"/>
              <a:t>→</a:t>
            </a:r>
            <a:r>
              <a:rPr lang="en-US" altLang="zh-HK" dirty="0"/>
              <a:t> Packed </a:t>
            </a:r>
            <a:r>
              <a:rPr lang="en-US" altLang="zh-HK" sz="1600" b="1" dirty="0"/>
              <a:t>→</a:t>
            </a:r>
            <a:r>
              <a:rPr lang="en-US" altLang="zh-HK" dirty="0"/>
              <a:t> Sent Out </a:t>
            </a:r>
            <a:r>
              <a:rPr lang="en-US" altLang="zh-HK" sz="1600" b="1" dirty="0"/>
              <a:t>→</a:t>
            </a:r>
            <a:r>
              <a:rPr lang="en-US" altLang="zh-HK" dirty="0"/>
              <a:t> Received</a:t>
            </a:r>
            <a:endParaRPr lang="zh-HK" altLang="en-US" dirty="0"/>
          </a:p>
        </p:txBody>
      </p:sp>
    </p:spTree>
    <p:extLst>
      <p:ext uri="{BB962C8B-B14F-4D97-AF65-F5344CB8AC3E}">
        <p14:creationId xmlns:p14="http://schemas.microsoft.com/office/powerpoint/2010/main" val="361733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1CEB7933-9FBD-42CE-8796-A7CCAF0A8B81}"/>
              </a:ext>
            </a:extLst>
          </p:cNvPr>
          <p:cNvPicPr>
            <a:picLocks noChangeAspect="1"/>
          </p:cNvPicPr>
          <p:nvPr/>
        </p:nvPicPr>
        <p:blipFill>
          <a:blip r:embed="rId3"/>
          <a:stretch>
            <a:fillRect/>
          </a:stretch>
        </p:blipFill>
        <p:spPr>
          <a:xfrm>
            <a:off x="185057" y="1360144"/>
            <a:ext cx="8773886" cy="2401439"/>
          </a:xfrm>
          <a:prstGeom prst="rect">
            <a:avLst/>
          </a:prstGeom>
          <a:ln>
            <a:noFill/>
          </a:ln>
          <a:effectLst>
            <a:outerShdw blurRad="292100" dist="139700" dir="2700000" algn="tl" rotWithShape="0">
              <a:srgbClr val="333333">
                <a:alpha val="65000"/>
              </a:srgbClr>
            </a:outerShdw>
          </a:effectLst>
        </p:spPr>
      </p:pic>
      <p:grpSp>
        <p:nvGrpSpPr>
          <p:cNvPr id="6" name="群組 5">
            <a:extLst>
              <a:ext uri="{FF2B5EF4-FFF2-40B4-BE49-F238E27FC236}">
                <a16:creationId xmlns:a16="http://schemas.microsoft.com/office/drawing/2014/main" id="{8D7C75FB-AC3C-4401-8EAD-9AC69658E03D}"/>
              </a:ext>
            </a:extLst>
          </p:cNvPr>
          <p:cNvGrpSpPr/>
          <p:nvPr/>
        </p:nvGrpSpPr>
        <p:grpSpPr>
          <a:xfrm>
            <a:off x="1752759" y="910480"/>
            <a:ext cx="6918181" cy="3685943"/>
            <a:chOff x="1752759" y="910480"/>
            <a:chExt cx="6918181" cy="3685943"/>
          </a:xfrm>
        </p:grpSpPr>
        <p:grpSp>
          <p:nvGrpSpPr>
            <p:cNvPr id="14" name="群組 13">
              <a:extLst>
                <a:ext uri="{FF2B5EF4-FFF2-40B4-BE49-F238E27FC236}">
                  <a16:creationId xmlns:a16="http://schemas.microsoft.com/office/drawing/2014/main" id="{4E72B31E-1315-4998-95B7-A1895A9E8332}"/>
                </a:ext>
              </a:extLst>
            </p:cNvPr>
            <p:cNvGrpSpPr/>
            <p:nvPr/>
          </p:nvGrpSpPr>
          <p:grpSpPr>
            <a:xfrm>
              <a:off x="4624047" y="2529321"/>
              <a:ext cx="3442267" cy="2067102"/>
              <a:chOff x="4624047" y="2529321"/>
              <a:chExt cx="3442267" cy="2067102"/>
            </a:xfrm>
          </p:grpSpPr>
          <p:grpSp>
            <p:nvGrpSpPr>
              <p:cNvPr id="5" name="群組 4">
                <a:extLst>
                  <a:ext uri="{FF2B5EF4-FFF2-40B4-BE49-F238E27FC236}">
                    <a16:creationId xmlns:a16="http://schemas.microsoft.com/office/drawing/2014/main" id="{0BF3DD9C-475E-4AE4-8A42-D7B4BB3143F4}"/>
                  </a:ext>
                </a:extLst>
              </p:cNvPr>
              <p:cNvGrpSpPr/>
              <p:nvPr/>
            </p:nvGrpSpPr>
            <p:grpSpPr>
              <a:xfrm>
                <a:off x="4624047" y="2529321"/>
                <a:ext cx="1126331" cy="1295124"/>
                <a:chOff x="4529704" y="2251848"/>
                <a:chExt cx="1126331" cy="1295124"/>
              </a:xfrm>
            </p:grpSpPr>
            <p:sp>
              <p:nvSpPr>
                <p:cNvPr id="7" name="橢圓 6">
                  <a:extLst>
                    <a:ext uri="{FF2B5EF4-FFF2-40B4-BE49-F238E27FC236}">
                      <a16:creationId xmlns:a16="http://schemas.microsoft.com/office/drawing/2014/main" id="{17ED9A20-1BD8-4842-BAC5-CE59630AD7AC}"/>
                    </a:ext>
                  </a:extLst>
                </p:cNvPr>
                <p:cNvSpPr/>
                <p:nvPr/>
              </p:nvSpPr>
              <p:spPr>
                <a:xfrm>
                  <a:off x="4529704" y="2251848"/>
                  <a:ext cx="1126331" cy="34641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cxnSp>
              <p:nvCxnSpPr>
                <p:cNvPr id="9" name="直線單箭頭接點 8">
                  <a:extLst>
                    <a:ext uri="{FF2B5EF4-FFF2-40B4-BE49-F238E27FC236}">
                      <a16:creationId xmlns:a16="http://schemas.microsoft.com/office/drawing/2014/main" id="{968A6719-D09F-4D85-BC35-C9EABEFC0A17}"/>
                    </a:ext>
                  </a:extLst>
                </p:cNvPr>
                <p:cNvCxnSpPr>
                  <a:cxnSpLocks/>
                  <a:stCxn id="7" idx="4"/>
                  <a:endCxn id="3" idx="1"/>
                </p:cNvCxnSpPr>
                <p:nvPr/>
              </p:nvCxnSpPr>
              <p:spPr>
                <a:xfrm>
                  <a:off x="5092870" y="2598263"/>
                  <a:ext cx="563165" cy="948709"/>
                </a:xfrm>
                <a:prstGeom prst="straightConnector1">
                  <a:avLst/>
                </a:prstGeom>
                <a:ln w="28575">
                  <a:headEnd type="arrow" w="lg" len="med"/>
                  <a:tailEnd type="none" w="med" len="lg"/>
                </a:ln>
              </p:spPr>
              <p:style>
                <a:lnRef idx="3">
                  <a:schemeClr val="dk1"/>
                </a:lnRef>
                <a:fillRef idx="0">
                  <a:schemeClr val="dk1"/>
                </a:fillRef>
                <a:effectRef idx="2">
                  <a:schemeClr val="dk1"/>
                </a:effectRef>
                <a:fontRef idx="minor">
                  <a:schemeClr val="tx1"/>
                </a:fontRef>
              </p:style>
            </p:cxnSp>
          </p:grpSp>
          <p:pic>
            <p:nvPicPr>
              <p:cNvPr id="3" name="圖片 2">
                <a:extLst>
                  <a:ext uri="{FF2B5EF4-FFF2-40B4-BE49-F238E27FC236}">
                    <a16:creationId xmlns:a16="http://schemas.microsoft.com/office/drawing/2014/main" id="{01A69128-F1AC-4668-9524-8B73D2E59447}"/>
                  </a:ext>
                </a:extLst>
              </p:cNvPr>
              <p:cNvPicPr>
                <a:picLocks noChangeAspect="1"/>
              </p:cNvPicPr>
              <p:nvPr/>
            </p:nvPicPr>
            <p:blipFill>
              <a:blip r:embed="rId4"/>
              <a:stretch>
                <a:fillRect/>
              </a:stretch>
            </p:blipFill>
            <p:spPr>
              <a:xfrm>
                <a:off x="5750378" y="3052466"/>
                <a:ext cx="2315936" cy="15439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sp>
          <p:nvSpPr>
            <p:cNvPr id="21" name="橢圓 20">
              <a:extLst>
                <a:ext uri="{FF2B5EF4-FFF2-40B4-BE49-F238E27FC236}">
                  <a16:creationId xmlns:a16="http://schemas.microsoft.com/office/drawing/2014/main" id="{BFAE2A2E-C81F-4415-A697-70C7D94359F7}"/>
                </a:ext>
              </a:extLst>
            </p:cNvPr>
            <p:cNvSpPr/>
            <p:nvPr/>
          </p:nvSpPr>
          <p:spPr>
            <a:xfrm>
              <a:off x="1752759" y="1863115"/>
              <a:ext cx="766921" cy="32128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11" name="文字方塊 10">
              <a:extLst>
                <a:ext uri="{FF2B5EF4-FFF2-40B4-BE49-F238E27FC236}">
                  <a16:creationId xmlns:a16="http://schemas.microsoft.com/office/drawing/2014/main" id="{8868E7BA-D1A1-4F44-81AE-7973C3E09D9E}"/>
                </a:ext>
              </a:extLst>
            </p:cNvPr>
            <p:cNvSpPr txBox="1"/>
            <p:nvPr/>
          </p:nvSpPr>
          <p:spPr>
            <a:xfrm>
              <a:off x="4730364" y="910480"/>
              <a:ext cx="3940576" cy="584775"/>
            </a:xfrm>
            <a:prstGeom prst="rect">
              <a:avLst/>
            </a:prstGeom>
            <a:solidFill>
              <a:schemeClr val="accent5">
                <a:lumMod val="20000"/>
                <a:lumOff val="80000"/>
              </a:schemeClr>
            </a:solidFill>
            <a:ln>
              <a:solidFill>
                <a:schemeClr val="tx1">
                  <a:lumMod val="50000"/>
                  <a:lumOff val="5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HK" sz="1600" b="1" dirty="0">
                  <a:solidFill>
                    <a:schemeClr val="tx1"/>
                  </a:solidFill>
                  <a:latin typeface="Bahnschrift" panose="020B0502040204020203" pitchFamily="34" charset="0"/>
                </a:rPr>
                <a:t>Logical Requirements</a:t>
              </a:r>
            </a:p>
            <a:p>
              <a:r>
                <a:rPr lang="en-US" altLang="zh-HK" sz="1600" u="sng" dirty="0">
                  <a:solidFill>
                    <a:schemeClr val="tx1"/>
                  </a:solidFill>
                  <a:latin typeface="Bahnschrift" panose="020B0502040204020203" pitchFamily="34" charset="0"/>
                </a:rPr>
                <a:t>Send out</a:t>
              </a:r>
              <a:r>
                <a:rPr lang="en-US" altLang="zh-HK" sz="1600" dirty="0">
                  <a:solidFill>
                    <a:schemeClr val="tx1"/>
                  </a:solidFill>
                  <a:latin typeface="Bahnschrift" panose="020B0502040204020203" pitchFamily="34" charset="0"/>
                </a:rPr>
                <a:t>: The sample is packed.</a:t>
              </a:r>
            </a:p>
          </p:txBody>
        </p:sp>
      </p:grpSp>
      <p:sp>
        <p:nvSpPr>
          <p:cNvPr id="12" name="Title 46">
            <a:extLst>
              <a:ext uri="{FF2B5EF4-FFF2-40B4-BE49-F238E27FC236}">
                <a16:creationId xmlns:a16="http://schemas.microsoft.com/office/drawing/2014/main" id="{096E86FD-B161-4996-9A50-98CA90FD1853}"/>
              </a:ext>
            </a:extLst>
          </p:cNvPr>
          <p:cNvSpPr txBox="1">
            <a:spLocks/>
          </p:cNvSpPr>
          <p:nvPr/>
        </p:nvSpPr>
        <p:spPr>
          <a:xfrm>
            <a:off x="-1" y="0"/>
            <a:ext cx="3592287" cy="583200"/>
          </a:xfrm>
          <a:custGeom>
            <a:avLst/>
            <a:gdLst>
              <a:gd name="connsiteX0" fmla="*/ 0 w 6192892"/>
              <a:gd name="connsiteY0" fmla="*/ 0 h 1198179"/>
              <a:gd name="connsiteX1" fmla="*/ 6192892 w 6192892"/>
              <a:gd name="connsiteY1" fmla="*/ 0 h 1198179"/>
              <a:gd name="connsiteX2" fmla="*/ 5947075 w 6192892"/>
              <a:gd name="connsiteY2" fmla="*/ 1198179 h 1198179"/>
              <a:gd name="connsiteX3" fmla="*/ 0 w 6192892"/>
              <a:gd name="connsiteY3" fmla="*/ 1198179 h 1198179"/>
            </a:gdLst>
            <a:ahLst/>
            <a:cxnLst>
              <a:cxn ang="0">
                <a:pos x="connsiteX0" y="connsiteY0"/>
              </a:cxn>
              <a:cxn ang="0">
                <a:pos x="connsiteX1" y="connsiteY1"/>
              </a:cxn>
              <a:cxn ang="0">
                <a:pos x="connsiteX2" y="connsiteY2"/>
              </a:cxn>
              <a:cxn ang="0">
                <a:pos x="connsiteX3" y="connsiteY3"/>
              </a:cxn>
            </a:cxnLst>
            <a:rect l="l" t="t" r="r" b="b"/>
            <a:pathLst>
              <a:path w="6192892" h="1198179">
                <a:moveTo>
                  <a:pt x="0" y="0"/>
                </a:moveTo>
                <a:lnTo>
                  <a:pt x="6192892" y="0"/>
                </a:lnTo>
                <a:lnTo>
                  <a:pt x="5947075" y="1198179"/>
                </a:lnTo>
                <a:lnTo>
                  <a:pt x="0" y="1198179"/>
                </a:lnTo>
                <a:close/>
              </a:path>
            </a:pathLst>
          </a:custGeom>
          <a:solidFill>
            <a:schemeClr val="accent2"/>
          </a:solidFill>
        </p:spPr>
        <p:txBody>
          <a:bodyPr vert="horz" wrap="square" lIns="171450" tIns="34290" rIns="68580" bIns="34290" rtlCol="0" anchor="ctr">
            <a:noAutofit/>
          </a:bodyPr>
          <a:lstStyle>
            <a:lvl1pPr algn="l" defTabSz="914400" rtl="0" eaLnBrk="1" latinLnBrk="0" hangingPunct="1">
              <a:lnSpc>
                <a:spcPct val="100000"/>
              </a:lnSpc>
              <a:spcBef>
                <a:spcPct val="0"/>
              </a:spcBef>
              <a:buNone/>
              <a:defRPr sz="4000" kern="1200" cap="all" spc="300" baseline="0">
                <a:solidFill>
                  <a:schemeClr val="bg1"/>
                </a:solidFill>
                <a:latin typeface="Bahnschrift" panose="020B0502040204020203" pitchFamily="34" charset="0"/>
                <a:ea typeface="+mj-ea"/>
                <a:cs typeface="+mj-cs"/>
              </a:defRPr>
            </a:lvl1pPr>
          </a:lstStyle>
          <a:p>
            <a:r>
              <a:rPr lang="en-US" altLang="zh-HK" sz="3000" dirty="0"/>
              <a:t>Auto-select</a:t>
            </a:r>
          </a:p>
        </p:txBody>
      </p:sp>
      <p:sp>
        <p:nvSpPr>
          <p:cNvPr id="13" name="文字方塊 12">
            <a:extLst>
              <a:ext uri="{FF2B5EF4-FFF2-40B4-BE49-F238E27FC236}">
                <a16:creationId xmlns:a16="http://schemas.microsoft.com/office/drawing/2014/main" id="{AFDBDAD9-71F6-47BF-800D-FDD77B64487F}"/>
              </a:ext>
            </a:extLst>
          </p:cNvPr>
          <p:cNvSpPr txBox="1"/>
          <p:nvPr/>
        </p:nvSpPr>
        <p:spPr>
          <a:xfrm>
            <a:off x="956821" y="4743688"/>
            <a:ext cx="8126219" cy="369332"/>
          </a:xfrm>
          <a:prstGeom prst="rect">
            <a:avLst/>
          </a:prstGeom>
          <a:solidFill>
            <a:srgbClr val="92D050"/>
          </a:solidFill>
          <a:ln>
            <a:solidFill>
              <a:srgbClr val="65A552"/>
            </a:solidFill>
          </a:ln>
        </p:spPr>
        <p:txBody>
          <a:bodyPr wrap="square" rtlCol="0">
            <a:spAutoFit/>
          </a:bodyPr>
          <a:lstStyle/>
          <a:p>
            <a:r>
              <a:rPr lang="en-US" altLang="zh-HK" b="1" dirty="0"/>
              <a:t>Workflow:  </a:t>
            </a:r>
            <a:r>
              <a:rPr lang="en-US" altLang="zh-HK" dirty="0"/>
              <a:t>Pending(Collected) </a:t>
            </a:r>
            <a:r>
              <a:rPr lang="en-US" altLang="zh-HK" sz="1600" b="1" dirty="0"/>
              <a:t>→</a:t>
            </a:r>
            <a:r>
              <a:rPr lang="en-US" altLang="zh-HK" dirty="0"/>
              <a:t> Pending(Verified) </a:t>
            </a:r>
            <a:r>
              <a:rPr lang="en-US" altLang="zh-HK" sz="1600" b="1" dirty="0"/>
              <a:t>→</a:t>
            </a:r>
            <a:r>
              <a:rPr lang="en-US" altLang="zh-HK" dirty="0"/>
              <a:t> </a:t>
            </a:r>
            <a:r>
              <a:rPr lang="en-US" altLang="zh-HK" dirty="0">
                <a:solidFill>
                  <a:srgbClr val="FFFF00"/>
                </a:solidFill>
              </a:rPr>
              <a:t>Packed</a:t>
            </a:r>
            <a:r>
              <a:rPr lang="en-US" altLang="zh-HK" dirty="0"/>
              <a:t> </a:t>
            </a:r>
            <a:r>
              <a:rPr lang="en-US" altLang="zh-HK" sz="1600" b="1" dirty="0"/>
              <a:t>→</a:t>
            </a:r>
            <a:r>
              <a:rPr lang="en-US" altLang="zh-HK" dirty="0"/>
              <a:t> Sent Out </a:t>
            </a:r>
            <a:r>
              <a:rPr lang="en-US" altLang="zh-HK" sz="1600" b="1" dirty="0"/>
              <a:t>→</a:t>
            </a:r>
            <a:r>
              <a:rPr lang="en-US" altLang="zh-HK" dirty="0"/>
              <a:t> Received</a:t>
            </a:r>
            <a:endParaRPr lang="zh-HK" altLang="en-US" dirty="0"/>
          </a:p>
        </p:txBody>
      </p:sp>
    </p:spTree>
    <p:extLst>
      <p:ext uri="{BB962C8B-B14F-4D97-AF65-F5344CB8AC3E}">
        <p14:creationId xmlns:p14="http://schemas.microsoft.com/office/powerpoint/2010/main" val="3821410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1CEB7933-9FBD-42CE-8796-A7CCAF0A8B81}"/>
              </a:ext>
            </a:extLst>
          </p:cNvPr>
          <p:cNvPicPr>
            <a:picLocks noChangeAspect="1"/>
          </p:cNvPicPr>
          <p:nvPr/>
        </p:nvPicPr>
        <p:blipFill>
          <a:blip r:embed="rId3"/>
          <a:stretch>
            <a:fillRect/>
          </a:stretch>
        </p:blipFill>
        <p:spPr>
          <a:xfrm>
            <a:off x="197205" y="1360144"/>
            <a:ext cx="8749589" cy="2401439"/>
          </a:xfrm>
          <a:prstGeom prst="rect">
            <a:avLst/>
          </a:prstGeom>
          <a:ln>
            <a:noFill/>
          </a:ln>
          <a:effectLst>
            <a:outerShdw blurRad="292100" dist="139700" dir="2700000" algn="tl" rotWithShape="0">
              <a:srgbClr val="333333">
                <a:alpha val="65000"/>
              </a:srgbClr>
            </a:outerShdw>
          </a:effectLst>
        </p:spPr>
      </p:pic>
      <p:grpSp>
        <p:nvGrpSpPr>
          <p:cNvPr id="12" name="群組 11">
            <a:extLst>
              <a:ext uri="{FF2B5EF4-FFF2-40B4-BE49-F238E27FC236}">
                <a16:creationId xmlns:a16="http://schemas.microsoft.com/office/drawing/2014/main" id="{68E4FF59-EE9A-47FF-A9A0-DBA44BFDFB31}"/>
              </a:ext>
            </a:extLst>
          </p:cNvPr>
          <p:cNvGrpSpPr/>
          <p:nvPr/>
        </p:nvGrpSpPr>
        <p:grpSpPr>
          <a:xfrm>
            <a:off x="2261455" y="1385241"/>
            <a:ext cx="6341525" cy="2064718"/>
            <a:chOff x="2261455" y="1385241"/>
            <a:chExt cx="6341525" cy="2064718"/>
          </a:xfrm>
        </p:grpSpPr>
        <p:sp>
          <p:nvSpPr>
            <p:cNvPr id="17" name="矩形: 圓角 16">
              <a:extLst>
                <a:ext uri="{FF2B5EF4-FFF2-40B4-BE49-F238E27FC236}">
                  <a16:creationId xmlns:a16="http://schemas.microsoft.com/office/drawing/2014/main" id="{FE0853B3-19ED-43F4-8BB4-06C9ADF6E0DB}"/>
                </a:ext>
              </a:extLst>
            </p:cNvPr>
            <p:cNvSpPr/>
            <p:nvPr/>
          </p:nvSpPr>
          <p:spPr>
            <a:xfrm>
              <a:off x="5711911" y="2491727"/>
              <a:ext cx="986069" cy="9582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22" name="文字方塊 21">
              <a:extLst>
                <a:ext uri="{FF2B5EF4-FFF2-40B4-BE49-F238E27FC236}">
                  <a16:creationId xmlns:a16="http://schemas.microsoft.com/office/drawing/2014/main" id="{CAD95105-1D56-4562-AF32-04E1F4222A17}"/>
                </a:ext>
              </a:extLst>
            </p:cNvPr>
            <p:cNvSpPr txBox="1"/>
            <p:nvPr/>
          </p:nvSpPr>
          <p:spPr>
            <a:xfrm>
              <a:off x="4209976" y="1385241"/>
              <a:ext cx="4393004" cy="369332"/>
            </a:xfrm>
            <a:prstGeom prst="rect">
              <a:avLst/>
            </a:prstGeom>
            <a:solidFill>
              <a:srgbClr val="FFFF00"/>
            </a:solidFill>
            <a:ln>
              <a:solidFill>
                <a:schemeClr val="tx1">
                  <a:lumMod val="50000"/>
                  <a:lumOff val="5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HK" dirty="0">
                  <a:solidFill>
                    <a:schemeClr val="tx1"/>
                  </a:solidFill>
                  <a:latin typeface="Bahnschrift" panose="020B0502040204020203" pitchFamily="34" charset="0"/>
                </a:rPr>
                <a:t>Unreceived Sent Sample before </a:t>
              </a:r>
              <a:r>
                <a:rPr lang="en-US" altLang="zh-HK" b="1" u="sng" dirty="0">
                  <a:solidFill>
                    <a:schemeClr val="tx1"/>
                  </a:solidFill>
                  <a:latin typeface="Bahnschrift" panose="020B0502040204020203" pitchFamily="34" charset="0"/>
                </a:rPr>
                <a:t>2 Weeks</a:t>
              </a:r>
            </a:p>
          </p:txBody>
        </p:sp>
        <p:sp>
          <p:nvSpPr>
            <p:cNvPr id="25" name="文字方塊 24">
              <a:extLst>
                <a:ext uri="{FF2B5EF4-FFF2-40B4-BE49-F238E27FC236}">
                  <a16:creationId xmlns:a16="http://schemas.microsoft.com/office/drawing/2014/main" id="{D36765C5-3121-4579-94B6-4776A4C79961}"/>
                </a:ext>
              </a:extLst>
            </p:cNvPr>
            <p:cNvSpPr txBox="1"/>
            <p:nvPr/>
          </p:nvSpPr>
          <p:spPr>
            <a:xfrm>
              <a:off x="4209976" y="1848892"/>
              <a:ext cx="4393004" cy="369332"/>
            </a:xfrm>
            <a:prstGeom prst="rect">
              <a:avLst/>
            </a:prstGeom>
            <a:solidFill>
              <a:srgbClr val="FF0000"/>
            </a:solidFill>
            <a:ln>
              <a:solidFill>
                <a:schemeClr val="tx1">
                  <a:lumMod val="50000"/>
                  <a:lumOff val="5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HK" dirty="0">
                  <a:solidFill>
                    <a:schemeClr val="tx1"/>
                  </a:solidFill>
                  <a:latin typeface="Bahnschrift" panose="020B0502040204020203" pitchFamily="34" charset="0"/>
                </a:rPr>
                <a:t>Unreceived Sent Sample before </a:t>
              </a:r>
              <a:r>
                <a:rPr lang="en-US" altLang="zh-HK" b="1" u="sng" dirty="0">
                  <a:solidFill>
                    <a:schemeClr val="tx1"/>
                  </a:solidFill>
                  <a:latin typeface="Bahnschrift" panose="020B0502040204020203" pitchFamily="34" charset="0"/>
                </a:rPr>
                <a:t>1 Month</a:t>
              </a:r>
            </a:p>
          </p:txBody>
        </p:sp>
        <p:cxnSp>
          <p:nvCxnSpPr>
            <p:cNvPr id="16" name="直線單箭頭接點 15">
              <a:extLst>
                <a:ext uri="{FF2B5EF4-FFF2-40B4-BE49-F238E27FC236}">
                  <a16:creationId xmlns:a16="http://schemas.microsoft.com/office/drawing/2014/main" id="{6861DEA5-EB54-400D-9F38-BF41B4A7F3B8}"/>
                </a:ext>
              </a:extLst>
            </p:cNvPr>
            <p:cNvCxnSpPr>
              <a:cxnSpLocks/>
              <a:stCxn id="17" idx="1"/>
              <a:endCxn id="10" idx="3"/>
            </p:cNvCxnSpPr>
            <p:nvPr/>
          </p:nvCxnSpPr>
          <p:spPr>
            <a:xfrm flipH="1" flipV="1">
              <a:off x="3881426" y="2330194"/>
              <a:ext cx="1830485" cy="640649"/>
            </a:xfrm>
            <a:prstGeom prst="straightConnector1">
              <a:avLst/>
            </a:prstGeom>
            <a:ln w="28575">
              <a:headEnd type="arrow" w="lg" len="med"/>
              <a:tailEnd type="none" w="med" len="lg"/>
            </a:ln>
          </p:spPr>
          <p:style>
            <a:lnRef idx="3">
              <a:schemeClr val="dk1"/>
            </a:lnRef>
            <a:fillRef idx="0">
              <a:schemeClr val="dk1"/>
            </a:fillRef>
            <a:effectRef idx="2">
              <a:schemeClr val="dk1"/>
            </a:effectRef>
            <a:fontRef idx="minor">
              <a:schemeClr val="tx1"/>
            </a:fontRef>
          </p:style>
        </p:cxnSp>
        <p:pic>
          <p:nvPicPr>
            <p:cNvPr id="10" name="圖片 9">
              <a:extLst>
                <a:ext uri="{FF2B5EF4-FFF2-40B4-BE49-F238E27FC236}">
                  <a16:creationId xmlns:a16="http://schemas.microsoft.com/office/drawing/2014/main" id="{560BC342-15B4-492F-B6FE-C421E46D8EB7}"/>
                </a:ext>
              </a:extLst>
            </p:cNvPr>
            <p:cNvPicPr>
              <a:picLocks noChangeAspect="1"/>
            </p:cNvPicPr>
            <p:nvPr/>
          </p:nvPicPr>
          <p:blipFill rotWithShape="1">
            <a:blip r:embed="rId4"/>
            <a:srcRect l="62010" r="24005"/>
            <a:stretch/>
          </p:blipFill>
          <p:spPr>
            <a:xfrm>
              <a:off x="2261455" y="1737999"/>
              <a:ext cx="1619971" cy="11843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sp>
        <p:nvSpPr>
          <p:cNvPr id="13" name="Title 46">
            <a:extLst>
              <a:ext uri="{FF2B5EF4-FFF2-40B4-BE49-F238E27FC236}">
                <a16:creationId xmlns:a16="http://schemas.microsoft.com/office/drawing/2014/main" id="{98A6A624-4DB4-48BF-9B14-08F8138C4165}"/>
              </a:ext>
            </a:extLst>
          </p:cNvPr>
          <p:cNvSpPr txBox="1">
            <a:spLocks/>
          </p:cNvSpPr>
          <p:nvPr/>
        </p:nvSpPr>
        <p:spPr>
          <a:xfrm>
            <a:off x="-1" y="0"/>
            <a:ext cx="3592287" cy="583200"/>
          </a:xfrm>
          <a:custGeom>
            <a:avLst/>
            <a:gdLst>
              <a:gd name="connsiteX0" fmla="*/ 0 w 6192892"/>
              <a:gd name="connsiteY0" fmla="*/ 0 h 1198179"/>
              <a:gd name="connsiteX1" fmla="*/ 6192892 w 6192892"/>
              <a:gd name="connsiteY1" fmla="*/ 0 h 1198179"/>
              <a:gd name="connsiteX2" fmla="*/ 5947075 w 6192892"/>
              <a:gd name="connsiteY2" fmla="*/ 1198179 h 1198179"/>
              <a:gd name="connsiteX3" fmla="*/ 0 w 6192892"/>
              <a:gd name="connsiteY3" fmla="*/ 1198179 h 1198179"/>
            </a:gdLst>
            <a:ahLst/>
            <a:cxnLst>
              <a:cxn ang="0">
                <a:pos x="connsiteX0" y="connsiteY0"/>
              </a:cxn>
              <a:cxn ang="0">
                <a:pos x="connsiteX1" y="connsiteY1"/>
              </a:cxn>
              <a:cxn ang="0">
                <a:pos x="connsiteX2" y="connsiteY2"/>
              </a:cxn>
              <a:cxn ang="0">
                <a:pos x="connsiteX3" y="connsiteY3"/>
              </a:cxn>
            </a:cxnLst>
            <a:rect l="l" t="t" r="r" b="b"/>
            <a:pathLst>
              <a:path w="6192892" h="1198179">
                <a:moveTo>
                  <a:pt x="0" y="0"/>
                </a:moveTo>
                <a:lnTo>
                  <a:pt x="6192892" y="0"/>
                </a:lnTo>
                <a:lnTo>
                  <a:pt x="5947075" y="1198179"/>
                </a:lnTo>
                <a:lnTo>
                  <a:pt x="0" y="1198179"/>
                </a:lnTo>
                <a:close/>
              </a:path>
            </a:pathLst>
          </a:custGeom>
          <a:solidFill>
            <a:schemeClr val="accent2"/>
          </a:solidFill>
        </p:spPr>
        <p:txBody>
          <a:bodyPr vert="horz" wrap="square" lIns="171450" tIns="34290" rIns="68580" bIns="34290" rtlCol="0" anchor="ctr">
            <a:noAutofit/>
          </a:bodyPr>
          <a:lstStyle>
            <a:lvl1pPr algn="l" defTabSz="914400" rtl="0" eaLnBrk="1" latinLnBrk="0" hangingPunct="1">
              <a:lnSpc>
                <a:spcPct val="100000"/>
              </a:lnSpc>
              <a:spcBef>
                <a:spcPct val="0"/>
              </a:spcBef>
              <a:buNone/>
              <a:defRPr sz="4000" kern="1200" cap="all" spc="300" baseline="0">
                <a:solidFill>
                  <a:schemeClr val="bg1"/>
                </a:solidFill>
                <a:latin typeface="Bahnschrift" panose="020B0502040204020203" pitchFamily="34" charset="0"/>
                <a:ea typeface="+mj-ea"/>
                <a:cs typeface="+mj-cs"/>
              </a:defRPr>
            </a:lvl1pPr>
          </a:lstStyle>
          <a:p>
            <a:r>
              <a:rPr lang="en-US" altLang="zh-HK" sz="3000" dirty="0"/>
              <a:t>Auto-select</a:t>
            </a:r>
          </a:p>
        </p:txBody>
      </p:sp>
      <p:sp>
        <p:nvSpPr>
          <p:cNvPr id="14" name="文字方塊 13">
            <a:extLst>
              <a:ext uri="{FF2B5EF4-FFF2-40B4-BE49-F238E27FC236}">
                <a16:creationId xmlns:a16="http://schemas.microsoft.com/office/drawing/2014/main" id="{B53EEA02-EC4E-478B-A639-86CFB5843B14}"/>
              </a:ext>
            </a:extLst>
          </p:cNvPr>
          <p:cNvSpPr txBox="1"/>
          <p:nvPr/>
        </p:nvSpPr>
        <p:spPr>
          <a:xfrm>
            <a:off x="956821" y="4743688"/>
            <a:ext cx="8126219" cy="369332"/>
          </a:xfrm>
          <a:prstGeom prst="rect">
            <a:avLst/>
          </a:prstGeom>
          <a:solidFill>
            <a:srgbClr val="92D050"/>
          </a:solidFill>
          <a:ln>
            <a:solidFill>
              <a:srgbClr val="65A552"/>
            </a:solidFill>
          </a:ln>
        </p:spPr>
        <p:txBody>
          <a:bodyPr wrap="square" rtlCol="0">
            <a:spAutoFit/>
          </a:bodyPr>
          <a:lstStyle/>
          <a:p>
            <a:r>
              <a:rPr lang="en-US" altLang="zh-HK" b="1" dirty="0"/>
              <a:t>Workflow:  </a:t>
            </a:r>
            <a:r>
              <a:rPr lang="en-US" altLang="zh-HK" dirty="0"/>
              <a:t>Pending(Collected) </a:t>
            </a:r>
            <a:r>
              <a:rPr lang="en-US" altLang="zh-HK" sz="1600" b="1" dirty="0"/>
              <a:t>→</a:t>
            </a:r>
            <a:r>
              <a:rPr lang="en-US" altLang="zh-HK" dirty="0"/>
              <a:t> Pending(Verified) </a:t>
            </a:r>
            <a:r>
              <a:rPr lang="en-US" altLang="zh-HK" sz="1600" b="1" dirty="0"/>
              <a:t>→</a:t>
            </a:r>
            <a:r>
              <a:rPr lang="en-US" altLang="zh-HK" dirty="0"/>
              <a:t> Packed </a:t>
            </a:r>
            <a:r>
              <a:rPr lang="en-US" altLang="zh-HK" sz="1600" b="1" dirty="0"/>
              <a:t>→</a:t>
            </a:r>
            <a:r>
              <a:rPr lang="en-US" altLang="zh-HK" dirty="0"/>
              <a:t> </a:t>
            </a:r>
            <a:r>
              <a:rPr lang="en-US" altLang="zh-HK" dirty="0">
                <a:solidFill>
                  <a:srgbClr val="FFFF00"/>
                </a:solidFill>
              </a:rPr>
              <a:t>Sent Out </a:t>
            </a:r>
            <a:r>
              <a:rPr lang="en-US" altLang="zh-HK" sz="1600" b="1" dirty="0"/>
              <a:t>→</a:t>
            </a:r>
            <a:r>
              <a:rPr lang="en-US" altLang="zh-HK" dirty="0"/>
              <a:t> Received</a:t>
            </a:r>
            <a:endParaRPr lang="zh-HK" altLang="en-US" dirty="0"/>
          </a:p>
        </p:txBody>
      </p:sp>
    </p:spTree>
    <p:extLst>
      <p:ext uri="{BB962C8B-B14F-4D97-AF65-F5344CB8AC3E}">
        <p14:creationId xmlns:p14="http://schemas.microsoft.com/office/powerpoint/2010/main" val="2285587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237DA1CF-F2A9-4590-9599-D982B465B9E7}"/>
              </a:ext>
            </a:extLst>
          </p:cNvPr>
          <p:cNvPicPr>
            <a:picLocks noChangeAspect="1"/>
          </p:cNvPicPr>
          <p:nvPr/>
        </p:nvPicPr>
        <p:blipFill>
          <a:blip r:embed="rId3"/>
          <a:stretch>
            <a:fillRect/>
          </a:stretch>
        </p:blipFill>
        <p:spPr>
          <a:xfrm>
            <a:off x="189890" y="1369023"/>
            <a:ext cx="8764220" cy="2405454"/>
          </a:xfrm>
          <a:prstGeom prst="rect">
            <a:avLst/>
          </a:prstGeom>
          <a:ln>
            <a:noFill/>
          </a:ln>
          <a:effectLst>
            <a:outerShdw blurRad="292100" dist="139700" dir="2700000" algn="tl" rotWithShape="0">
              <a:srgbClr val="333333">
                <a:alpha val="65000"/>
              </a:srgbClr>
            </a:outerShdw>
          </a:effectLst>
        </p:spPr>
      </p:pic>
      <p:grpSp>
        <p:nvGrpSpPr>
          <p:cNvPr id="25" name="群組 24">
            <a:extLst>
              <a:ext uri="{FF2B5EF4-FFF2-40B4-BE49-F238E27FC236}">
                <a16:creationId xmlns:a16="http://schemas.microsoft.com/office/drawing/2014/main" id="{6E6B6841-2FB7-46E9-8F5A-41B718F9CFAF}"/>
              </a:ext>
            </a:extLst>
          </p:cNvPr>
          <p:cNvGrpSpPr/>
          <p:nvPr/>
        </p:nvGrpSpPr>
        <p:grpSpPr>
          <a:xfrm>
            <a:off x="813039" y="2556090"/>
            <a:ext cx="3082759" cy="626876"/>
            <a:chOff x="813039" y="2556090"/>
            <a:chExt cx="3082759" cy="626876"/>
          </a:xfrm>
        </p:grpSpPr>
        <p:grpSp>
          <p:nvGrpSpPr>
            <p:cNvPr id="19" name="群組 18">
              <a:extLst>
                <a:ext uri="{FF2B5EF4-FFF2-40B4-BE49-F238E27FC236}">
                  <a16:creationId xmlns:a16="http://schemas.microsoft.com/office/drawing/2014/main" id="{858CBB1A-7FE2-40B4-AB92-0184F929570A}"/>
                </a:ext>
              </a:extLst>
            </p:cNvPr>
            <p:cNvGrpSpPr/>
            <p:nvPr/>
          </p:nvGrpSpPr>
          <p:grpSpPr>
            <a:xfrm>
              <a:off x="813039" y="2556090"/>
              <a:ext cx="1519183" cy="351064"/>
              <a:chOff x="964654" y="2519918"/>
              <a:chExt cx="1519183" cy="351064"/>
            </a:xfrm>
          </p:grpSpPr>
          <p:sp>
            <p:nvSpPr>
              <p:cNvPr id="4" name="橢圓 3">
                <a:extLst>
                  <a:ext uri="{FF2B5EF4-FFF2-40B4-BE49-F238E27FC236}">
                    <a16:creationId xmlns:a16="http://schemas.microsoft.com/office/drawing/2014/main" id="{025C5810-7F3F-4187-901A-98B871EB9254}"/>
                  </a:ext>
                </a:extLst>
              </p:cNvPr>
              <p:cNvSpPr/>
              <p:nvPr/>
            </p:nvSpPr>
            <p:spPr>
              <a:xfrm>
                <a:off x="964654" y="2519918"/>
                <a:ext cx="312604" cy="35106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cxnSp>
            <p:nvCxnSpPr>
              <p:cNvPr id="6" name="直線單箭頭接點 5">
                <a:extLst>
                  <a:ext uri="{FF2B5EF4-FFF2-40B4-BE49-F238E27FC236}">
                    <a16:creationId xmlns:a16="http://schemas.microsoft.com/office/drawing/2014/main" id="{9E2DD6B6-5308-43D8-B6FF-AFC360E278E3}"/>
                  </a:ext>
                </a:extLst>
              </p:cNvPr>
              <p:cNvCxnSpPr>
                <a:cxnSpLocks/>
                <a:stCxn id="4" idx="6"/>
                <a:endCxn id="22" idx="1"/>
              </p:cNvCxnSpPr>
              <p:nvPr/>
            </p:nvCxnSpPr>
            <p:spPr>
              <a:xfrm>
                <a:off x="1277258" y="2695450"/>
                <a:ext cx="1206579" cy="145736"/>
              </a:xfrm>
              <a:prstGeom prst="straightConnector1">
                <a:avLst/>
              </a:prstGeom>
              <a:ln w="28575">
                <a:headEnd type="arrow" w="lg" len="med"/>
                <a:tailEnd type="none" w="med" len="lg"/>
              </a:ln>
            </p:spPr>
            <p:style>
              <a:lnRef idx="3">
                <a:schemeClr val="dk1"/>
              </a:lnRef>
              <a:fillRef idx="0">
                <a:schemeClr val="dk1"/>
              </a:fillRef>
              <a:effectRef idx="2">
                <a:schemeClr val="dk1"/>
              </a:effectRef>
              <a:fontRef idx="minor">
                <a:schemeClr val="tx1"/>
              </a:fontRef>
            </p:style>
          </p:cxnSp>
        </p:grpSp>
        <p:pic>
          <p:nvPicPr>
            <p:cNvPr id="22" name="圖片 21">
              <a:extLst>
                <a:ext uri="{FF2B5EF4-FFF2-40B4-BE49-F238E27FC236}">
                  <a16:creationId xmlns:a16="http://schemas.microsoft.com/office/drawing/2014/main" id="{02BB05FA-8F61-43A1-9D2B-C6CE26E2D43B}"/>
                </a:ext>
              </a:extLst>
            </p:cNvPr>
            <p:cNvPicPr>
              <a:picLocks noChangeAspect="1"/>
            </p:cNvPicPr>
            <p:nvPr/>
          </p:nvPicPr>
          <p:blipFill>
            <a:blip r:embed="rId4"/>
            <a:stretch>
              <a:fillRect/>
            </a:stretch>
          </p:blipFill>
          <p:spPr>
            <a:xfrm>
              <a:off x="2332222" y="2571750"/>
              <a:ext cx="1563576" cy="6112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sp>
        <p:nvSpPr>
          <p:cNvPr id="26" name="Title 46">
            <a:extLst>
              <a:ext uri="{FF2B5EF4-FFF2-40B4-BE49-F238E27FC236}">
                <a16:creationId xmlns:a16="http://schemas.microsoft.com/office/drawing/2014/main" id="{3A8E627E-8E29-4DB6-AAD8-5807BC729F85}"/>
              </a:ext>
            </a:extLst>
          </p:cNvPr>
          <p:cNvSpPr txBox="1">
            <a:spLocks/>
          </p:cNvSpPr>
          <p:nvPr/>
        </p:nvSpPr>
        <p:spPr>
          <a:xfrm>
            <a:off x="-1" y="0"/>
            <a:ext cx="3085172" cy="583200"/>
          </a:xfrm>
          <a:custGeom>
            <a:avLst/>
            <a:gdLst>
              <a:gd name="connsiteX0" fmla="*/ 0 w 6192892"/>
              <a:gd name="connsiteY0" fmla="*/ 0 h 1198179"/>
              <a:gd name="connsiteX1" fmla="*/ 6192892 w 6192892"/>
              <a:gd name="connsiteY1" fmla="*/ 0 h 1198179"/>
              <a:gd name="connsiteX2" fmla="*/ 5947075 w 6192892"/>
              <a:gd name="connsiteY2" fmla="*/ 1198179 h 1198179"/>
              <a:gd name="connsiteX3" fmla="*/ 0 w 6192892"/>
              <a:gd name="connsiteY3" fmla="*/ 1198179 h 1198179"/>
            </a:gdLst>
            <a:ahLst/>
            <a:cxnLst>
              <a:cxn ang="0">
                <a:pos x="connsiteX0" y="connsiteY0"/>
              </a:cxn>
              <a:cxn ang="0">
                <a:pos x="connsiteX1" y="connsiteY1"/>
              </a:cxn>
              <a:cxn ang="0">
                <a:pos x="connsiteX2" y="connsiteY2"/>
              </a:cxn>
              <a:cxn ang="0">
                <a:pos x="connsiteX3" y="connsiteY3"/>
              </a:cxn>
            </a:cxnLst>
            <a:rect l="l" t="t" r="r" b="b"/>
            <a:pathLst>
              <a:path w="6192892" h="1198179">
                <a:moveTo>
                  <a:pt x="0" y="0"/>
                </a:moveTo>
                <a:lnTo>
                  <a:pt x="6192892" y="0"/>
                </a:lnTo>
                <a:lnTo>
                  <a:pt x="5947075" y="1198179"/>
                </a:lnTo>
                <a:lnTo>
                  <a:pt x="0" y="1198179"/>
                </a:lnTo>
                <a:close/>
              </a:path>
            </a:pathLst>
          </a:custGeom>
          <a:solidFill>
            <a:schemeClr val="accent2"/>
          </a:solidFill>
        </p:spPr>
        <p:txBody>
          <a:bodyPr vert="horz" wrap="square" lIns="171450" tIns="34290" rIns="68580" bIns="34290" rtlCol="0" anchor="ctr">
            <a:noAutofit/>
          </a:bodyPr>
          <a:lstStyle>
            <a:lvl1pPr algn="l" defTabSz="914400" rtl="0" eaLnBrk="1" latinLnBrk="0" hangingPunct="1">
              <a:lnSpc>
                <a:spcPct val="100000"/>
              </a:lnSpc>
              <a:spcBef>
                <a:spcPct val="0"/>
              </a:spcBef>
              <a:buNone/>
              <a:defRPr sz="4000" kern="1200" cap="all" spc="300" baseline="0">
                <a:solidFill>
                  <a:schemeClr val="bg1"/>
                </a:solidFill>
                <a:latin typeface="Bahnschrift" panose="020B0502040204020203" pitchFamily="34" charset="0"/>
                <a:ea typeface="+mj-ea"/>
                <a:cs typeface="+mj-cs"/>
              </a:defRPr>
            </a:lvl1pPr>
          </a:lstStyle>
          <a:p>
            <a:r>
              <a:rPr lang="en-US" altLang="zh-HK" sz="3000" dirty="0"/>
              <a:t>Test Detail</a:t>
            </a:r>
          </a:p>
        </p:txBody>
      </p:sp>
      <p:sp>
        <p:nvSpPr>
          <p:cNvPr id="10" name="文字方塊 9">
            <a:extLst>
              <a:ext uri="{FF2B5EF4-FFF2-40B4-BE49-F238E27FC236}">
                <a16:creationId xmlns:a16="http://schemas.microsoft.com/office/drawing/2014/main" id="{C675A97C-A2E0-4CFB-8480-9E4643D17466}"/>
              </a:ext>
            </a:extLst>
          </p:cNvPr>
          <p:cNvSpPr txBox="1"/>
          <p:nvPr/>
        </p:nvSpPr>
        <p:spPr>
          <a:xfrm>
            <a:off x="956821" y="4743688"/>
            <a:ext cx="8126219" cy="369332"/>
          </a:xfrm>
          <a:prstGeom prst="rect">
            <a:avLst/>
          </a:prstGeom>
          <a:solidFill>
            <a:srgbClr val="92D050"/>
          </a:solidFill>
          <a:ln>
            <a:solidFill>
              <a:srgbClr val="65A552"/>
            </a:solidFill>
          </a:ln>
        </p:spPr>
        <p:txBody>
          <a:bodyPr wrap="square" rtlCol="0">
            <a:spAutoFit/>
          </a:bodyPr>
          <a:lstStyle/>
          <a:p>
            <a:r>
              <a:rPr lang="en-US" altLang="zh-HK" b="1" dirty="0"/>
              <a:t>Workflow:  </a:t>
            </a:r>
            <a:r>
              <a:rPr lang="en-US" altLang="zh-HK" dirty="0"/>
              <a:t>Pending(Collected) </a:t>
            </a:r>
            <a:r>
              <a:rPr lang="en-US" altLang="zh-HK" sz="1600" b="1" dirty="0"/>
              <a:t>→</a:t>
            </a:r>
            <a:r>
              <a:rPr lang="en-US" altLang="zh-HK" dirty="0"/>
              <a:t> Pending(Verified) </a:t>
            </a:r>
            <a:r>
              <a:rPr lang="en-US" altLang="zh-HK" sz="1600" b="1" dirty="0"/>
              <a:t>→</a:t>
            </a:r>
            <a:r>
              <a:rPr lang="en-US" altLang="zh-HK" dirty="0"/>
              <a:t> Packed </a:t>
            </a:r>
            <a:r>
              <a:rPr lang="en-US" altLang="zh-HK" sz="1600" b="1" dirty="0"/>
              <a:t>→</a:t>
            </a:r>
            <a:r>
              <a:rPr lang="en-US" altLang="zh-HK" dirty="0"/>
              <a:t> </a:t>
            </a:r>
            <a:r>
              <a:rPr lang="en-US" altLang="zh-HK" dirty="0">
                <a:solidFill>
                  <a:srgbClr val="FFFF00"/>
                </a:solidFill>
              </a:rPr>
              <a:t>Sent Out </a:t>
            </a:r>
            <a:r>
              <a:rPr lang="en-US" altLang="zh-HK" sz="1600" b="1" dirty="0"/>
              <a:t>→</a:t>
            </a:r>
            <a:r>
              <a:rPr lang="en-US" altLang="zh-HK" dirty="0"/>
              <a:t> Received</a:t>
            </a:r>
            <a:endParaRPr lang="zh-HK" altLang="en-US" dirty="0"/>
          </a:p>
        </p:txBody>
      </p:sp>
    </p:spTree>
    <p:extLst>
      <p:ext uri="{BB962C8B-B14F-4D97-AF65-F5344CB8AC3E}">
        <p14:creationId xmlns:p14="http://schemas.microsoft.com/office/powerpoint/2010/main" val="2824553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 name="Title 46">
            <a:extLst>
              <a:ext uri="{FF2B5EF4-FFF2-40B4-BE49-F238E27FC236}">
                <a16:creationId xmlns:a16="http://schemas.microsoft.com/office/drawing/2014/main" id="{C6657294-B9A9-4935-B12B-BC3294A1240A}"/>
              </a:ext>
            </a:extLst>
          </p:cNvPr>
          <p:cNvSpPr txBox="1">
            <a:spLocks/>
          </p:cNvSpPr>
          <p:nvPr/>
        </p:nvSpPr>
        <p:spPr>
          <a:xfrm>
            <a:off x="-1" y="0"/>
            <a:ext cx="3085172" cy="583200"/>
          </a:xfrm>
          <a:custGeom>
            <a:avLst/>
            <a:gdLst>
              <a:gd name="connsiteX0" fmla="*/ 0 w 6192892"/>
              <a:gd name="connsiteY0" fmla="*/ 0 h 1198179"/>
              <a:gd name="connsiteX1" fmla="*/ 6192892 w 6192892"/>
              <a:gd name="connsiteY1" fmla="*/ 0 h 1198179"/>
              <a:gd name="connsiteX2" fmla="*/ 5947075 w 6192892"/>
              <a:gd name="connsiteY2" fmla="*/ 1198179 h 1198179"/>
              <a:gd name="connsiteX3" fmla="*/ 0 w 6192892"/>
              <a:gd name="connsiteY3" fmla="*/ 1198179 h 1198179"/>
            </a:gdLst>
            <a:ahLst/>
            <a:cxnLst>
              <a:cxn ang="0">
                <a:pos x="connsiteX0" y="connsiteY0"/>
              </a:cxn>
              <a:cxn ang="0">
                <a:pos x="connsiteX1" y="connsiteY1"/>
              </a:cxn>
              <a:cxn ang="0">
                <a:pos x="connsiteX2" y="connsiteY2"/>
              </a:cxn>
              <a:cxn ang="0">
                <a:pos x="connsiteX3" y="connsiteY3"/>
              </a:cxn>
            </a:cxnLst>
            <a:rect l="l" t="t" r="r" b="b"/>
            <a:pathLst>
              <a:path w="6192892" h="1198179">
                <a:moveTo>
                  <a:pt x="0" y="0"/>
                </a:moveTo>
                <a:lnTo>
                  <a:pt x="6192892" y="0"/>
                </a:lnTo>
                <a:lnTo>
                  <a:pt x="5947075" y="1198179"/>
                </a:lnTo>
                <a:lnTo>
                  <a:pt x="0" y="1198179"/>
                </a:lnTo>
                <a:close/>
              </a:path>
            </a:pathLst>
          </a:custGeom>
          <a:solidFill>
            <a:schemeClr val="accent2"/>
          </a:solidFill>
        </p:spPr>
        <p:txBody>
          <a:bodyPr vert="horz" wrap="square" lIns="171450" tIns="34290" rIns="68580" bIns="34290" rtlCol="0" anchor="ctr">
            <a:noAutofit/>
          </a:bodyPr>
          <a:lstStyle>
            <a:lvl1pPr algn="l" defTabSz="914400" rtl="0" eaLnBrk="1" latinLnBrk="0" hangingPunct="1">
              <a:lnSpc>
                <a:spcPct val="100000"/>
              </a:lnSpc>
              <a:spcBef>
                <a:spcPct val="0"/>
              </a:spcBef>
              <a:buNone/>
              <a:defRPr sz="4000" kern="1200" cap="all" spc="300" baseline="0">
                <a:solidFill>
                  <a:schemeClr val="bg1"/>
                </a:solidFill>
                <a:latin typeface="Bahnschrift" panose="020B0502040204020203" pitchFamily="34" charset="0"/>
                <a:ea typeface="+mj-ea"/>
                <a:cs typeface="+mj-cs"/>
              </a:defRPr>
            </a:lvl1pPr>
          </a:lstStyle>
          <a:p>
            <a:r>
              <a:rPr lang="en-US" altLang="zh-HK" sz="3000" dirty="0"/>
              <a:t>Test Detail</a:t>
            </a:r>
          </a:p>
        </p:txBody>
      </p:sp>
      <p:grpSp>
        <p:nvGrpSpPr>
          <p:cNvPr id="4" name="群組 3">
            <a:extLst>
              <a:ext uri="{FF2B5EF4-FFF2-40B4-BE49-F238E27FC236}">
                <a16:creationId xmlns:a16="http://schemas.microsoft.com/office/drawing/2014/main" id="{DDE5D775-462E-4CE5-A9ED-CDAEDBD6E90B}"/>
              </a:ext>
            </a:extLst>
          </p:cNvPr>
          <p:cNvGrpSpPr/>
          <p:nvPr/>
        </p:nvGrpSpPr>
        <p:grpSpPr>
          <a:xfrm>
            <a:off x="125771" y="432648"/>
            <a:ext cx="8966118" cy="4472927"/>
            <a:chOff x="125771" y="432648"/>
            <a:chExt cx="8966118" cy="4472927"/>
          </a:xfrm>
        </p:grpSpPr>
        <p:grpSp>
          <p:nvGrpSpPr>
            <p:cNvPr id="28" name="群組 27">
              <a:extLst>
                <a:ext uri="{FF2B5EF4-FFF2-40B4-BE49-F238E27FC236}">
                  <a16:creationId xmlns:a16="http://schemas.microsoft.com/office/drawing/2014/main" id="{F87572F8-2EC6-45D5-992D-3720C1DFB5D6}"/>
                </a:ext>
              </a:extLst>
            </p:cNvPr>
            <p:cNvGrpSpPr/>
            <p:nvPr/>
          </p:nvGrpSpPr>
          <p:grpSpPr>
            <a:xfrm>
              <a:off x="1256406" y="926003"/>
              <a:ext cx="6631187" cy="3979572"/>
              <a:chOff x="1256406" y="926003"/>
              <a:chExt cx="6631187" cy="3979572"/>
            </a:xfrm>
          </p:grpSpPr>
          <p:grpSp>
            <p:nvGrpSpPr>
              <p:cNvPr id="3" name="群組 2">
                <a:extLst>
                  <a:ext uri="{FF2B5EF4-FFF2-40B4-BE49-F238E27FC236}">
                    <a16:creationId xmlns:a16="http://schemas.microsoft.com/office/drawing/2014/main" id="{A4A99CE2-FC12-4D70-8828-1E0BB728ED96}"/>
                  </a:ext>
                </a:extLst>
              </p:cNvPr>
              <p:cNvGrpSpPr/>
              <p:nvPr/>
            </p:nvGrpSpPr>
            <p:grpSpPr>
              <a:xfrm>
                <a:off x="1256406" y="926003"/>
                <a:ext cx="6631187" cy="3979572"/>
                <a:chOff x="1256406" y="926003"/>
                <a:chExt cx="6631187" cy="3979572"/>
              </a:xfrm>
            </p:grpSpPr>
            <p:pic>
              <p:nvPicPr>
                <p:cNvPr id="9" name="圖片 8">
                  <a:extLst>
                    <a:ext uri="{FF2B5EF4-FFF2-40B4-BE49-F238E27FC236}">
                      <a16:creationId xmlns:a16="http://schemas.microsoft.com/office/drawing/2014/main" id="{9072FCDF-4635-42AB-AEFC-7E6BC620CC5D}"/>
                    </a:ext>
                  </a:extLst>
                </p:cNvPr>
                <p:cNvPicPr>
                  <a:picLocks noChangeAspect="1"/>
                </p:cNvPicPr>
                <p:nvPr/>
              </p:nvPicPr>
              <p:blipFill>
                <a:blip r:embed="rId3"/>
                <a:stretch>
                  <a:fillRect/>
                </a:stretch>
              </p:blipFill>
              <p:spPr>
                <a:xfrm>
                  <a:off x="1256406" y="926003"/>
                  <a:ext cx="6631187" cy="3979572"/>
                </a:xfrm>
                <a:prstGeom prst="rect">
                  <a:avLst/>
                </a:prstGeom>
                <a:ln>
                  <a:noFill/>
                </a:ln>
                <a:effectLst>
                  <a:outerShdw blurRad="292100" dist="139700" dir="2700000" algn="tl" rotWithShape="0">
                    <a:srgbClr val="333333">
                      <a:alpha val="65000"/>
                    </a:srgbClr>
                  </a:outerShdw>
                </a:effectLst>
              </p:spPr>
            </p:pic>
            <p:sp>
              <p:nvSpPr>
                <p:cNvPr id="18" name="矩形 17">
                  <a:extLst>
                    <a:ext uri="{FF2B5EF4-FFF2-40B4-BE49-F238E27FC236}">
                      <a16:creationId xmlns:a16="http://schemas.microsoft.com/office/drawing/2014/main" id="{F96F1A31-1233-4401-A1A8-F1E7C8544767}"/>
                    </a:ext>
                  </a:extLst>
                </p:cNvPr>
                <p:cNvSpPr/>
                <p:nvPr/>
              </p:nvSpPr>
              <p:spPr>
                <a:xfrm>
                  <a:off x="3144643" y="1769272"/>
                  <a:ext cx="520390" cy="7489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37" name="矩形 36">
                <a:extLst>
                  <a:ext uri="{FF2B5EF4-FFF2-40B4-BE49-F238E27FC236}">
                    <a16:creationId xmlns:a16="http://schemas.microsoft.com/office/drawing/2014/main" id="{A46E86E5-CB38-4DEC-BAE1-AA2B803F9D95}"/>
                  </a:ext>
                </a:extLst>
              </p:cNvPr>
              <p:cNvSpPr/>
              <p:nvPr/>
            </p:nvSpPr>
            <p:spPr>
              <a:xfrm>
                <a:off x="4605454" y="1769272"/>
                <a:ext cx="520390" cy="7489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8" name="矩形 37">
                <a:extLst>
                  <a:ext uri="{FF2B5EF4-FFF2-40B4-BE49-F238E27FC236}">
                    <a16:creationId xmlns:a16="http://schemas.microsoft.com/office/drawing/2014/main" id="{BE826AAE-4C14-4BB5-96AE-B921FE81CBEC}"/>
                  </a:ext>
                </a:extLst>
              </p:cNvPr>
              <p:cNvSpPr/>
              <p:nvPr/>
            </p:nvSpPr>
            <p:spPr>
              <a:xfrm>
                <a:off x="5379837" y="1769272"/>
                <a:ext cx="520390" cy="7489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9" name="矩形 38">
                <a:extLst>
                  <a:ext uri="{FF2B5EF4-FFF2-40B4-BE49-F238E27FC236}">
                    <a16:creationId xmlns:a16="http://schemas.microsoft.com/office/drawing/2014/main" id="{9CB1A520-1029-496F-B78B-5B666C5FFC9A}"/>
                  </a:ext>
                </a:extLst>
              </p:cNvPr>
              <p:cNvSpPr/>
              <p:nvPr/>
            </p:nvSpPr>
            <p:spPr>
              <a:xfrm>
                <a:off x="4605454" y="1997872"/>
                <a:ext cx="614246" cy="7489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grpSp>
        <p:grpSp>
          <p:nvGrpSpPr>
            <p:cNvPr id="27" name="群組 26">
              <a:extLst>
                <a:ext uri="{FF2B5EF4-FFF2-40B4-BE49-F238E27FC236}">
                  <a16:creationId xmlns:a16="http://schemas.microsoft.com/office/drawing/2014/main" id="{C546A9AD-46A3-4BA8-B299-4262BB080BB7}"/>
                </a:ext>
              </a:extLst>
            </p:cNvPr>
            <p:cNvGrpSpPr/>
            <p:nvPr/>
          </p:nvGrpSpPr>
          <p:grpSpPr>
            <a:xfrm>
              <a:off x="1353457" y="432648"/>
              <a:ext cx="6689903" cy="2804038"/>
              <a:chOff x="1353457" y="432648"/>
              <a:chExt cx="6689903" cy="2804038"/>
            </a:xfrm>
          </p:grpSpPr>
          <p:grpSp>
            <p:nvGrpSpPr>
              <p:cNvPr id="13" name="群組 12">
                <a:extLst>
                  <a:ext uri="{FF2B5EF4-FFF2-40B4-BE49-F238E27FC236}">
                    <a16:creationId xmlns:a16="http://schemas.microsoft.com/office/drawing/2014/main" id="{81CF29A4-EBA3-4420-8598-99BDC3C8E425}"/>
                  </a:ext>
                </a:extLst>
              </p:cNvPr>
              <p:cNvGrpSpPr/>
              <p:nvPr/>
            </p:nvGrpSpPr>
            <p:grpSpPr>
              <a:xfrm>
                <a:off x="5779132" y="432648"/>
                <a:ext cx="2264228" cy="1839900"/>
                <a:chOff x="5779132" y="432648"/>
                <a:chExt cx="2264228" cy="1839900"/>
              </a:xfrm>
            </p:grpSpPr>
            <p:cxnSp>
              <p:nvCxnSpPr>
                <p:cNvPr id="15" name="直線單箭頭接點 14">
                  <a:extLst>
                    <a:ext uri="{FF2B5EF4-FFF2-40B4-BE49-F238E27FC236}">
                      <a16:creationId xmlns:a16="http://schemas.microsoft.com/office/drawing/2014/main" id="{3374615C-8405-4B7C-95BD-AC3E56CAF39C}"/>
                    </a:ext>
                  </a:extLst>
                </p:cNvPr>
                <p:cNvCxnSpPr>
                  <a:cxnSpLocks/>
                  <a:stCxn id="16" idx="2"/>
                  <a:endCxn id="5" idx="3"/>
                </p:cNvCxnSpPr>
                <p:nvPr/>
              </p:nvCxnSpPr>
              <p:spPr>
                <a:xfrm flipH="1">
                  <a:off x="6114143" y="832758"/>
                  <a:ext cx="797103" cy="1439790"/>
                </a:xfrm>
                <a:prstGeom prst="straightConnector1">
                  <a:avLst/>
                </a:prstGeom>
                <a:ln w="28575">
                  <a:headEnd type="arrow" w="lg" len="med"/>
                  <a:tailEnd type="none" w="med" len="lg"/>
                </a:ln>
              </p:spPr>
              <p:style>
                <a:lnRef idx="3">
                  <a:schemeClr val="dk1"/>
                </a:lnRef>
                <a:fillRef idx="0">
                  <a:schemeClr val="dk1"/>
                </a:fillRef>
                <a:effectRef idx="2">
                  <a:schemeClr val="dk1"/>
                </a:effectRef>
                <a:fontRef idx="minor">
                  <a:schemeClr val="tx1"/>
                </a:fontRef>
              </p:style>
            </p:cxnSp>
            <p:sp>
              <p:nvSpPr>
                <p:cNvPr id="16" name="文字方塊 15">
                  <a:extLst>
                    <a:ext uri="{FF2B5EF4-FFF2-40B4-BE49-F238E27FC236}">
                      <a16:creationId xmlns:a16="http://schemas.microsoft.com/office/drawing/2014/main" id="{D5081A0D-6762-4DEA-82CB-5F371C1A326E}"/>
                    </a:ext>
                  </a:extLst>
                </p:cNvPr>
                <p:cNvSpPr txBox="1"/>
                <p:nvPr/>
              </p:nvSpPr>
              <p:spPr>
                <a:xfrm>
                  <a:off x="5779132" y="432648"/>
                  <a:ext cx="2264228" cy="400110"/>
                </a:xfrm>
                <a:prstGeom prst="rect">
                  <a:avLst/>
                </a:prstGeom>
                <a:solidFill>
                  <a:schemeClr val="accent1">
                    <a:lumMod val="40000"/>
                    <a:lumOff val="60000"/>
                  </a:schemeClr>
                </a:solidFill>
                <a:ln>
                  <a:solidFill>
                    <a:schemeClr val="tx1">
                      <a:lumMod val="50000"/>
                      <a:lumOff val="5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HK" sz="2000" dirty="0">
                      <a:solidFill>
                        <a:schemeClr val="tx1"/>
                      </a:solidFill>
                      <a:latin typeface="Bahnschrift" panose="020B0502040204020203" pitchFamily="34" charset="0"/>
                    </a:rPr>
                    <a:t>Read-only Info</a:t>
                  </a:r>
                  <a:endParaRPr lang="en-US" altLang="zh-HK" sz="2000" b="1" u="sng" dirty="0">
                    <a:solidFill>
                      <a:schemeClr val="tx1"/>
                    </a:solidFill>
                    <a:latin typeface="Bahnschrift" panose="020B0502040204020203" pitchFamily="34" charset="0"/>
                  </a:endParaRPr>
                </a:p>
              </p:txBody>
            </p:sp>
          </p:grpSp>
          <p:sp>
            <p:nvSpPr>
              <p:cNvPr id="5" name="矩形: 圓角 4">
                <a:extLst>
                  <a:ext uri="{FF2B5EF4-FFF2-40B4-BE49-F238E27FC236}">
                    <a16:creationId xmlns:a16="http://schemas.microsoft.com/office/drawing/2014/main" id="{A90C3AC5-33A9-438D-854C-7008F2736F3A}"/>
                  </a:ext>
                </a:extLst>
              </p:cNvPr>
              <p:cNvSpPr/>
              <p:nvPr/>
            </p:nvSpPr>
            <p:spPr>
              <a:xfrm>
                <a:off x="1353457" y="1308410"/>
                <a:ext cx="4760686" cy="192827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grpSp>
        <p:grpSp>
          <p:nvGrpSpPr>
            <p:cNvPr id="52" name="群組 51">
              <a:extLst>
                <a:ext uri="{FF2B5EF4-FFF2-40B4-BE49-F238E27FC236}">
                  <a16:creationId xmlns:a16="http://schemas.microsoft.com/office/drawing/2014/main" id="{043DA188-AB98-45D0-AC62-43D246E3D1FF}"/>
                </a:ext>
              </a:extLst>
            </p:cNvPr>
            <p:cNvGrpSpPr/>
            <p:nvPr/>
          </p:nvGrpSpPr>
          <p:grpSpPr>
            <a:xfrm>
              <a:off x="125771" y="3204028"/>
              <a:ext cx="1210876" cy="1602214"/>
              <a:chOff x="125771" y="3204028"/>
              <a:chExt cx="1210876" cy="1602214"/>
            </a:xfrm>
          </p:grpSpPr>
          <p:sp>
            <p:nvSpPr>
              <p:cNvPr id="35" name="左大括弧 34">
                <a:extLst>
                  <a:ext uri="{FF2B5EF4-FFF2-40B4-BE49-F238E27FC236}">
                    <a16:creationId xmlns:a16="http://schemas.microsoft.com/office/drawing/2014/main" id="{FBA49F77-B89E-4419-AB22-1312E68A9580}"/>
                  </a:ext>
                </a:extLst>
              </p:cNvPr>
              <p:cNvSpPr/>
              <p:nvPr/>
            </p:nvSpPr>
            <p:spPr>
              <a:xfrm>
                <a:off x="989843" y="3204028"/>
                <a:ext cx="346804" cy="160221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HK" altLang="en-US"/>
              </a:p>
            </p:txBody>
          </p:sp>
          <p:sp>
            <p:nvSpPr>
              <p:cNvPr id="43" name="文字方塊 42">
                <a:extLst>
                  <a:ext uri="{FF2B5EF4-FFF2-40B4-BE49-F238E27FC236}">
                    <a16:creationId xmlns:a16="http://schemas.microsoft.com/office/drawing/2014/main" id="{F397D4A8-E830-4BB3-9780-673EF4056513}"/>
                  </a:ext>
                </a:extLst>
              </p:cNvPr>
              <p:cNvSpPr txBox="1"/>
              <p:nvPr/>
            </p:nvSpPr>
            <p:spPr>
              <a:xfrm>
                <a:off x="125771" y="3497303"/>
                <a:ext cx="907616" cy="1015663"/>
              </a:xfrm>
              <a:prstGeom prst="rect">
                <a:avLst/>
              </a:prstGeom>
              <a:solidFill>
                <a:schemeClr val="accent1">
                  <a:lumMod val="40000"/>
                  <a:lumOff val="60000"/>
                </a:schemeClr>
              </a:solidFill>
              <a:ln>
                <a:solidFill>
                  <a:schemeClr val="tx1">
                    <a:lumMod val="50000"/>
                    <a:lumOff val="5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HK" sz="2000" dirty="0">
                    <a:solidFill>
                      <a:schemeClr val="tx1"/>
                    </a:solidFill>
                    <a:latin typeface="Bahnschrift" panose="020B0502040204020203" pitchFamily="34" charset="0"/>
                  </a:rPr>
                  <a:t>User Input Form</a:t>
                </a:r>
              </a:p>
            </p:txBody>
          </p:sp>
        </p:grpSp>
        <p:grpSp>
          <p:nvGrpSpPr>
            <p:cNvPr id="2" name="群組 1">
              <a:extLst>
                <a:ext uri="{FF2B5EF4-FFF2-40B4-BE49-F238E27FC236}">
                  <a16:creationId xmlns:a16="http://schemas.microsoft.com/office/drawing/2014/main" id="{10AC997E-AAA1-4517-A8BE-8152F834F052}"/>
                </a:ext>
              </a:extLst>
            </p:cNvPr>
            <p:cNvGrpSpPr/>
            <p:nvPr/>
          </p:nvGrpSpPr>
          <p:grpSpPr>
            <a:xfrm>
              <a:off x="7532187" y="1244323"/>
              <a:ext cx="1559702" cy="3547049"/>
              <a:chOff x="7532187" y="1244323"/>
              <a:chExt cx="1559702" cy="3547049"/>
            </a:xfrm>
          </p:grpSpPr>
          <p:sp>
            <p:nvSpPr>
              <p:cNvPr id="54" name="右大括弧 53">
                <a:extLst>
                  <a:ext uri="{FF2B5EF4-FFF2-40B4-BE49-F238E27FC236}">
                    <a16:creationId xmlns:a16="http://schemas.microsoft.com/office/drawing/2014/main" id="{0DD3351B-7433-4F12-A895-F5DF6BB44E87}"/>
                  </a:ext>
                </a:extLst>
              </p:cNvPr>
              <p:cNvSpPr/>
              <p:nvPr/>
            </p:nvSpPr>
            <p:spPr>
              <a:xfrm>
                <a:off x="7532187" y="1244323"/>
                <a:ext cx="305171" cy="3547049"/>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HK" altLang="en-US"/>
              </a:p>
            </p:txBody>
          </p:sp>
          <p:sp>
            <p:nvSpPr>
              <p:cNvPr id="55" name="文字方塊 54">
                <a:extLst>
                  <a:ext uri="{FF2B5EF4-FFF2-40B4-BE49-F238E27FC236}">
                    <a16:creationId xmlns:a16="http://schemas.microsoft.com/office/drawing/2014/main" id="{B4D49D7C-552E-4032-8521-799A469F6936}"/>
                  </a:ext>
                </a:extLst>
              </p:cNvPr>
              <p:cNvSpPr txBox="1"/>
              <p:nvPr/>
            </p:nvSpPr>
            <p:spPr>
              <a:xfrm>
                <a:off x="7835889" y="2510017"/>
                <a:ext cx="1256000" cy="1015663"/>
              </a:xfrm>
              <a:prstGeom prst="rect">
                <a:avLst/>
              </a:prstGeom>
              <a:solidFill>
                <a:schemeClr val="accent1">
                  <a:lumMod val="40000"/>
                  <a:lumOff val="60000"/>
                </a:schemeClr>
              </a:solidFill>
              <a:ln>
                <a:solidFill>
                  <a:schemeClr val="tx1">
                    <a:lumMod val="50000"/>
                    <a:lumOff val="5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HK" sz="2000" dirty="0">
                    <a:solidFill>
                      <a:schemeClr val="tx1"/>
                    </a:solidFill>
                    <a:latin typeface="Bahnschrift" panose="020B0502040204020203" pitchFamily="34" charset="0"/>
                  </a:rPr>
                  <a:t>User comment box</a:t>
                </a:r>
              </a:p>
            </p:txBody>
          </p:sp>
        </p:grpSp>
        <p:grpSp>
          <p:nvGrpSpPr>
            <p:cNvPr id="26" name="群組 25">
              <a:extLst>
                <a:ext uri="{FF2B5EF4-FFF2-40B4-BE49-F238E27FC236}">
                  <a16:creationId xmlns:a16="http://schemas.microsoft.com/office/drawing/2014/main" id="{0F8063AE-45CD-42B1-82F2-A8502DCC37FE}"/>
                </a:ext>
              </a:extLst>
            </p:cNvPr>
            <p:cNvGrpSpPr/>
            <p:nvPr/>
          </p:nvGrpSpPr>
          <p:grpSpPr>
            <a:xfrm>
              <a:off x="176135" y="832758"/>
              <a:ext cx="4378442" cy="430759"/>
              <a:chOff x="176135" y="832758"/>
              <a:chExt cx="4378442" cy="430759"/>
            </a:xfrm>
          </p:grpSpPr>
          <p:sp>
            <p:nvSpPr>
              <p:cNvPr id="22" name="文字方塊 21">
                <a:extLst>
                  <a:ext uri="{FF2B5EF4-FFF2-40B4-BE49-F238E27FC236}">
                    <a16:creationId xmlns:a16="http://schemas.microsoft.com/office/drawing/2014/main" id="{D3A62445-992F-443C-A31B-F12029A8BDF1}"/>
                  </a:ext>
                </a:extLst>
              </p:cNvPr>
              <p:cNvSpPr txBox="1"/>
              <p:nvPr/>
            </p:nvSpPr>
            <p:spPr>
              <a:xfrm>
                <a:off x="176135" y="832758"/>
                <a:ext cx="4378442" cy="307777"/>
              </a:xfrm>
              <a:prstGeom prst="rect">
                <a:avLst/>
              </a:prstGeom>
              <a:solidFill>
                <a:schemeClr val="accent1">
                  <a:lumMod val="40000"/>
                  <a:lumOff val="60000"/>
                </a:schemeClr>
              </a:solidFill>
              <a:ln>
                <a:solidFill>
                  <a:schemeClr val="tx1">
                    <a:lumMod val="50000"/>
                    <a:lumOff val="5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HK" sz="1400" dirty="0"/>
                  <a:t>Referral Lab (Lab No.) – Test Name [Sample Collect Date]</a:t>
                </a:r>
                <a:endParaRPr lang="zh-HK" altLang="en-US" sz="1400" dirty="0"/>
              </a:p>
            </p:txBody>
          </p:sp>
          <p:cxnSp>
            <p:nvCxnSpPr>
              <p:cNvPr id="7" name="接點: 肘形 6">
                <a:extLst>
                  <a:ext uri="{FF2B5EF4-FFF2-40B4-BE49-F238E27FC236}">
                    <a16:creationId xmlns:a16="http://schemas.microsoft.com/office/drawing/2014/main" id="{112E2080-A8E9-4FCD-80C0-10929A58D6CB}"/>
                  </a:ext>
                </a:extLst>
              </p:cNvPr>
              <p:cNvCxnSpPr>
                <a:cxnSpLocks/>
              </p:cNvCxnSpPr>
              <p:nvPr/>
            </p:nvCxnSpPr>
            <p:spPr>
              <a:xfrm rot="10800000">
                <a:off x="1027212" y="1140535"/>
                <a:ext cx="309971" cy="122982"/>
              </a:xfrm>
              <a:prstGeom prst="bentConnector2">
                <a:avLst/>
              </a:prstGeom>
              <a:ln w="25400">
                <a:solidFill>
                  <a:srgbClr val="1F1F1F"/>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grpSp>
      <p:pic>
        <p:nvPicPr>
          <p:cNvPr id="25" name="圖片 24">
            <a:extLst>
              <a:ext uri="{FF2B5EF4-FFF2-40B4-BE49-F238E27FC236}">
                <a16:creationId xmlns:a16="http://schemas.microsoft.com/office/drawing/2014/main" id="{F3D96E49-99B0-4A6B-A5BF-2AB01EA38850}"/>
              </a:ext>
            </a:extLst>
          </p:cNvPr>
          <p:cNvPicPr>
            <a:picLocks noChangeAspect="1"/>
          </p:cNvPicPr>
          <p:nvPr/>
        </p:nvPicPr>
        <p:blipFill rotWithShape="1">
          <a:blip r:embed="rId3"/>
          <a:srcRect l="1465" t="58064" r="62447" b="4553"/>
          <a:stretch/>
        </p:blipFill>
        <p:spPr>
          <a:xfrm>
            <a:off x="1353457" y="3236686"/>
            <a:ext cx="2393044" cy="1487714"/>
          </a:xfrm>
          <a:prstGeom prst="rect">
            <a:avLst/>
          </a:prstGeom>
        </p:spPr>
      </p:pic>
    </p:spTree>
    <p:extLst>
      <p:ext uri="{BB962C8B-B14F-4D97-AF65-F5344CB8AC3E}">
        <p14:creationId xmlns:p14="http://schemas.microsoft.com/office/powerpoint/2010/main" val="377663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26" presetClass="emph" presetSubtype="0" fill="hold" nodeType="withEffect">
                                  <p:stCondLst>
                                    <p:cond delay="0"/>
                                  </p:stCondLst>
                                  <p:childTnLst>
                                    <p:animEffect transition="out" filter="fade">
                                      <p:cBhvr>
                                        <p:cTn id="8" dur="500" tmFilter="0, 0; .2, .5; .8, .5; 1, 0"/>
                                        <p:tgtEl>
                                          <p:spTgt spid="25"/>
                                        </p:tgtEl>
                                      </p:cBhvr>
                                    </p:animEffect>
                                    <p:animScale>
                                      <p:cBhvr>
                                        <p:cTn id="9" dur="250" autoRev="1" fill="hold"/>
                                        <p:tgtEl>
                                          <p:spTgt spid="25"/>
                                        </p:tgtEl>
                                      </p:cBhvr>
                                      <p:by x="105000" y="105000"/>
                                    </p:animScale>
                                  </p:childTnLst>
                                </p:cTn>
                              </p:par>
                            </p:childTnLst>
                          </p:cTn>
                        </p:par>
                        <p:par>
                          <p:cTn id="10" fill="hold">
                            <p:stCondLst>
                              <p:cond delay="500"/>
                            </p:stCondLst>
                            <p:childTnLst>
                              <p:par>
                                <p:cTn id="11" presetID="26" presetClass="emph" presetSubtype="0" fill="hold" nodeType="afterEffect">
                                  <p:stCondLst>
                                    <p:cond delay="0"/>
                                  </p:stCondLst>
                                  <p:childTnLst>
                                    <p:animEffect transition="out" filter="fade">
                                      <p:cBhvr>
                                        <p:cTn id="12" dur="500" tmFilter="0, 0; .2, .5; .8, .5; 1, 0"/>
                                        <p:tgtEl>
                                          <p:spTgt spid="25"/>
                                        </p:tgtEl>
                                      </p:cBhvr>
                                    </p:animEffect>
                                    <p:animScale>
                                      <p:cBhvr>
                                        <p:cTn id="13" dur="250" autoRev="1" fill="hold"/>
                                        <p:tgtEl>
                                          <p:spTgt spid="25"/>
                                        </p:tgtEl>
                                      </p:cBhvr>
                                      <p:by x="105000" y="105000"/>
                                    </p:animScale>
                                  </p:childTnLst>
                                </p:cTn>
                              </p:par>
                            </p:childTnLst>
                          </p:cTn>
                        </p:par>
                        <p:par>
                          <p:cTn id="14" fill="hold">
                            <p:stCondLst>
                              <p:cond delay="1000"/>
                            </p:stCondLst>
                            <p:childTnLst>
                              <p:par>
                                <p:cTn id="15" presetID="1" presetClass="exit" presetSubtype="0" fill="hold" nodeType="afterEffect">
                                  <p:stCondLst>
                                    <p:cond delay="0"/>
                                  </p:stCondLst>
                                  <p:childTnLst>
                                    <p:set>
                                      <p:cBhvr>
                                        <p:cTn id="16" dur="1" fill="hold">
                                          <p:stCondLst>
                                            <p:cond delay="0"/>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46">
            <a:extLst>
              <a:ext uri="{FF2B5EF4-FFF2-40B4-BE49-F238E27FC236}">
                <a16:creationId xmlns:a16="http://schemas.microsoft.com/office/drawing/2014/main" id="{D05FE4CF-694E-49B6-A887-77A6D4ED5D13}"/>
              </a:ext>
            </a:extLst>
          </p:cNvPr>
          <p:cNvSpPr txBox="1">
            <a:spLocks/>
          </p:cNvSpPr>
          <p:nvPr/>
        </p:nvSpPr>
        <p:spPr>
          <a:xfrm>
            <a:off x="-2" y="0"/>
            <a:ext cx="7620002" cy="583200"/>
          </a:xfrm>
          <a:custGeom>
            <a:avLst/>
            <a:gdLst>
              <a:gd name="connsiteX0" fmla="*/ 0 w 6192892"/>
              <a:gd name="connsiteY0" fmla="*/ 0 h 1198179"/>
              <a:gd name="connsiteX1" fmla="*/ 6192892 w 6192892"/>
              <a:gd name="connsiteY1" fmla="*/ 0 h 1198179"/>
              <a:gd name="connsiteX2" fmla="*/ 5947075 w 6192892"/>
              <a:gd name="connsiteY2" fmla="*/ 1198179 h 1198179"/>
              <a:gd name="connsiteX3" fmla="*/ 0 w 6192892"/>
              <a:gd name="connsiteY3" fmla="*/ 1198179 h 1198179"/>
            </a:gdLst>
            <a:ahLst/>
            <a:cxnLst>
              <a:cxn ang="0">
                <a:pos x="connsiteX0" y="connsiteY0"/>
              </a:cxn>
              <a:cxn ang="0">
                <a:pos x="connsiteX1" y="connsiteY1"/>
              </a:cxn>
              <a:cxn ang="0">
                <a:pos x="connsiteX2" y="connsiteY2"/>
              </a:cxn>
              <a:cxn ang="0">
                <a:pos x="connsiteX3" y="connsiteY3"/>
              </a:cxn>
            </a:cxnLst>
            <a:rect l="l" t="t" r="r" b="b"/>
            <a:pathLst>
              <a:path w="6192892" h="1198179">
                <a:moveTo>
                  <a:pt x="0" y="0"/>
                </a:moveTo>
                <a:lnTo>
                  <a:pt x="6192892" y="0"/>
                </a:lnTo>
                <a:lnTo>
                  <a:pt x="5947075" y="1198179"/>
                </a:lnTo>
                <a:lnTo>
                  <a:pt x="0" y="1198179"/>
                </a:lnTo>
                <a:close/>
              </a:path>
            </a:pathLst>
          </a:custGeom>
          <a:solidFill>
            <a:schemeClr val="accent2"/>
          </a:solidFill>
        </p:spPr>
        <p:txBody>
          <a:bodyPr vert="horz" wrap="square" lIns="171450" tIns="34290" rIns="68580" bIns="34290" rtlCol="0" anchor="ctr">
            <a:noAutofit/>
          </a:bodyPr>
          <a:lstStyle>
            <a:lvl1pPr algn="l" defTabSz="914400" rtl="0" eaLnBrk="1" latinLnBrk="0" hangingPunct="1">
              <a:lnSpc>
                <a:spcPct val="100000"/>
              </a:lnSpc>
              <a:spcBef>
                <a:spcPct val="0"/>
              </a:spcBef>
              <a:buNone/>
              <a:defRPr sz="4000" kern="1200" cap="all" spc="300" baseline="0">
                <a:solidFill>
                  <a:schemeClr val="bg1"/>
                </a:solidFill>
                <a:latin typeface="Bahnschrift" panose="020B0502040204020203" pitchFamily="34" charset="0"/>
                <a:ea typeface="+mj-ea"/>
                <a:cs typeface="+mj-cs"/>
              </a:defRPr>
            </a:lvl1pPr>
          </a:lstStyle>
          <a:p>
            <a:r>
              <a:rPr lang="en-US" altLang="zh-HK" sz="3000" dirty="0"/>
              <a:t>Test Detail – Pack &amp; Send Out</a:t>
            </a:r>
          </a:p>
        </p:txBody>
      </p:sp>
      <p:grpSp>
        <p:nvGrpSpPr>
          <p:cNvPr id="34" name="群組 33">
            <a:extLst>
              <a:ext uri="{FF2B5EF4-FFF2-40B4-BE49-F238E27FC236}">
                <a16:creationId xmlns:a16="http://schemas.microsoft.com/office/drawing/2014/main" id="{93C4D377-68DB-45AA-9184-1D7B0BC60455}"/>
              </a:ext>
            </a:extLst>
          </p:cNvPr>
          <p:cNvGrpSpPr/>
          <p:nvPr/>
        </p:nvGrpSpPr>
        <p:grpSpPr>
          <a:xfrm>
            <a:off x="349402" y="1596869"/>
            <a:ext cx="8445196" cy="2466380"/>
            <a:chOff x="349402" y="1596869"/>
            <a:chExt cx="8445196" cy="2466380"/>
          </a:xfrm>
        </p:grpSpPr>
        <p:pic>
          <p:nvPicPr>
            <p:cNvPr id="3" name="圖片 2">
              <a:extLst>
                <a:ext uri="{FF2B5EF4-FFF2-40B4-BE49-F238E27FC236}">
                  <a16:creationId xmlns:a16="http://schemas.microsoft.com/office/drawing/2014/main" id="{B8B35DC3-B406-451A-804B-1A3334D9969D}"/>
                </a:ext>
              </a:extLst>
            </p:cNvPr>
            <p:cNvPicPr>
              <a:picLocks noChangeAspect="1"/>
            </p:cNvPicPr>
            <p:nvPr/>
          </p:nvPicPr>
          <p:blipFill>
            <a:blip r:embed="rId3"/>
            <a:stretch>
              <a:fillRect/>
            </a:stretch>
          </p:blipFill>
          <p:spPr>
            <a:xfrm>
              <a:off x="349402" y="1596869"/>
              <a:ext cx="3951894" cy="2466380"/>
            </a:xfrm>
            <a:prstGeom prst="rect">
              <a:avLst/>
            </a:prstGeom>
          </p:spPr>
        </p:pic>
        <p:pic>
          <p:nvPicPr>
            <p:cNvPr id="6" name="圖片 5">
              <a:extLst>
                <a:ext uri="{FF2B5EF4-FFF2-40B4-BE49-F238E27FC236}">
                  <a16:creationId xmlns:a16="http://schemas.microsoft.com/office/drawing/2014/main" id="{79003779-C266-4758-858F-2D37EFCE8D94}"/>
                </a:ext>
              </a:extLst>
            </p:cNvPr>
            <p:cNvPicPr>
              <a:picLocks noChangeAspect="1"/>
            </p:cNvPicPr>
            <p:nvPr/>
          </p:nvPicPr>
          <p:blipFill>
            <a:blip r:embed="rId4"/>
            <a:stretch>
              <a:fillRect/>
            </a:stretch>
          </p:blipFill>
          <p:spPr>
            <a:xfrm>
              <a:off x="4842704" y="1609366"/>
              <a:ext cx="3951894" cy="2453883"/>
            </a:xfrm>
            <a:prstGeom prst="rect">
              <a:avLst/>
            </a:prstGeom>
          </p:spPr>
        </p:pic>
        <p:sp>
          <p:nvSpPr>
            <p:cNvPr id="7" name="箭號: 向右 6">
              <a:extLst>
                <a:ext uri="{FF2B5EF4-FFF2-40B4-BE49-F238E27FC236}">
                  <a16:creationId xmlns:a16="http://schemas.microsoft.com/office/drawing/2014/main" id="{097ECFCC-3314-4FF3-BC77-616CD2136814}"/>
                </a:ext>
              </a:extLst>
            </p:cNvPr>
            <p:cNvSpPr/>
            <p:nvPr/>
          </p:nvSpPr>
          <p:spPr>
            <a:xfrm>
              <a:off x="4419601" y="2619893"/>
              <a:ext cx="304800" cy="416777"/>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grpSp>
      <p:grpSp>
        <p:nvGrpSpPr>
          <p:cNvPr id="30" name="群組 29">
            <a:extLst>
              <a:ext uri="{FF2B5EF4-FFF2-40B4-BE49-F238E27FC236}">
                <a16:creationId xmlns:a16="http://schemas.microsoft.com/office/drawing/2014/main" id="{E197AE0B-3004-4BC8-A14E-87926FE17BA7}"/>
              </a:ext>
            </a:extLst>
          </p:cNvPr>
          <p:cNvGrpSpPr/>
          <p:nvPr/>
        </p:nvGrpSpPr>
        <p:grpSpPr>
          <a:xfrm>
            <a:off x="364642" y="917312"/>
            <a:ext cx="7216340" cy="3685168"/>
            <a:chOff x="364642" y="917312"/>
            <a:chExt cx="7216340" cy="3685168"/>
          </a:xfrm>
        </p:grpSpPr>
        <p:grpSp>
          <p:nvGrpSpPr>
            <p:cNvPr id="5" name="群組 4">
              <a:extLst>
                <a:ext uri="{FF2B5EF4-FFF2-40B4-BE49-F238E27FC236}">
                  <a16:creationId xmlns:a16="http://schemas.microsoft.com/office/drawing/2014/main" id="{5527BC98-A350-49EA-8302-CE3D374E2FF6}"/>
                </a:ext>
              </a:extLst>
            </p:cNvPr>
            <p:cNvGrpSpPr/>
            <p:nvPr/>
          </p:nvGrpSpPr>
          <p:grpSpPr>
            <a:xfrm>
              <a:off x="364642" y="917312"/>
              <a:ext cx="7216340" cy="3685168"/>
              <a:chOff x="364642" y="917312"/>
              <a:chExt cx="7216340" cy="3685168"/>
            </a:xfrm>
          </p:grpSpPr>
          <p:grpSp>
            <p:nvGrpSpPr>
              <p:cNvPr id="33" name="群組 32">
                <a:extLst>
                  <a:ext uri="{FF2B5EF4-FFF2-40B4-BE49-F238E27FC236}">
                    <a16:creationId xmlns:a16="http://schemas.microsoft.com/office/drawing/2014/main" id="{E8EF5D32-A8C1-46E0-93EC-E016A1443571}"/>
                  </a:ext>
                </a:extLst>
              </p:cNvPr>
              <p:cNvGrpSpPr/>
              <p:nvPr/>
            </p:nvGrpSpPr>
            <p:grpSpPr>
              <a:xfrm>
                <a:off x="364642" y="917312"/>
                <a:ext cx="7216340" cy="3685168"/>
                <a:chOff x="403573" y="929671"/>
                <a:chExt cx="7216340" cy="3685168"/>
              </a:xfrm>
            </p:grpSpPr>
            <p:sp>
              <p:nvSpPr>
                <p:cNvPr id="20" name="橢圓 19">
                  <a:extLst>
                    <a:ext uri="{FF2B5EF4-FFF2-40B4-BE49-F238E27FC236}">
                      <a16:creationId xmlns:a16="http://schemas.microsoft.com/office/drawing/2014/main" id="{D01C361D-A3AD-46B4-8166-2ADFC7C98D2E}"/>
                    </a:ext>
                  </a:extLst>
                </p:cNvPr>
                <p:cNvSpPr/>
                <p:nvPr/>
              </p:nvSpPr>
              <p:spPr>
                <a:xfrm>
                  <a:off x="403573" y="1805242"/>
                  <a:ext cx="1055654" cy="35106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cxnSp>
              <p:nvCxnSpPr>
                <p:cNvPr id="28" name="接點: 肘形 27">
                  <a:extLst>
                    <a:ext uri="{FF2B5EF4-FFF2-40B4-BE49-F238E27FC236}">
                      <a16:creationId xmlns:a16="http://schemas.microsoft.com/office/drawing/2014/main" id="{8861EDC4-535F-40C0-B20B-E715F1EEE4BF}"/>
                    </a:ext>
                  </a:extLst>
                </p:cNvPr>
                <p:cNvCxnSpPr>
                  <a:cxnSpLocks/>
                  <a:stCxn id="11" idx="1"/>
                  <a:endCxn id="20" idx="4"/>
                </p:cNvCxnSpPr>
                <p:nvPr/>
              </p:nvCxnSpPr>
              <p:spPr>
                <a:xfrm rot="10800000">
                  <a:off x="931401" y="2156307"/>
                  <a:ext cx="1183623" cy="615949"/>
                </a:xfrm>
                <a:prstGeom prst="bentConnector2">
                  <a:avLst/>
                </a:prstGeom>
                <a:ln w="28575">
                  <a:solidFill>
                    <a:schemeClr val="tx1"/>
                  </a:solidFill>
                  <a:headEnd type="none" w="lg" len="med"/>
                  <a:tailEnd type="arrow"/>
                </a:ln>
              </p:spPr>
              <p:style>
                <a:lnRef idx="1">
                  <a:schemeClr val="accent1"/>
                </a:lnRef>
                <a:fillRef idx="0">
                  <a:schemeClr val="accent1"/>
                </a:fillRef>
                <a:effectRef idx="0">
                  <a:schemeClr val="accent1"/>
                </a:effectRef>
                <a:fontRef idx="minor">
                  <a:schemeClr val="tx1"/>
                </a:fontRef>
              </p:style>
            </p:cxnSp>
            <p:pic>
              <p:nvPicPr>
                <p:cNvPr id="11" name="圖片 10">
                  <a:extLst>
                    <a:ext uri="{FF2B5EF4-FFF2-40B4-BE49-F238E27FC236}">
                      <a16:creationId xmlns:a16="http://schemas.microsoft.com/office/drawing/2014/main" id="{1E5937CA-0AE4-4080-8006-FDEB2D7F8E9B}"/>
                    </a:ext>
                  </a:extLst>
                </p:cNvPr>
                <p:cNvPicPr>
                  <a:picLocks noChangeAspect="1"/>
                </p:cNvPicPr>
                <p:nvPr/>
              </p:nvPicPr>
              <p:blipFill>
                <a:blip r:embed="rId5"/>
                <a:stretch>
                  <a:fillRect/>
                </a:stretch>
              </p:blipFill>
              <p:spPr>
                <a:xfrm>
                  <a:off x="2115023" y="929671"/>
                  <a:ext cx="5504890" cy="36851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sp>
            <p:nvSpPr>
              <p:cNvPr id="24" name="橢圓 23">
                <a:extLst>
                  <a:ext uri="{FF2B5EF4-FFF2-40B4-BE49-F238E27FC236}">
                    <a16:creationId xmlns:a16="http://schemas.microsoft.com/office/drawing/2014/main" id="{F3724FFD-F47F-4CA3-9255-6638A5DA3F51}"/>
                  </a:ext>
                </a:extLst>
              </p:cNvPr>
              <p:cNvSpPr/>
              <p:nvPr/>
            </p:nvSpPr>
            <p:spPr>
              <a:xfrm>
                <a:off x="5441949" y="1673848"/>
                <a:ext cx="1937507" cy="68939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grpSp>
        <p:sp>
          <p:nvSpPr>
            <p:cNvPr id="32" name="矩形 31">
              <a:extLst>
                <a:ext uri="{FF2B5EF4-FFF2-40B4-BE49-F238E27FC236}">
                  <a16:creationId xmlns:a16="http://schemas.microsoft.com/office/drawing/2014/main" id="{BBAD3BE8-9B11-4D98-8673-7FE798328BB1}"/>
                </a:ext>
              </a:extLst>
            </p:cNvPr>
            <p:cNvSpPr/>
            <p:nvPr/>
          </p:nvSpPr>
          <p:spPr>
            <a:xfrm>
              <a:off x="5549049" y="1605773"/>
              <a:ext cx="273108" cy="7489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grpSp>
      <p:grpSp>
        <p:nvGrpSpPr>
          <p:cNvPr id="54" name="群組 53">
            <a:extLst>
              <a:ext uri="{FF2B5EF4-FFF2-40B4-BE49-F238E27FC236}">
                <a16:creationId xmlns:a16="http://schemas.microsoft.com/office/drawing/2014/main" id="{E548223D-C4A7-4D10-96C0-DA9F4DBB12D6}"/>
              </a:ext>
            </a:extLst>
          </p:cNvPr>
          <p:cNvGrpSpPr/>
          <p:nvPr/>
        </p:nvGrpSpPr>
        <p:grpSpPr>
          <a:xfrm>
            <a:off x="1288806" y="1416971"/>
            <a:ext cx="7082869" cy="2685850"/>
            <a:chOff x="1288806" y="1424591"/>
            <a:chExt cx="7082869" cy="2685850"/>
          </a:xfrm>
        </p:grpSpPr>
        <p:sp>
          <p:nvSpPr>
            <p:cNvPr id="45" name="橢圓 44">
              <a:extLst>
                <a:ext uri="{FF2B5EF4-FFF2-40B4-BE49-F238E27FC236}">
                  <a16:creationId xmlns:a16="http://schemas.microsoft.com/office/drawing/2014/main" id="{8FDCC34E-A465-4AE1-B420-204260E31243}"/>
                </a:ext>
              </a:extLst>
            </p:cNvPr>
            <p:cNvSpPr/>
            <p:nvPr/>
          </p:nvSpPr>
          <p:spPr>
            <a:xfrm>
              <a:off x="1288806" y="1801376"/>
              <a:ext cx="951474" cy="35106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cxnSp>
          <p:nvCxnSpPr>
            <p:cNvPr id="38" name="接點: 肘形 37">
              <a:extLst>
                <a:ext uri="{FF2B5EF4-FFF2-40B4-BE49-F238E27FC236}">
                  <a16:creationId xmlns:a16="http://schemas.microsoft.com/office/drawing/2014/main" id="{76B6B3C3-06B3-4B94-BEF5-27D39FA6DA52}"/>
                </a:ext>
              </a:extLst>
            </p:cNvPr>
            <p:cNvCxnSpPr>
              <a:cxnSpLocks/>
              <a:stCxn id="36" idx="1"/>
              <a:endCxn id="45" idx="4"/>
            </p:cNvCxnSpPr>
            <p:nvPr/>
          </p:nvCxnSpPr>
          <p:spPr>
            <a:xfrm rot="10800000">
              <a:off x="1764543" y="2152440"/>
              <a:ext cx="747680" cy="615076"/>
            </a:xfrm>
            <a:prstGeom prst="bentConnector2">
              <a:avLst/>
            </a:prstGeom>
            <a:ln w="28575">
              <a:solidFill>
                <a:schemeClr val="tx1"/>
              </a:solidFill>
              <a:headEnd type="none" w="lg" len="med"/>
              <a:tailEnd type="arrow"/>
            </a:ln>
          </p:spPr>
          <p:style>
            <a:lnRef idx="1">
              <a:schemeClr val="accent1"/>
            </a:lnRef>
            <a:fillRef idx="0">
              <a:schemeClr val="accent1"/>
            </a:fillRef>
            <a:effectRef idx="0">
              <a:schemeClr val="accent1"/>
            </a:effectRef>
            <a:fontRef idx="minor">
              <a:schemeClr val="tx1"/>
            </a:fontRef>
          </p:style>
        </p:cxnSp>
        <p:pic>
          <p:nvPicPr>
            <p:cNvPr id="36" name="圖片 35">
              <a:extLst>
                <a:ext uri="{FF2B5EF4-FFF2-40B4-BE49-F238E27FC236}">
                  <a16:creationId xmlns:a16="http://schemas.microsoft.com/office/drawing/2014/main" id="{90197856-22D4-40E2-8FD5-AA1C32A02C6E}"/>
                </a:ext>
              </a:extLst>
            </p:cNvPr>
            <p:cNvPicPr>
              <a:picLocks noChangeAspect="1"/>
            </p:cNvPicPr>
            <p:nvPr/>
          </p:nvPicPr>
          <p:blipFill>
            <a:blip r:embed="rId6"/>
            <a:stretch>
              <a:fillRect/>
            </a:stretch>
          </p:blipFill>
          <p:spPr>
            <a:xfrm>
              <a:off x="2512223" y="1424591"/>
              <a:ext cx="5859452" cy="26858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sp>
        <p:nvSpPr>
          <p:cNvPr id="21" name="文字方塊 20">
            <a:extLst>
              <a:ext uri="{FF2B5EF4-FFF2-40B4-BE49-F238E27FC236}">
                <a16:creationId xmlns:a16="http://schemas.microsoft.com/office/drawing/2014/main" id="{7E80965B-C64B-4484-B280-B0C584BD1A3F}"/>
              </a:ext>
            </a:extLst>
          </p:cNvPr>
          <p:cNvSpPr txBox="1"/>
          <p:nvPr/>
        </p:nvSpPr>
        <p:spPr>
          <a:xfrm>
            <a:off x="956821" y="4743688"/>
            <a:ext cx="8126219" cy="369332"/>
          </a:xfrm>
          <a:prstGeom prst="rect">
            <a:avLst/>
          </a:prstGeom>
          <a:solidFill>
            <a:srgbClr val="92D050"/>
          </a:solidFill>
          <a:ln>
            <a:solidFill>
              <a:srgbClr val="65A552"/>
            </a:solidFill>
          </a:ln>
        </p:spPr>
        <p:txBody>
          <a:bodyPr wrap="square" rtlCol="0">
            <a:spAutoFit/>
          </a:bodyPr>
          <a:lstStyle/>
          <a:p>
            <a:r>
              <a:rPr lang="en-US" altLang="zh-HK" b="1" dirty="0"/>
              <a:t>Workflow:  </a:t>
            </a:r>
            <a:r>
              <a:rPr lang="en-US" altLang="zh-HK" dirty="0"/>
              <a:t>Pending(Collected) </a:t>
            </a:r>
            <a:r>
              <a:rPr lang="en-US" altLang="zh-HK" sz="1600" b="1" dirty="0"/>
              <a:t>→</a:t>
            </a:r>
            <a:r>
              <a:rPr lang="en-US" altLang="zh-HK" dirty="0"/>
              <a:t> Pending(Verified) </a:t>
            </a:r>
            <a:r>
              <a:rPr lang="en-US" altLang="zh-HK" sz="1600" b="1" dirty="0"/>
              <a:t>→</a:t>
            </a:r>
            <a:r>
              <a:rPr lang="en-US" altLang="zh-HK" dirty="0"/>
              <a:t> </a:t>
            </a:r>
            <a:r>
              <a:rPr lang="en-US" altLang="zh-HK" dirty="0">
                <a:solidFill>
                  <a:srgbClr val="FFFF00"/>
                </a:solidFill>
              </a:rPr>
              <a:t>Packed</a:t>
            </a:r>
            <a:r>
              <a:rPr lang="en-US" altLang="zh-HK" dirty="0"/>
              <a:t> </a:t>
            </a:r>
            <a:r>
              <a:rPr lang="en-US" altLang="zh-HK" sz="1600" b="1" dirty="0"/>
              <a:t>→</a:t>
            </a:r>
            <a:r>
              <a:rPr lang="en-US" altLang="zh-HK" dirty="0"/>
              <a:t> </a:t>
            </a:r>
            <a:r>
              <a:rPr lang="en-US" altLang="zh-HK" dirty="0">
                <a:solidFill>
                  <a:srgbClr val="FFFF00"/>
                </a:solidFill>
              </a:rPr>
              <a:t>Sent Out </a:t>
            </a:r>
            <a:r>
              <a:rPr lang="en-US" altLang="zh-HK" sz="1600" b="1" dirty="0"/>
              <a:t>→</a:t>
            </a:r>
            <a:r>
              <a:rPr lang="en-US" altLang="zh-HK" dirty="0"/>
              <a:t> Received</a:t>
            </a:r>
            <a:endParaRPr lang="zh-HK" altLang="en-US" dirty="0"/>
          </a:p>
        </p:txBody>
      </p:sp>
    </p:spTree>
    <p:extLst>
      <p:ext uri="{BB962C8B-B14F-4D97-AF65-F5344CB8AC3E}">
        <p14:creationId xmlns:p14="http://schemas.microsoft.com/office/powerpoint/2010/main" val="318423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500"/>
                                        <p:tgtEl>
                                          <p:spTgt spid="54"/>
                                        </p:tgtEl>
                                      </p:cBhvr>
                                    </p:animEffect>
                                  </p:childTnLst>
                                </p:cTn>
                              </p:par>
                              <p:par>
                                <p:cTn id="13" presetID="10" presetClass="exit" presetSubtype="0" fill="hold" nodeType="withEffect">
                                  <p:stCondLst>
                                    <p:cond delay="0"/>
                                  </p:stCondLst>
                                  <p:childTnLst>
                                    <p:animEffect transition="out" filter="fade">
                                      <p:cBhvr>
                                        <p:cTn id="14" dur="300"/>
                                        <p:tgtEl>
                                          <p:spTgt spid="30"/>
                                        </p:tgtEl>
                                      </p:cBhvr>
                                    </p:animEffect>
                                    <p:set>
                                      <p:cBhvr>
                                        <p:cTn id="15" dur="1" fill="hold">
                                          <p:stCondLst>
                                            <p:cond delay="2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 name="Title 46">
            <a:extLst>
              <a:ext uri="{FF2B5EF4-FFF2-40B4-BE49-F238E27FC236}">
                <a16:creationId xmlns:a16="http://schemas.microsoft.com/office/drawing/2014/main" id="{C6657294-B9A9-4935-B12B-BC3294A1240A}"/>
              </a:ext>
            </a:extLst>
          </p:cNvPr>
          <p:cNvSpPr txBox="1">
            <a:spLocks/>
          </p:cNvSpPr>
          <p:nvPr/>
        </p:nvSpPr>
        <p:spPr>
          <a:xfrm>
            <a:off x="-1" y="0"/>
            <a:ext cx="3085172" cy="583200"/>
          </a:xfrm>
          <a:custGeom>
            <a:avLst/>
            <a:gdLst>
              <a:gd name="connsiteX0" fmla="*/ 0 w 6192892"/>
              <a:gd name="connsiteY0" fmla="*/ 0 h 1198179"/>
              <a:gd name="connsiteX1" fmla="*/ 6192892 w 6192892"/>
              <a:gd name="connsiteY1" fmla="*/ 0 h 1198179"/>
              <a:gd name="connsiteX2" fmla="*/ 5947075 w 6192892"/>
              <a:gd name="connsiteY2" fmla="*/ 1198179 h 1198179"/>
              <a:gd name="connsiteX3" fmla="*/ 0 w 6192892"/>
              <a:gd name="connsiteY3" fmla="*/ 1198179 h 1198179"/>
            </a:gdLst>
            <a:ahLst/>
            <a:cxnLst>
              <a:cxn ang="0">
                <a:pos x="connsiteX0" y="connsiteY0"/>
              </a:cxn>
              <a:cxn ang="0">
                <a:pos x="connsiteX1" y="connsiteY1"/>
              </a:cxn>
              <a:cxn ang="0">
                <a:pos x="connsiteX2" y="connsiteY2"/>
              </a:cxn>
              <a:cxn ang="0">
                <a:pos x="connsiteX3" y="connsiteY3"/>
              </a:cxn>
            </a:cxnLst>
            <a:rect l="l" t="t" r="r" b="b"/>
            <a:pathLst>
              <a:path w="6192892" h="1198179">
                <a:moveTo>
                  <a:pt x="0" y="0"/>
                </a:moveTo>
                <a:lnTo>
                  <a:pt x="6192892" y="0"/>
                </a:lnTo>
                <a:lnTo>
                  <a:pt x="5947075" y="1198179"/>
                </a:lnTo>
                <a:lnTo>
                  <a:pt x="0" y="1198179"/>
                </a:lnTo>
                <a:close/>
              </a:path>
            </a:pathLst>
          </a:custGeom>
          <a:solidFill>
            <a:schemeClr val="accent2"/>
          </a:solidFill>
        </p:spPr>
        <p:txBody>
          <a:bodyPr vert="horz" wrap="square" lIns="171450" tIns="34290" rIns="68580" bIns="34290" rtlCol="0" anchor="ctr">
            <a:noAutofit/>
          </a:bodyPr>
          <a:lstStyle>
            <a:lvl1pPr algn="l" defTabSz="914400" rtl="0" eaLnBrk="1" latinLnBrk="0" hangingPunct="1">
              <a:lnSpc>
                <a:spcPct val="100000"/>
              </a:lnSpc>
              <a:spcBef>
                <a:spcPct val="0"/>
              </a:spcBef>
              <a:buNone/>
              <a:defRPr sz="4000" kern="1200" cap="all" spc="300" baseline="0">
                <a:solidFill>
                  <a:schemeClr val="bg1"/>
                </a:solidFill>
                <a:latin typeface="Bahnschrift" panose="020B0502040204020203" pitchFamily="34" charset="0"/>
                <a:ea typeface="+mj-ea"/>
                <a:cs typeface="+mj-cs"/>
              </a:defRPr>
            </a:lvl1pPr>
          </a:lstStyle>
          <a:p>
            <a:r>
              <a:rPr lang="en-US" altLang="zh-HK" sz="3000" dirty="0"/>
              <a:t>Test Detail</a:t>
            </a:r>
          </a:p>
        </p:txBody>
      </p:sp>
      <p:grpSp>
        <p:nvGrpSpPr>
          <p:cNvPr id="4" name="群組 3">
            <a:extLst>
              <a:ext uri="{FF2B5EF4-FFF2-40B4-BE49-F238E27FC236}">
                <a16:creationId xmlns:a16="http://schemas.microsoft.com/office/drawing/2014/main" id="{2498E649-175C-48DD-885F-8E9F882FCE74}"/>
              </a:ext>
            </a:extLst>
          </p:cNvPr>
          <p:cNvGrpSpPr/>
          <p:nvPr/>
        </p:nvGrpSpPr>
        <p:grpSpPr>
          <a:xfrm>
            <a:off x="125771" y="432648"/>
            <a:ext cx="8966118" cy="4472927"/>
            <a:chOff x="125771" y="432648"/>
            <a:chExt cx="8966118" cy="4472927"/>
          </a:xfrm>
        </p:grpSpPr>
        <p:grpSp>
          <p:nvGrpSpPr>
            <p:cNvPr id="28" name="群組 27">
              <a:extLst>
                <a:ext uri="{FF2B5EF4-FFF2-40B4-BE49-F238E27FC236}">
                  <a16:creationId xmlns:a16="http://schemas.microsoft.com/office/drawing/2014/main" id="{F87572F8-2EC6-45D5-992D-3720C1DFB5D6}"/>
                </a:ext>
              </a:extLst>
            </p:cNvPr>
            <p:cNvGrpSpPr/>
            <p:nvPr/>
          </p:nvGrpSpPr>
          <p:grpSpPr>
            <a:xfrm>
              <a:off x="1256406" y="926003"/>
              <a:ext cx="6631187" cy="3979572"/>
              <a:chOff x="1256406" y="926003"/>
              <a:chExt cx="6631187" cy="3979572"/>
            </a:xfrm>
          </p:grpSpPr>
          <p:grpSp>
            <p:nvGrpSpPr>
              <p:cNvPr id="3" name="群組 2">
                <a:extLst>
                  <a:ext uri="{FF2B5EF4-FFF2-40B4-BE49-F238E27FC236}">
                    <a16:creationId xmlns:a16="http://schemas.microsoft.com/office/drawing/2014/main" id="{A4A99CE2-FC12-4D70-8828-1E0BB728ED96}"/>
                  </a:ext>
                </a:extLst>
              </p:cNvPr>
              <p:cNvGrpSpPr/>
              <p:nvPr/>
            </p:nvGrpSpPr>
            <p:grpSpPr>
              <a:xfrm>
                <a:off x="1256406" y="926003"/>
                <a:ext cx="6631187" cy="3979572"/>
                <a:chOff x="1256406" y="926003"/>
                <a:chExt cx="6631187" cy="3979572"/>
              </a:xfrm>
            </p:grpSpPr>
            <p:pic>
              <p:nvPicPr>
                <p:cNvPr id="9" name="圖片 8">
                  <a:extLst>
                    <a:ext uri="{FF2B5EF4-FFF2-40B4-BE49-F238E27FC236}">
                      <a16:creationId xmlns:a16="http://schemas.microsoft.com/office/drawing/2014/main" id="{9072FCDF-4635-42AB-AEFC-7E6BC620CC5D}"/>
                    </a:ext>
                  </a:extLst>
                </p:cNvPr>
                <p:cNvPicPr>
                  <a:picLocks noChangeAspect="1"/>
                </p:cNvPicPr>
                <p:nvPr/>
              </p:nvPicPr>
              <p:blipFill>
                <a:blip r:embed="rId3"/>
                <a:stretch>
                  <a:fillRect/>
                </a:stretch>
              </p:blipFill>
              <p:spPr>
                <a:xfrm>
                  <a:off x="1256406" y="926003"/>
                  <a:ext cx="6631187" cy="3979572"/>
                </a:xfrm>
                <a:prstGeom prst="rect">
                  <a:avLst/>
                </a:prstGeom>
                <a:ln>
                  <a:noFill/>
                </a:ln>
                <a:effectLst>
                  <a:outerShdw blurRad="292100" dist="139700" dir="2700000" algn="tl" rotWithShape="0">
                    <a:srgbClr val="333333">
                      <a:alpha val="65000"/>
                    </a:srgbClr>
                  </a:outerShdw>
                </a:effectLst>
              </p:spPr>
            </p:pic>
            <p:sp>
              <p:nvSpPr>
                <p:cNvPr id="18" name="矩形 17">
                  <a:extLst>
                    <a:ext uri="{FF2B5EF4-FFF2-40B4-BE49-F238E27FC236}">
                      <a16:creationId xmlns:a16="http://schemas.microsoft.com/office/drawing/2014/main" id="{F96F1A31-1233-4401-A1A8-F1E7C8544767}"/>
                    </a:ext>
                  </a:extLst>
                </p:cNvPr>
                <p:cNvSpPr/>
                <p:nvPr/>
              </p:nvSpPr>
              <p:spPr>
                <a:xfrm>
                  <a:off x="3144643" y="1769272"/>
                  <a:ext cx="520390" cy="7489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37" name="矩形 36">
                <a:extLst>
                  <a:ext uri="{FF2B5EF4-FFF2-40B4-BE49-F238E27FC236}">
                    <a16:creationId xmlns:a16="http://schemas.microsoft.com/office/drawing/2014/main" id="{A46E86E5-CB38-4DEC-BAE1-AA2B803F9D95}"/>
                  </a:ext>
                </a:extLst>
              </p:cNvPr>
              <p:cNvSpPr/>
              <p:nvPr/>
            </p:nvSpPr>
            <p:spPr>
              <a:xfrm>
                <a:off x="4605454" y="1769272"/>
                <a:ext cx="520390" cy="7489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8" name="矩形 37">
                <a:extLst>
                  <a:ext uri="{FF2B5EF4-FFF2-40B4-BE49-F238E27FC236}">
                    <a16:creationId xmlns:a16="http://schemas.microsoft.com/office/drawing/2014/main" id="{BE826AAE-4C14-4BB5-96AE-B921FE81CBEC}"/>
                  </a:ext>
                </a:extLst>
              </p:cNvPr>
              <p:cNvSpPr/>
              <p:nvPr/>
            </p:nvSpPr>
            <p:spPr>
              <a:xfrm>
                <a:off x="5379837" y="1769272"/>
                <a:ext cx="520390" cy="7489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9" name="矩形 38">
                <a:extLst>
                  <a:ext uri="{FF2B5EF4-FFF2-40B4-BE49-F238E27FC236}">
                    <a16:creationId xmlns:a16="http://schemas.microsoft.com/office/drawing/2014/main" id="{9CB1A520-1029-496F-B78B-5B666C5FFC9A}"/>
                  </a:ext>
                </a:extLst>
              </p:cNvPr>
              <p:cNvSpPr/>
              <p:nvPr/>
            </p:nvSpPr>
            <p:spPr>
              <a:xfrm>
                <a:off x="4605454" y="1997872"/>
                <a:ext cx="614246" cy="7489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grpSp>
        <p:grpSp>
          <p:nvGrpSpPr>
            <p:cNvPr id="27" name="群組 26">
              <a:extLst>
                <a:ext uri="{FF2B5EF4-FFF2-40B4-BE49-F238E27FC236}">
                  <a16:creationId xmlns:a16="http://schemas.microsoft.com/office/drawing/2014/main" id="{C546A9AD-46A3-4BA8-B299-4262BB080BB7}"/>
                </a:ext>
              </a:extLst>
            </p:cNvPr>
            <p:cNvGrpSpPr/>
            <p:nvPr/>
          </p:nvGrpSpPr>
          <p:grpSpPr>
            <a:xfrm>
              <a:off x="1353457" y="432648"/>
              <a:ext cx="6689903" cy="2804038"/>
              <a:chOff x="1353457" y="432648"/>
              <a:chExt cx="6689903" cy="2804038"/>
            </a:xfrm>
          </p:grpSpPr>
          <p:grpSp>
            <p:nvGrpSpPr>
              <p:cNvPr id="13" name="群組 12">
                <a:extLst>
                  <a:ext uri="{FF2B5EF4-FFF2-40B4-BE49-F238E27FC236}">
                    <a16:creationId xmlns:a16="http://schemas.microsoft.com/office/drawing/2014/main" id="{81CF29A4-EBA3-4420-8598-99BDC3C8E425}"/>
                  </a:ext>
                </a:extLst>
              </p:cNvPr>
              <p:cNvGrpSpPr/>
              <p:nvPr/>
            </p:nvGrpSpPr>
            <p:grpSpPr>
              <a:xfrm>
                <a:off x="5779132" y="432648"/>
                <a:ext cx="2264228" cy="1839900"/>
                <a:chOff x="5779132" y="432648"/>
                <a:chExt cx="2264228" cy="1839900"/>
              </a:xfrm>
            </p:grpSpPr>
            <p:cxnSp>
              <p:nvCxnSpPr>
                <p:cNvPr id="15" name="直線單箭頭接點 14">
                  <a:extLst>
                    <a:ext uri="{FF2B5EF4-FFF2-40B4-BE49-F238E27FC236}">
                      <a16:creationId xmlns:a16="http://schemas.microsoft.com/office/drawing/2014/main" id="{3374615C-8405-4B7C-95BD-AC3E56CAF39C}"/>
                    </a:ext>
                  </a:extLst>
                </p:cNvPr>
                <p:cNvCxnSpPr>
                  <a:cxnSpLocks/>
                  <a:stCxn id="16" idx="2"/>
                  <a:endCxn id="5" idx="3"/>
                </p:cNvCxnSpPr>
                <p:nvPr/>
              </p:nvCxnSpPr>
              <p:spPr>
                <a:xfrm flipH="1">
                  <a:off x="6114143" y="832758"/>
                  <a:ext cx="797103" cy="1439790"/>
                </a:xfrm>
                <a:prstGeom prst="straightConnector1">
                  <a:avLst/>
                </a:prstGeom>
                <a:ln w="28575">
                  <a:headEnd type="arrow" w="lg" len="med"/>
                  <a:tailEnd type="none" w="med" len="lg"/>
                </a:ln>
              </p:spPr>
              <p:style>
                <a:lnRef idx="3">
                  <a:schemeClr val="dk1"/>
                </a:lnRef>
                <a:fillRef idx="0">
                  <a:schemeClr val="dk1"/>
                </a:fillRef>
                <a:effectRef idx="2">
                  <a:schemeClr val="dk1"/>
                </a:effectRef>
                <a:fontRef idx="minor">
                  <a:schemeClr val="tx1"/>
                </a:fontRef>
              </p:style>
            </p:cxnSp>
            <p:sp>
              <p:nvSpPr>
                <p:cNvPr id="16" name="文字方塊 15">
                  <a:extLst>
                    <a:ext uri="{FF2B5EF4-FFF2-40B4-BE49-F238E27FC236}">
                      <a16:creationId xmlns:a16="http://schemas.microsoft.com/office/drawing/2014/main" id="{D5081A0D-6762-4DEA-82CB-5F371C1A326E}"/>
                    </a:ext>
                  </a:extLst>
                </p:cNvPr>
                <p:cNvSpPr txBox="1"/>
                <p:nvPr/>
              </p:nvSpPr>
              <p:spPr>
                <a:xfrm>
                  <a:off x="5779132" y="432648"/>
                  <a:ext cx="2264228" cy="400110"/>
                </a:xfrm>
                <a:prstGeom prst="rect">
                  <a:avLst/>
                </a:prstGeom>
                <a:solidFill>
                  <a:schemeClr val="accent1">
                    <a:lumMod val="40000"/>
                    <a:lumOff val="60000"/>
                  </a:schemeClr>
                </a:solidFill>
                <a:ln>
                  <a:solidFill>
                    <a:schemeClr val="tx1">
                      <a:lumMod val="50000"/>
                      <a:lumOff val="5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HK" sz="2000" dirty="0">
                      <a:solidFill>
                        <a:schemeClr val="tx1"/>
                      </a:solidFill>
                      <a:latin typeface="Bahnschrift" panose="020B0502040204020203" pitchFamily="34" charset="0"/>
                    </a:rPr>
                    <a:t>Read-only Info</a:t>
                  </a:r>
                  <a:endParaRPr lang="en-US" altLang="zh-HK" sz="2000" b="1" u="sng" dirty="0">
                    <a:solidFill>
                      <a:schemeClr val="tx1"/>
                    </a:solidFill>
                    <a:latin typeface="Bahnschrift" panose="020B0502040204020203" pitchFamily="34" charset="0"/>
                  </a:endParaRPr>
                </a:p>
              </p:txBody>
            </p:sp>
          </p:grpSp>
          <p:sp>
            <p:nvSpPr>
              <p:cNvPr id="5" name="矩形: 圓角 4">
                <a:extLst>
                  <a:ext uri="{FF2B5EF4-FFF2-40B4-BE49-F238E27FC236}">
                    <a16:creationId xmlns:a16="http://schemas.microsoft.com/office/drawing/2014/main" id="{A90C3AC5-33A9-438D-854C-7008F2736F3A}"/>
                  </a:ext>
                </a:extLst>
              </p:cNvPr>
              <p:cNvSpPr/>
              <p:nvPr/>
            </p:nvSpPr>
            <p:spPr>
              <a:xfrm>
                <a:off x="1353457" y="1308410"/>
                <a:ext cx="4760686" cy="192827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grpSp>
        <p:grpSp>
          <p:nvGrpSpPr>
            <p:cNvPr id="52" name="群組 51">
              <a:extLst>
                <a:ext uri="{FF2B5EF4-FFF2-40B4-BE49-F238E27FC236}">
                  <a16:creationId xmlns:a16="http://schemas.microsoft.com/office/drawing/2014/main" id="{043DA188-AB98-45D0-AC62-43D246E3D1FF}"/>
                </a:ext>
              </a:extLst>
            </p:cNvPr>
            <p:cNvGrpSpPr/>
            <p:nvPr/>
          </p:nvGrpSpPr>
          <p:grpSpPr>
            <a:xfrm>
              <a:off x="125771" y="3204028"/>
              <a:ext cx="1210876" cy="1602214"/>
              <a:chOff x="125771" y="3204028"/>
              <a:chExt cx="1210876" cy="1602214"/>
            </a:xfrm>
          </p:grpSpPr>
          <p:sp>
            <p:nvSpPr>
              <p:cNvPr id="35" name="左大括弧 34">
                <a:extLst>
                  <a:ext uri="{FF2B5EF4-FFF2-40B4-BE49-F238E27FC236}">
                    <a16:creationId xmlns:a16="http://schemas.microsoft.com/office/drawing/2014/main" id="{FBA49F77-B89E-4419-AB22-1312E68A9580}"/>
                  </a:ext>
                </a:extLst>
              </p:cNvPr>
              <p:cNvSpPr/>
              <p:nvPr/>
            </p:nvSpPr>
            <p:spPr>
              <a:xfrm>
                <a:off x="989843" y="3204028"/>
                <a:ext cx="346804" cy="160221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HK" altLang="en-US"/>
              </a:p>
            </p:txBody>
          </p:sp>
          <p:sp>
            <p:nvSpPr>
              <p:cNvPr id="43" name="文字方塊 42">
                <a:extLst>
                  <a:ext uri="{FF2B5EF4-FFF2-40B4-BE49-F238E27FC236}">
                    <a16:creationId xmlns:a16="http://schemas.microsoft.com/office/drawing/2014/main" id="{F397D4A8-E830-4BB3-9780-673EF4056513}"/>
                  </a:ext>
                </a:extLst>
              </p:cNvPr>
              <p:cNvSpPr txBox="1"/>
              <p:nvPr/>
            </p:nvSpPr>
            <p:spPr>
              <a:xfrm>
                <a:off x="125771" y="3497303"/>
                <a:ext cx="907616" cy="1015663"/>
              </a:xfrm>
              <a:prstGeom prst="rect">
                <a:avLst/>
              </a:prstGeom>
              <a:solidFill>
                <a:schemeClr val="accent1">
                  <a:lumMod val="40000"/>
                  <a:lumOff val="60000"/>
                </a:schemeClr>
              </a:solidFill>
              <a:ln>
                <a:solidFill>
                  <a:schemeClr val="tx1">
                    <a:lumMod val="50000"/>
                    <a:lumOff val="5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HK" sz="2000" dirty="0">
                    <a:solidFill>
                      <a:schemeClr val="tx1"/>
                    </a:solidFill>
                    <a:latin typeface="Bahnschrift" panose="020B0502040204020203" pitchFamily="34" charset="0"/>
                  </a:rPr>
                  <a:t>User Input Form</a:t>
                </a:r>
              </a:p>
            </p:txBody>
          </p:sp>
        </p:grpSp>
        <p:grpSp>
          <p:nvGrpSpPr>
            <p:cNvPr id="2" name="群組 1">
              <a:extLst>
                <a:ext uri="{FF2B5EF4-FFF2-40B4-BE49-F238E27FC236}">
                  <a16:creationId xmlns:a16="http://schemas.microsoft.com/office/drawing/2014/main" id="{10AC997E-AAA1-4517-A8BE-8152F834F052}"/>
                </a:ext>
              </a:extLst>
            </p:cNvPr>
            <p:cNvGrpSpPr/>
            <p:nvPr/>
          </p:nvGrpSpPr>
          <p:grpSpPr>
            <a:xfrm>
              <a:off x="7532187" y="1244323"/>
              <a:ext cx="1559702" cy="3547049"/>
              <a:chOff x="7532187" y="1244323"/>
              <a:chExt cx="1559702" cy="3547049"/>
            </a:xfrm>
          </p:grpSpPr>
          <p:sp>
            <p:nvSpPr>
              <p:cNvPr id="54" name="右大括弧 53">
                <a:extLst>
                  <a:ext uri="{FF2B5EF4-FFF2-40B4-BE49-F238E27FC236}">
                    <a16:creationId xmlns:a16="http://schemas.microsoft.com/office/drawing/2014/main" id="{0DD3351B-7433-4F12-A895-F5DF6BB44E87}"/>
                  </a:ext>
                </a:extLst>
              </p:cNvPr>
              <p:cNvSpPr/>
              <p:nvPr/>
            </p:nvSpPr>
            <p:spPr>
              <a:xfrm>
                <a:off x="7532187" y="1244323"/>
                <a:ext cx="305171" cy="3547049"/>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HK" altLang="en-US"/>
              </a:p>
            </p:txBody>
          </p:sp>
          <p:sp>
            <p:nvSpPr>
              <p:cNvPr id="55" name="文字方塊 54">
                <a:extLst>
                  <a:ext uri="{FF2B5EF4-FFF2-40B4-BE49-F238E27FC236}">
                    <a16:creationId xmlns:a16="http://schemas.microsoft.com/office/drawing/2014/main" id="{B4D49D7C-552E-4032-8521-799A469F6936}"/>
                  </a:ext>
                </a:extLst>
              </p:cNvPr>
              <p:cNvSpPr txBox="1"/>
              <p:nvPr/>
            </p:nvSpPr>
            <p:spPr>
              <a:xfrm>
                <a:off x="7835889" y="2510017"/>
                <a:ext cx="1256000" cy="1015663"/>
              </a:xfrm>
              <a:prstGeom prst="rect">
                <a:avLst/>
              </a:prstGeom>
              <a:solidFill>
                <a:schemeClr val="accent1">
                  <a:lumMod val="40000"/>
                  <a:lumOff val="60000"/>
                </a:schemeClr>
              </a:solidFill>
              <a:ln>
                <a:solidFill>
                  <a:schemeClr val="tx1">
                    <a:lumMod val="50000"/>
                    <a:lumOff val="5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HK" sz="2000" dirty="0">
                    <a:solidFill>
                      <a:schemeClr val="tx1"/>
                    </a:solidFill>
                    <a:latin typeface="Bahnschrift" panose="020B0502040204020203" pitchFamily="34" charset="0"/>
                  </a:rPr>
                  <a:t>User comment box</a:t>
                </a:r>
              </a:p>
            </p:txBody>
          </p:sp>
        </p:grpSp>
        <p:grpSp>
          <p:nvGrpSpPr>
            <p:cNvPr id="26" name="群組 25">
              <a:extLst>
                <a:ext uri="{FF2B5EF4-FFF2-40B4-BE49-F238E27FC236}">
                  <a16:creationId xmlns:a16="http://schemas.microsoft.com/office/drawing/2014/main" id="{0F8063AE-45CD-42B1-82F2-A8502DCC37FE}"/>
                </a:ext>
              </a:extLst>
            </p:cNvPr>
            <p:cNvGrpSpPr/>
            <p:nvPr/>
          </p:nvGrpSpPr>
          <p:grpSpPr>
            <a:xfrm>
              <a:off x="176135" y="832758"/>
              <a:ext cx="4378442" cy="430759"/>
              <a:chOff x="176135" y="832758"/>
              <a:chExt cx="4378442" cy="430759"/>
            </a:xfrm>
          </p:grpSpPr>
          <p:sp>
            <p:nvSpPr>
              <p:cNvPr id="22" name="文字方塊 21">
                <a:extLst>
                  <a:ext uri="{FF2B5EF4-FFF2-40B4-BE49-F238E27FC236}">
                    <a16:creationId xmlns:a16="http://schemas.microsoft.com/office/drawing/2014/main" id="{D3A62445-992F-443C-A31B-F12029A8BDF1}"/>
                  </a:ext>
                </a:extLst>
              </p:cNvPr>
              <p:cNvSpPr txBox="1"/>
              <p:nvPr/>
            </p:nvSpPr>
            <p:spPr>
              <a:xfrm>
                <a:off x="176135" y="832758"/>
                <a:ext cx="4378442" cy="307777"/>
              </a:xfrm>
              <a:prstGeom prst="rect">
                <a:avLst/>
              </a:prstGeom>
              <a:solidFill>
                <a:schemeClr val="accent1">
                  <a:lumMod val="40000"/>
                  <a:lumOff val="60000"/>
                </a:schemeClr>
              </a:solidFill>
              <a:ln>
                <a:solidFill>
                  <a:schemeClr val="tx1">
                    <a:lumMod val="50000"/>
                    <a:lumOff val="5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HK" sz="1400" dirty="0"/>
                  <a:t>Referral Lab (Lab No.) – Test Name [Sample Collect Date]</a:t>
                </a:r>
                <a:endParaRPr lang="zh-HK" altLang="en-US" sz="1400" dirty="0"/>
              </a:p>
            </p:txBody>
          </p:sp>
          <p:cxnSp>
            <p:nvCxnSpPr>
              <p:cNvPr id="7" name="接點: 肘形 6">
                <a:extLst>
                  <a:ext uri="{FF2B5EF4-FFF2-40B4-BE49-F238E27FC236}">
                    <a16:creationId xmlns:a16="http://schemas.microsoft.com/office/drawing/2014/main" id="{112E2080-A8E9-4FCD-80C0-10929A58D6CB}"/>
                  </a:ext>
                </a:extLst>
              </p:cNvPr>
              <p:cNvCxnSpPr>
                <a:cxnSpLocks/>
              </p:cNvCxnSpPr>
              <p:nvPr/>
            </p:nvCxnSpPr>
            <p:spPr>
              <a:xfrm rot="10800000">
                <a:off x="1027212" y="1140535"/>
                <a:ext cx="309971" cy="122982"/>
              </a:xfrm>
              <a:prstGeom prst="bentConnector2">
                <a:avLst/>
              </a:prstGeom>
              <a:ln w="25400">
                <a:solidFill>
                  <a:srgbClr val="1F1F1F"/>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grpSp>
      <p:pic>
        <p:nvPicPr>
          <p:cNvPr id="25" name="圖片 24">
            <a:extLst>
              <a:ext uri="{FF2B5EF4-FFF2-40B4-BE49-F238E27FC236}">
                <a16:creationId xmlns:a16="http://schemas.microsoft.com/office/drawing/2014/main" id="{722F6459-5187-41E6-ACF7-9DA4A4EE97BD}"/>
              </a:ext>
            </a:extLst>
          </p:cNvPr>
          <p:cNvPicPr>
            <a:picLocks noChangeAspect="1"/>
          </p:cNvPicPr>
          <p:nvPr/>
        </p:nvPicPr>
        <p:blipFill rotWithShape="1">
          <a:blip r:embed="rId3"/>
          <a:srcRect l="37551" t="58132" r="26491" b="3767"/>
          <a:stretch/>
        </p:blipFill>
        <p:spPr>
          <a:xfrm>
            <a:off x="3746500" y="3236686"/>
            <a:ext cx="2384453" cy="1516290"/>
          </a:xfrm>
          <a:prstGeom prst="rect">
            <a:avLst/>
          </a:prstGeom>
        </p:spPr>
      </p:pic>
    </p:spTree>
    <p:extLst>
      <p:ext uri="{BB962C8B-B14F-4D97-AF65-F5344CB8AC3E}">
        <p14:creationId xmlns:p14="http://schemas.microsoft.com/office/powerpoint/2010/main" val="177370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26" presetClass="emph" presetSubtype="0" fill="hold" nodeType="withEffect">
                                  <p:stCondLst>
                                    <p:cond delay="0"/>
                                  </p:stCondLst>
                                  <p:childTnLst>
                                    <p:animEffect transition="out" filter="fade">
                                      <p:cBhvr>
                                        <p:cTn id="8" dur="500" tmFilter="0, 0; .2, .5; .8, .5; 1, 0"/>
                                        <p:tgtEl>
                                          <p:spTgt spid="25"/>
                                        </p:tgtEl>
                                      </p:cBhvr>
                                    </p:animEffect>
                                    <p:animScale>
                                      <p:cBhvr>
                                        <p:cTn id="9" dur="250" autoRev="1" fill="hold"/>
                                        <p:tgtEl>
                                          <p:spTgt spid="25"/>
                                        </p:tgtEl>
                                      </p:cBhvr>
                                      <p:by x="105000" y="105000"/>
                                    </p:animScale>
                                  </p:childTnLst>
                                </p:cTn>
                              </p:par>
                            </p:childTnLst>
                          </p:cTn>
                        </p:par>
                        <p:par>
                          <p:cTn id="10" fill="hold">
                            <p:stCondLst>
                              <p:cond delay="500"/>
                            </p:stCondLst>
                            <p:childTnLst>
                              <p:par>
                                <p:cTn id="11" presetID="26" presetClass="emph" presetSubtype="0" fill="hold" nodeType="afterEffect">
                                  <p:stCondLst>
                                    <p:cond delay="0"/>
                                  </p:stCondLst>
                                  <p:childTnLst>
                                    <p:animEffect transition="out" filter="fade">
                                      <p:cBhvr>
                                        <p:cTn id="12" dur="500" tmFilter="0, 0; .2, .5; .8, .5; 1, 0"/>
                                        <p:tgtEl>
                                          <p:spTgt spid="25"/>
                                        </p:tgtEl>
                                      </p:cBhvr>
                                    </p:animEffect>
                                    <p:animScale>
                                      <p:cBhvr>
                                        <p:cTn id="13" dur="250" autoRev="1" fill="hold"/>
                                        <p:tgtEl>
                                          <p:spTgt spid="25"/>
                                        </p:tgtEl>
                                      </p:cBhvr>
                                      <p:by x="105000" y="105000"/>
                                    </p:animScale>
                                  </p:childTnLst>
                                </p:cTn>
                              </p:par>
                            </p:childTnLst>
                          </p:cTn>
                        </p:par>
                        <p:par>
                          <p:cTn id="14" fill="hold">
                            <p:stCondLst>
                              <p:cond delay="1000"/>
                            </p:stCondLst>
                            <p:childTnLst>
                              <p:par>
                                <p:cTn id="15" presetID="1" presetClass="exit" presetSubtype="0" fill="hold" nodeType="afterEffect">
                                  <p:stCondLst>
                                    <p:cond delay="0"/>
                                  </p:stCondLst>
                                  <p:childTnLst>
                                    <p:set>
                                      <p:cBhvr>
                                        <p:cTn id="16" dur="1" fill="hold">
                                          <p:stCondLst>
                                            <p:cond delay="0"/>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1DEBA59E-3C9B-4F8B-9787-41E4C8AE9552}"/>
              </a:ext>
            </a:extLst>
          </p:cNvPr>
          <p:cNvPicPr>
            <a:picLocks noChangeAspect="1"/>
          </p:cNvPicPr>
          <p:nvPr/>
        </p:nvPicPr>
        <p:blipFill>
          <a:blip r:embed="rId3"/>
          <a:stretch>
            <a:fillRect/>
          </a:stretch>
        </p:blipFill>
        <p:spPr>
          <a:xfrm>
            <a:off x="1478223" y="965607"/>
            <a:ext cx="6199897" cy="3827373"/>
          </a:xfrm>
          <a:prstGeom prst="rect">
            <a:avLst/>
          </a:prstGeom>
        </p:spPr>
      </p:pic>
      <p:pic>
        <p:nvPicPr>
          <p:cNvPr id="9" name="圖片 8">
            <a:extLst>
              <a:ext uri="{FF2B5EF4-FFF2-40B4-BE49-F238E27FC236}">
                <a16:creationId xmlns:a16="http://schemas.microsoft.com/office/drawing/2014/main" id="{01F92E5F-75ED-4C10-8112-B740CEBC2685}"/>
              </a:ext>
            </a:extLst>
          </p:cNvPr>
          <p:cNvPicPr>
            <a:picLocks noChangeAspect="1"/>
          </p:cNvPicPr>
          <p:nvPr/>
        </p:nvPicPr>
        <p:blipFill>
          <a:blip r:embed="rId4"/>
          <a:stretch>
            <a:fillRect/>
          </a:stretch>
        </p:blipFill>
        <p:spPr>
          <a:xfrm>
            <a:off x="1489535" y="969803"/>
            <a:ext cx="6187552" cy="3822383"/>
          </a:xfrm>
          <a:prstGeom prst="rect">
            <a:avLst/>
          </a:prstGeom>
        </p:spPr>
      </p:pic>
      <p:pic>
        <p:nvPicPr>
          <p:cNvPr id="15" name="圖片 14">
            <a:extLst>
              <a:ext uri="{FF2B5EF4-FFF2-40B4-BE49-F238E27FC236}">
                <a16:creationId xmlns:a16="http://schemas.microsoft.com/office/drawing/2014/main" id="{F4DCA0EB-6FE9-410F-9670-89C4E7E1ABE5}"/>
              </a:ext>
            </a:extLst>
          </p:cNvPr>
          <p:cNvPicPr>
            <a:picLocks noChangeAspect="1"/>
          </p:cNvPicPr>
          <p:nvPr/>
        </p:nvPicPr>
        <p:blipFill>
          <a:blip r:embed="rId5"/>
          <a:stretch>
            <a:fillRect/>
          </a:stretch>
        </p:blipFill>
        <p:spPr>
          <a:xfrm>
            <a:off x="1472568" y="958781"/>
            <a:ext cx="6204519" cy="3840433"/>
          </a:xfrm>
          <a:prstGeom prst="rect">
            <a:avLst/>
          </a:prstGeom>
        </p:spPr>
      </p:pic>
      <p:pic>
        <p:nvPicPr>
          <p:cNvPr id="10" name="圖片 9">
            <a:extLst>
              <a:ext uri="{FF2B5EF4-FFF2-40B4-BE49-F238E27FC236}">
                <a16:creationId xmlns:a16="http://schemas.microsoft.com/office/drawing/2014/main" id="{42AC8390-8056-41DF-B8ED-DD928A193204}"/>
              </a:ext>
            </a:extLst>
          </p:cNvPr>
          <p:cNvPicPr>
            <a:picLocks noChangeAspect="1"/>
          </p:cNvPicPr>
          <p:nvPr/>
        </p:nvPicPr>
        <p:blipFill>
          <a:blip r:embed="rId6"/>
          <a:stretch>
            <a:fillRect/>
          </a:stretch>
        </p:blipFill>
        <p:spPr>
          <a:xfrm>
            <a:off x="1472567" y="965607"/>
            <a:ext cx="6204520" cy="3844105"/>
          </a:xfrm>
          <a:prstGeom prst="rect">
            <a:avLst/>
          </a:prstGeom>
        </p:spPr>
      </p:pic>
      <p:grpSp>
        <p:nvGrpSpPr>
          <p:cNvPr id="13" name="群組 12">
            <a:extLst>
              <a:ext uri="{FF2B5EF4-FFF2-40B4-BE49-F238E27FC236}">
                <a16:creationId xmlns:a16="http://schemas.microsoft.com/office/drawing/2014/main" id="{3BCBD269-8F74-4217-8499-3B43ACE191A6}"/>
              </a:ext>
            </a:extLst>
          </p:cNvPr>
          <p:cNvGrpSpPr/>
          <p:nvPr/>
        </p:nvGrpSpPr>
        <p:grpSpPr>
          <a:xfrm>
            <a:off x="1585046" y="1446224"/>
            <a:ext cx="5047683" cy="500737"/>
            <a:chOff x="628388" y="1874710"/>
            <a:chExt cx="4145668" cy="500737"/>
          </a:xfrm>
        </p:grpSpPr>
        <p:sp>
          <p:nvSpPr>
            <p:cNvPr id="14" name="文字方塊 13">
              <a:extLst>
                <a:ext uri="{FF2B5EF4-FFF2-40B4-BE49-F238E27FC236}">
                  <a16:creationId xmlns:a16="http://schemas.microsoft.com/office/drawing/2014/main" id="{65F45566-A91D-4A1D-87F8-4A5482833FFF}"/>
                </a:ext>
              </a:extLst>
            </p:cNvPr>
            <p:cNvSpPr txBox="1"/>
            <p:nvPr/>
          </p:nvSpPr>
          <p:spPr>
            <a:xfrm>
              <a:off x="2541110" y="1955802"/>
              <a:ext cx="2232946" cy="338554"/>
            </a:xfrm>
            <a:prstGeom prst="rect">
              <a:avLst/>
            </a:prstGeom>
            <a:solidFill>
              <a:schemeClr val="accent1">
                <a:lumMod val="40000"/>
                <a:lumOff val="60000"/>
              </a:schemeClr>
            </a:solidFill>
            <a:ln>
              <a:solidFill>
                <a:schemeClr val="tx1">
                  <a:lumMod val="50000"/>
                  <a:lumOff val="5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HK" sz="1600" dirty="0">
                  <a:solidFill>
                    <a:schemeClr val="tx1"/>
                  </a:solidFill>
                  <a:latin typeface="Bahnschrift" panose="020B0502040204020203" pitchFamily="34" charset="0"/>
                </a:rPr>
                <a:t>from Referral Lab Report</a:t>
              </a:r>
              <a:endParaRPr lang="en-US" altLang="zh-HK" sz="1600" b="1" u="sng" dirty="0">
                <a:solidFill>
                  <a:schemeClr val="tx1"/>
                </a:solidFill>
                <a:latin typeface="Bahnschrift" panose="020B0502040204020203" pitchFamily="34" charset="0"/>
              </a:endParaRPr>
            </a:p>
          </p:txBody>
        </p:sp>
        <p:cxnSp>
          <p:nvCxnSpPr>
            <p:cNvPr id="16" name="直線單箭頭接點 15">
              <a:extLst>
                <a:ext uri="{FF2B5EF4-FFF2-40B4-BE49-F238E27FC236}">
                  <a16:creationId xmlns:a16="http://schemas.microsoft.com/office/drawing/2014/main" id="{8130CE85-5EB5-4466-94A8-79A41420B73E}"/>
                </a:ext>
              </a:extLst>
            </p:cNvPr>
            <p:cNvCxnSpPr>
              <a:cxnSpLocks/>
              <a:stCxn id="14" idx="1"/>
              <a:endCxn id="17" idx="6"/>
            </p:cNvCxnSpPr>
            <p:nvPr/>
          </p:nvCxnSpPr>
          <p:spPr>
            <a:xfrm flipH="1">
              <a:off x="2191011" y="2125079"/>
              <a:ext cx="350099" cy="0"/>
            </a:xfrm>
            <a:prstGeom prst="straightConnector1">
              <a:avLst/>
            </a:prstGeom>
            <a:ln w="28575">
              <a:headEnd type="arrow" w="lg" len="med"/>
              <a:tailEnd type="none" w="med" len="lg"/>
            </a:ln>
          </p:spPr>
          <p:style>
            <a:lnRef idx="3">
              <a:schemeClr val="dk1"/>
            </a:lnRef>
            <a:fillRef idx="0">
              <a:schemeClr val="dk1"/>
            </a:fillRef>
            <a:effectRef idx="2">
              <a:schemeClr val="dk1"/>
            </a:effectRef>
            <a:fontRef idx="minor">
              <a:schemeClr val="tx1"/>
            </a:fontRef>
          </p:style>
        </p:cxnSp>
        <p:sp>
          <p:nvSpPr>
            <p:cNvPr id="17" name="橢圓 16">
              <a:extLst>
                <a:ext uri="{FF2B5EF4-FFF2-40B4-BE49-F238E27FC236}">
                  <a16:creationId xmlns:a16="http://schemas.microsoft.com/office/drawing/2014/main" id="{5D495644-855C-425D-8F34-2470E6CD6057}"/>
                </a:ext>
              </a:extLst>
            </p:cNvPr>
            <p:cNvSpPr/>
            <p:nvPr/>
          </p:nvSpPr>
          <p:spPr>
            <a:xfrm>
              <a:off x="628388" y="1874710"/>
              <a:ext cx="1562623" cy="50073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grpSp>
      <p:sp>
        <p:nvSpPr>
          <p:cNvPr id="8" name="Title 46">
            <a:extLst>
              <a:ext uri="{FF2B5EF4-FFF2-40B4-BE49-F238E27FC236}">
                <a16:creationId xmlns:a16="http://schemas.microsoft.com/office/drawing/2014/main" id="{D05FE4CF-694E-49B6-A887-77A6D4ED5D13}"/>
              </a:ext>
            </a:extLst>
          </p:cNvPr>
          <p:cNvSpPr txBox="1">
            <a:spLocks/>
          </p:cNvSpPr>
          <p:nvPr/>
        </p:nvSpPr>
        <p:spPr>
          <a:xfrm>
            <a:off x="-2" y="0"/>
            <a:ext cx="7620002" cy="583200"/>
          </a:xfrm>
          <a:custGeom>
            <a:avLst/>
            <a:gdLst>
              <a:gd name="connsiteX0" fmla="*/ 0 w 6192892"/>
              <a:gd name="connsiteY0" fmla="*/ 0 h 1198179"/>
              <a:gd name="connsiteX1" fmla="*/ 6192892 w 6192892"/>
              <a:gd name="connsiteY1" fmla="*/ 0 h 1198179"/>
              <a:gd name="connsiteX2" fmla="*/ 5947075 w 6192892"/>
              <a:gd name="connsiteY2" fmla="*/ 1198179 h 1198179"/>
              <a:gd name="connsiteX3" fmla="*/ 0 w 6192892"/>
              <a:gd name="connsiteY3" fmla="*/ 1198179 h 1198179"/>
            </a:gdLst>
            <a:ahLst/>
            <a:cxnLst>
              <a:cxn ang="0">
                <a:pos x="connsiteX0" y="connsiteY0"/>
              </a:cxn>
              <a:cxn ang="0">
                <a:pos x="connsiteX1" y="connsiteY1"/>
              </a:cxn>
              <a:cxn ang="0">
                <a:pos x="connsiteX2" y="connsiteY2"/>
              </a:cxn>
              <a:cxn ang="0">
                <a:pos x="connsiteX3" y="connsiteY3"/>
              </a:cxn>
            </a:cxnLst>
            <a:rect l="l" t="t" r="r" b="b"/>
            <a:pathLst>
              <a:path w="6192892" h="1198179">
                <a:moveTo>
                  <a:pt x="0" y="0"/>
                </a:moveTo>
                <a:lnTo>
                  <a:pt x="6192892" y="0"/>
                </a:lnTo>
                <a:lnTo>
                  <a:pt x="5947075" y="1198179"/>
                </a:lnTo>
                <a:lnTo>
                  <a:pt x="0" y="1198179"/>
                </a:lnTo>
                <a:close/>
              </a:path>
            </a:pathLst>
          </a:custGeom>
          <a:solidFill>
            <a:schemeClr val="accent2"/>
          </a:solidFill>
        </p:spPr>
        <p:txBody>
          <a:bodyPr vert="horz" wrap="square" lIns="171450" tIns="34290" rIns="68580" bIns="34290" rtlCol="0" anchor="ctr">
            <a:noAutofit/>
          </a:bodyPr>
          <a:lstStyle>
            <a:lvl1pPr algn="l" defTabSz="914400" rtl="0" eaLnBrk="1" latinLnBrk="0" hangingPunct="1">
              <a:lnSpc>
                <a:spcPct val="100000"/>
              </a:lnSpc>
              <a:spcBef>
                <a:spcPct val="0"/>
              </a:spcBef>
              <a:buNone/>
              <a:defRPr sz="4000" kern="1200" cap="all" spc="300" baseline="0">
                <a:solidFill>
                  <a:schemeClr val="bg1"/>
                </a:solidFill>
                <a:latin typeface="Bahnschrift" panose="020B0502040204020203" pitchFamily="34" charset="0"/>
                <a:ea typeface="+mj-ea"/>
                <a:cs typeface="+mj-cs"/>
              </a:defRPr>
            </a:lvl1pPr>
          </a:lstStyle>
          <a:p>
            <a:r>
              <a:rPr lang="en-US" altLang="zh-HK" sz="3000" dirty="0"/>
              <a:t>Test Detail – Receive Report</a:t>
            </a:r>
          </a:p>
        </p:txBody>
      </p:sp>
      <p:sp>
        <p:nvSpPr>
          <p:cNvPr id="11" name="文字方塊 10">
            <a:extLst>
              <a:ext uri="{FF2B5EF4-FFF2-40B4-BE49-F238E27FC236}">
                <a16:creationId xmlns:a16="http://schemas.microsoft.com/office/drawing/2014/main" id="{0DC1A24B-9BAC-4191-8BC5-4625CE4B938D}"/>
              </a:ext>
            </a:extLst>
          </p:cNvPr>
          <p:cNvSpPr txBox="1"/>
          <p:nvPr/>
        </p:nvSpPr>
        <p:spPr>
          <a:xfrm>
            <a:off x="956821" y="4743688"/>
            <a:ext cx="8126219" cy="369332"/>
          </a:xfrm>
          <a:prstGeom prst="rect">
            <a:avLst/>
          </a:prstGeom>
          <a:solidFill>
            <a:srgbClr val="92D050"/>
          </a:solidFill>
          <a:ln>
            <a:solidFill>
              <a:srgbClr val="65A552"/>
            </a:solidFill>
          </a:ln>
        </p:spPr>
        <p:txBody>
          <a:bodyPr wrap="square" rtlCol="0">
            <a:spAutoFit/>
          </a:bodyPr>
          <a:lstStyle/>
          <a:p>
            <a:r>
              <a:rPr lang="en-US" altLang="zh-HK" b="1" dirty="0"/>
              <a:t>Workflow:  </a:t>
            </a:r>
            <a:r>
              <a:rPr lang="en-US" altLang="zh-HK" dirty="0"/>
              <a:t>Pending(Collected) </a:t>
            </a:r>
            <a:r>
              <a:rPr lang="en-US" altLang="zh-HK" sz="1600" b="1" dirty="0"/>
              <a:t>→</a:t>
            </a:r>
            <a:r>
              <a:rPr lang="en-US" altLang="zh-HK" dirty="0"/>
              <a:t> Pending(Verified) </a:t>
            </a:r>
            <a:r>
              <a:rPr lang="en-US" altLang="zh-HK" sz="1600" b="1" dirty="0"/>
              <a:t>→</a:t>
            </a:r>
            <a:r>
              <a:rPr lang="en-US" altLang="zh-HK" dirty="0"/>
              <a:t> Packed </a:t>
            </a:r>
            <a:r>
              <a:rPr lang="en-US" altLang="zh-HK" sz="1600" b="1" dirty="0"/>
              <a:t>→</a:t>
            </a:r>
            <a:r>
              <a:rPr lang="en-US" altLang="zh-HK" dirty="0"/>
              <a:t> </a:t>
            </a:r>
            <a:r>
              <a:rPr lang="en-US" altLang="zh-HK" dirty="0">
                <a:solidFill>
                  <a:srgbClr val="FFFF00"/>
                </a:solidFill>
              </a:rPr>
              <a:t>Sent Out </a:t>
            </a:r>
            <a:r>
              <a:rPr lang="en-US" altLang="zh-HK" sz="1600" b="1" dirty="0"/>
              <a:t>→</a:t>
            </a:r>
            <a:r>
              <a:rPr lang="en-US" altLang="zh-HK" dirty="0"/>
              <a:t> Received</a:t>
            </a:r>
            <a:endParaRPr lang="zh-HK" altLang="en-US" dirty="0"/>
          </a:p>
        </p:txBody>
      </p:sp>
      <p:sp>
        <p:nvSpPr>
          <p:cNvPr id="12" name="文字方塊 11">
            <a:extLst>
              <a:ext uri="{FF2B5EF4-FFF2-40B4-BE49-F238E27FC236}">
                <a16:creationId xmlns:a16="http://schemas.microsoft.com/office/drawing/2014/main" id="{DBC5F4EF-213D-43D2-9E43-DDA3B5986BCF}"/>
              </a:ext>
            </a:extLst>
          </p:cNvPr>
          <p:cNvSpPr txBox="1"/>
          <p:nvPr/>
        </p:nvSpPr>
        <p:spPr>
          <a:xfrm>
            <a:off x="956820" y="4743688"/>
            <a:ext cx="8126219" cy="369332"/>
          </a:xfrm>
          <a:prstGeom prst="rect">
            <a:avLst/>
          </a:prstGeom>
          <a:solidFill>
            <a:srgbClr val="92D050"/>
          </a:solidFill>
          <a:ln>
            <a:solidFill>
              <a:srgbClr val="65A552"/>
            </a:solidFill>
          </a:ln>
        </p:spPr>
        <p:txBody>
          <a:bodyPr wrap="square" rtlCol="0">
            <a:spAutoFit/>
          </a:bodyPr>
          <a:lstStyle/>
          <a:p>
            <a:r>
              <a:rPr lang="en-US" altLang="zh-HK" b="1" dirty="0"/>
              <a:t>Workflow:  </a:t>
            </a:r>
            <a:r>
              <a:rPr lang="en-US" altLang="zh-HK" dirty="0"/>
              <a:t>Pending(Collected) </a:t>
            </a:r>
            <a:r>
              <a:rPr lang="en-US" altLang="zh-HK" sz="1600" b="1" dirty="0"/>
              <a:t>→</a:t>
            </a:r>
            <a:r>
              <a:rPr lang="en-US" altLang="zh-HK" dirty="0"/>
              <a:t> Pending(Verified) </a:t>
            </a:r>
            <a:r>
              <a:rPr lang="en-US" altLang="zh-HK" sz="1600" b="1" dirty="0"/>
              <a:t>→</a:t>
            </a:r>
            <a:r>
              <a:rPr lang="en-US" altLang="zh-HK" dirty="0"/>
              <a:t> Packed </a:t>
            </a:r>
            <a:r>
              <a:rPr lang="en-US" altLang="zh-HK" sz="1600" b="1" dirty="0"/>
              <a:t>→</a:t>
            </a:r>
            <a:r>
              <a:rPr lang="en-US" altLang="zh-HK" dirty="0"/>
              <a:t> Sent Out </a:t>
            </a:r>
            <a:r>
              <a:rPr lang="en-US" altLang="zh-HK" sz="1600" b="1" dirty="0"/>
              <a:t>→</a:t>
            </a:r>
            <a:r>
              <a:rPr lang="en-US" altLang="zh-HK" dirty="0"/>
              <a:t> </a:t>
            </a:r>
            <a:r>
              <a:rPr lang="en-US" altLang="zh-HK" dirty="0">
                <a:solidFill>
                  <a:srgbClr val="FFFF00"/>
                </a:solidFill>
              </a:rPr>
              <a:t>Received</a:t>
            </a:r>
            <a:endParaRPr lang="zh-HK" altLang="en-US" dirty="0">
              <a:solidFill>
                <a:srgbClr val="FFFF00"/>
              </a:solidFill>
            </a:endParaRPr>
          </a:p>
        </p:txBody>
      </p:sp>
    </p:spTree>
    <p:extLst>
      <p:ext uri="{BB962C8B-B14F-4D97-AF65-F5344CB8AC3E}">
        <p14:creationId xmlns:p14="http://schemas.microsoft.com/office/powerpoint/2010/main" val="53156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ctrTitle"/>
          </p:nvPr>
        </p:nvSpPr>
        <p:spPr>
          <a:xfrm>
            <a:off x="4572000" y="1194893"/>
            <a:ext cx="3334547" cy="687483"/>
          </a:xfrm>
        </p:spPr>
        <p:txBody>
          <a:bodyPr/>
          <a:lstStyle/>
          <a:p>
            <a:r>
              <a:rPr lang="en-US" altLang="zh-HK" dirty="0">
                <a:effectLst>
                  <a:outerShdw blurRad="38100" dist="38100" dir="2700000" algn="tl">
                    <a:srgbClr val="000000">
                      <a:alpha val="43137"/>
                    </a:srgbClr>
                  </a:outerShdw>
                </a:effectLst>
              </a:rPr>
              <a:t>Bug fix</a:t>
            </a:r>
            <a:endParaRPr lang="en-US"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subTitle" idx="1"/>
          </p:nvPr>
        </p:nvSpPr>
        <p:spPr>
          <a:xfrm>
            <a:off x="4571999" y="2095087"/>
            <a:ext cx="3334547" cy="1229732"/>
          </a:xfrm>
        </p:spPr>
        <p:txBody>
          <a:bodyPr vert="horz" lIns="68580" tIns="34290" rIns="68580" bIns="34290" rtlCol="0" anchor="t">
            <a:noAutofit/>
          </a:bodyPr>
          <a:lstStyle/>
          <a:p>
            <a:pPr marL="257175" indent="-257175">
              <a:buSzPct val="100000"/>
              <a:buFont typeface="Arial" panose="020B0604020202020204" pitchFamily="34" charset="0"/>
              <a:buChar char="•"/>
            </a:pPr>
            <a:r>
              <a:rPr lang="en-US" sz="1600" b="1" u="sng" dirty="0">
                <a:latin typeface="Bahnschrift" panose="020B0502040204020203" pitchFamily="34" charset="0"/>
              </a:rPr>
              <a:t>Outdated Destination</a:t>
            </a:r>
            <a:br>
              <a:rPr lang="en-US" sz="1600" dirty="0">
                <a:latin typeface="Bahnschrift" panose="020B0502040204020203" pitchFamily="34" charset="0"/>
              </a:rPr>
            </a:br>
            <a:r>
              <a:rPr lang="en-US" sz="1600" dirty="0">
                <a:latin typeface="Bahnschrift" panose="020B0502040204020203" pitchFamily="34" charset="0"/>
              </a:rPr>
              <a:t>Report Destination was </a:t>
            </a:r>
            <a:r>
              <a:rPr lang="en-US" altLang="zh-HK" sz="1600" dirty="0">
                <a:latin typeface="Bahnschrift" panose="020B0502040204020203" pitchFamily="34" charset="0"/>
              </a:rPr>
              <a:t>not updated even when the Ward location is changed.</a:t>
            </a:r>
            <a:endParaRPr lang="en-US" sz="1600" dirty="0">
              <a:latin typeface="Bahnschrift" panose="020B0502040204020203" pitchFamily="34" charset="0"/>
            </a:endParaRPr>
          </a:p>
        </p:txBody>
      </p:sp>
      <p:pic>
        <p:nvPicPr>
          <p:cNvPr id="5" name="Picture Placeholder 15">
            <a:extLst>
              <a:ext uri="{FF2B5EF4-FFF2-40B4-BE49-F238E27FC236}">
                <a16:creationId xmlns:a16="http://schemas.microsoft.com/office/drawing/2014/main" id="{23AFF9BD-9581-49F3-AE29-F849F0E4E8D7}"/>
              </a:ext>
            </a:extLst>
          </p:cNvPr>
          <p:cNvPicPr>
            <a:picLocks noGrp="1" noChangeAspect="1"/>
          </p:cNvPicPr>
          <p:nvPr>
            <p:ph type="pic" sz="quarter" idx="13"/>
          </p:nvPr>
        </p:nvPicPr>
        <p:blipFill rotWithShape="1">
          <a:blip r:embed="rId3"/>
          <a:srcRect t="17477" r="45080"/>
          <a:stretch/>
        </p:blipFill>
        <p:spPr>
          <a:xfrm>
            <a:off x="0" y="0"/>
            <a:ext cx="6407151" cy="5143500"/>
          </a:xfrm>
        </p:spPr>
      </p:pic>
      <p:grpSp>
        <p:nvGrpSpPr>
          <p:cNvPr id="20" name="群組 19">
            <a:extLst>
              <a:ext uri="{FF2B5EF4-FFF2-40B4-BE49-F238E27FC236}">
                <a16:creationId xmlns:a16="http://schemas.microsoft.com/office/drawing/2014/main" id="{A34E986E-8049-4A0A-9D77-7E4EB328B16D}"/>
              </a:ext>
            </a:extLst>
          </p:cNvPr>
          <p:cNvGrpSpPr/>
          <p:nvPr/>
        </p:nvGrpSpPr>
        <p:grpSpPr>
          <a:xfrm>
            <a:off x="51104" y="409252"/>
            <a:ext cx="5754701" cy="3816876"/>
            <a:chOff x="51104" y="409252"/>
            <a:chExt cx="5754701" cy="3816876"/>
          </a:xfrm>
        </p:grpSpPr>
        <p:sp>
          <p:nvSpPr>
            <p:cNvPr id="10" name="橢圓 9">
              <a:extLst>
                <a:ext uri="{FF2B5EF4-FFF2-40B4-BE49-F238E27FC236}">
                  <a16:creationId xmlns:a16="http://schemas.microsoft.com/office/drawing/2014/main" id="{E14DBC8F-1DF2-4C3D-877D-7429B5014341}"/>
                </a:ext>
              </a:extLst>
            </p:cNvPr>
            <p:cNvSpPr/>
            <p:nvPr/>
          </p:nvSpPr>
          <p:spPr>
            <a:xfrm>
              <a:off x="51104" y="3841087"/>
              <a:ext cx="3433471" cy="38504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cxnSp>
          <p:nvCxnSpPr>
            <p:cNvPr id="6" name="直線單箭頭接點 5">
              <a:extLst>
                <a:ext uri="{FF2B5EF4-FFF2-40B4-BE49-F238E27FC236}">
                  <a16:creationId xmlns:a16="http://schemas.microsoft.com/office/drawing/2014/main" id="{2FD9FF2A-6488-43EB-9C88-BF0DC0469F47}"/>
                </a:ext>
              </a:extLst>
            </p:cNvPr>
            <p:cNvCxnSpPr>
              <a:cxnSpLocks/>
              <a:stCxn id="10" idx="0"/>
              <a:endCxn id="4" idx="2"/>
            </p:cNvCxnSpPr>
            <p:nvPr/>
          </p:nvCxnSpPr>
          <p:spPr>
            <a:xfrm flipH="1" flipV="1">
              <a:off x="1760856" y="1555111"/>
              <a:ext cx="6984" cy="2285976"/>
            </a:xfrm>
            <a:prstGeom prst="straightConnector1">
              <a:avLst/>
            </a:prstGeom>
            <a:ln w="28575">
              <a:headEnd type="arrow" w="lg" len="med"/>
              <a:tailEnd type="none" w="med" len="lg"/>
            </a:ln>
          </p:spPr>
          <p:style>
            <a:lnRef idx="3">
              <a:schemeClr val="dk1"/>
            </a:lnRef>
            <a:fillRef idx="0">
              <a:schemeClr val="dk1"/>
            </a:fillRef>
            <a:effectRef idx="2">
              <a:schemeClr val="dk1"/>
            </a:effectRef>
            <a:fontRef idx="minor">
              <a:schemeClr val="tx1"/>
            </a:fontRef>
          </p:style>
        </p:cxnSp>
        <p:grpSp>
          <p:nvGrpSpPr>
            <p:cNvPr id="17" name="群組 16">
              <a:extLst>
                <a:ext uri="{FF2B5EF4-FFF2-40B4-BE49-F238E27FC236}">
                  <a16:creationId xmlns:a16="http://schemas.microsoft.com/office/drawing/2014/main" id="{216A8839-C89A-42A6-8874-15DFE5C3D5E2}"/>
                </a:ext>
              </a:extLst>
            </p:cNvPr>
            <p:cNvGrpSpPr/>
            <p:nvPr/>
          </p:nvGrpSpPr>
          <p:grpSpPr>
            <a:xfrm>
              <a:off x="601345" y="409252"/>
              <a:ext cx="5204460" cy="1145859"/>
              <a:chOff x="753583" y="459010"/>
              <a:chExt cx="5204460" cy="1145859"/>
            </a:xfrm>
          </p:grpSpPr>
          <p:cxnSp>
            <p:nvCxnSpPr>
              <p:cNvPr id="9" name="接點: 肘形 8">
                <a:extLst>
                  <a:ext uri="{FF2B5EF4-FFF2-40B4-BE49-F238E27FC236}">
                    <a16:creationId xmlns:a16="http://schemas.microsoft.com/office/drawing/2014/main" id="{2568046D-3BFA-45CD-BDBC-E88C3209B270}"/>
                  </a:ext>
                </a:extLst>
              </p:cNvPr>
              <p:cNvCxnSpPr>
                <a:stCxn id="14" idx="1"/>
                <a:endCxn id="4" idx="1"/>
              </p:cNvCxnSpPr>
              <p:nvPr/>
            </p:nvCxnSpPr>
            <p:spPr>
              <a:xfrm rot="10800000" flipV="1">
                <a:off x="753583" y="827534"/>
                <a:ext cx="12700" cy="636658"/>
              </a:xfrm>
              <a:prstGeom prst="bentConnector3">
                <a:avLst>
                  <a:gd name="adj1" fmla="val 1301535"/>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圖片 13">
                <a:extLst>
                  <a:ext uri="{FF2B5EF4-FFF2-40B4-BE49-F238E27FC236}">
                    <a16:creationId xmlns:a16="http://schemas.microsoft.com/office/drawing/2014/main" id="{30515D04-0AD5-4860-A3B6-91AD04CC3E2F}"/>
                  </a:ext>
                </a:extLst>
              </p:cNvPr>
              <p:cNvPicPr>
                <a:picLocks noChangeAspect="1"/>
              </p:cNvPicPr>
              <p:nvPr/>
            </p:nvPicPr>
            <p:blipFill>
              <a:blip r:embed="rId4"/>
              <a:stretch>
                <a:fillRect/>
              </a:stretch>
            </p:blipFill>
            <p:spPr>
              <a:xfrm>
                <a:off x="753583" y="459010"/>
                <a:ext cx="5204460" cy="7370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橢圓 12">
                <a:extLst>
                  <a:ext uri="{FF2B5EF4-FFF2-40B4-BE49-F238E27FC236}">
                    <a16:creationId xmlns:a16="http://schemas.microsoft.com/office/drawing/2014/main" id="{08BAF355-6BDC-460F-BE13-4A6DE164C11A}"/>
                  </a:ext>
                </a:extLst>
              </p:cNvPr>
              <p:cNvSpPr/>
              <p:nvPr/>
            </p:nvSpPr>
            <p:spPr>
              <a:xfrm>
                <a:off x="4773710" y="459010"/>
                <a:ext cx="1009870" cy="29887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pic>
            <p:nvPicPr>
              <p:cNvPr id="4" name="圖片 3">
                <a:extLst>
                  <a:ext uri="{FF2B5EF4-FFF2-40B4-BE49-F238E27FC236}">
                    <a16:creationId xmlns:a16="http://schemas.microsoft.com/office/drawing/2014/main" id="{C37218EF-5A03-4A94-B3A7-ED695094C5E9}"/>
                  </a:ext>
                </a:extLst>
              </p:cNvPr>
              <p:cNvPicPr>
                <a:picLocks noChangeAspect="1"/>
              </p:cNvPicPr>
              <p:nvPr/>
            </p:nvPicPr>
            <p:blipFill rotWithShape="1">
              <a:blip r:embed="rId5"/>
              <a:srcRect t="10738" b="10521"/>
              <a:stretch/>
            </p:blipFill>
            <p:spPr>
              <a:xfrm>
                <a:off x="753583" y="1323515"/>
                <a:ext cx="2319021" cy="2813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grpSp>
      <p:grpSp>
        <p:nvGrpSpPr>
          <p:cNvPr id="47" name="群組 46">
            <a:extLst>
              <a:ext uri="{FF2B5EF4-FFF2-40B4-BE49-F238E27FC236}">
                <a16:creationId xmlns:a16="http://schemas.microsoft.com/office/drawing/2014/main" id="{EC915530-D590-427E-B907-8F5EC51F42FA}"/>
              </a:ext>
            </a:extLst>
          </p:cNvPr>
          <p:cNvGrpSpPr/>
          <p:nvPr/>
        </p:nvGrpSpPr>
        <p:grpSpPr>
          <a:xfrm>
            <a:off x="328849" y="1212868"/>
            <a:ext cx="1415545" cy="1076418"/>
            <a:chOff x="328849" y="1212868"/>
            <a:chExt cx="1415545" cy="1076418"/>
          </a:xfrm>
        </p:grpSpPr>
        <p:sp>
          <p:nvSpPr>
            <p:cNvPr id="28" name="矩形: 圓角 27">
              <a:extLst>
                <a:ext uri="{FF2B5EF4-FFF2-40B4-BE49-F238E27FC236}">
                  <a16:creationId xmlns:a16="http://schemas.microsoft.com/office/drawing/2014/main" id="{BD3136A3-509F-40FB-9698-2F588AE2CA22}"/>
                </a:ext>
              </a:extLst>
            </p:cNvPr>
            <p:cNvSpPr/>
            <p:nvPr/>
          </p:nvSpPr>
          <p:spPr>
            <a:xfrm>
              <a:off x="615313" y="1212868"/>
              <a:ext cx="1129081" cy="41258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cxnSp>
          <p:nvCxnSpPr>
            <p:cNvPr id="35" name="直線單箭頭接點 34">
              <a:extLst>
                <a:ext uri="{FF2B5EF4-FFF2-40B4-BE49-F238E27FC236}">
                  <a16:creationId xmlns:a16="http://schemas.microsoft.com/office/drawing/2014/main" id="{DB1C5B28-9026-41B7-B3F2-7A0C4630FFE1}"/>
                </a:ext>
              </a:extLst>
            </p:cNvPr>
            <p:cNvCxnSpPr>
              <a:cxnSpLocks/>
              <a:stCxn id="28" idx="2"/>
              <a:endCxn id="26" idx="2"/>
            </p:cNvCxnSpPr>
            <p:nvPr/>
          </p:nvCxnSpPr>
          <p:spPr>
            <a:xfrm flipH="1">
              <a:off x="803441" y="1625457"/>
              <a:ext cx="376413" cy="663829"/>
            </a:xfrm>
            <a:prstGeom prst="straightConnector1">
              <a:avLst/>
            </a:prstGeom>
            <a:ln w="28575">
              <a:headEnd type="arrow" w="lg" len="med"/>
              <a:tailEnd type="none" w="med" len="lg"/>
            </a:ln>
          </p:spPr>
          <p:style>
            <a:lnRef idx="3">
              <a:schemeClr val="dk1"/>
            </a:lnRef>
            <a:fillRef idx="0">
              <a:schemeClr val="dk1"/>
            </a:fillRef>
            <a:effectRef idx="2">
              <a:schemeClr val="dk1"/>
            </a:effectRef>
            <a:fontRef idx="minor">
              <a:schemeClr val="tx1"/>
            </a:fontRef>
          </p:style>
        </p:cxnSp>
        <p:sp>
          <p:nvSpPr>
            <p:cNvPr id="26" name="文字方塊 25">
              <a:extLst>
                <a:ext uri="{FF2B5EF4-FFF2-40B4-BE49-F238E27FC236}">
                  <a16:creationId xmlns:a16="http://schemas.microsoft.com/office/drawing/2014/main" id="{5AC7F47B-1915-4A4C-9617-83109F00BFCE}"/>
                </a:ext>
              </a:extLst>
            </p:cNvPr>
            <p:cNvSpPr txBox="1"/>
            <p:nvPr/>
          </p:nvSpPr>
          <p:spPr>
            <a:xfrm>
              <a:off x="328849" y="1981509"/>
              <a:ext cx="949184" cy="307777"/>
            </a:xfrm>
            <a:prstGeom prst="rect">
              <a:avLst/>
            </a:prstGeom>
            <a:solidFill>
              <a:schemeClr val="accent1">
                <a:lumMod val="40000"/>
                <a:lumOff val="60000"/>
              </a:schemeClr>
            </a:solidFill>
            <a:ln>
              <a:solidFill>
                <a:schemeClr val="tx1">
                  <a:lumMod val="50000"/>
                  <a:lumOff val="5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HK" sz="1400" b="1" dirty="0">
                  <a:solidFill>
                    <a:schemeClr val="tx1"/>
                  </a:solidFill>
                  <a:latin typeface="Bahnschrift" panose="020B0502040204020203" pitchFamily="34" charset="0"/>
                </a:rPr>
                <a:t>Visit Info</a:t>
              </a:r>
            </a:p>
          </p:txBody>
        </p:sp>
      </p:grpSp>
      <p:grpSp>
        <p:nvGrpSpPr>
          <p:cNvPr id="55" name="群組 54">
            <a:extLst>
              <a:ext uri="{FF2B5EF4-FFF2-40B4-BE49-F238E27FC236}">
                <a16:creationId xmlns:a16="http://schemas.microsoft.com/office/drawing/2014/main" id="{6BB3CA0E-4425-42DD-9B80-62FEC0473E3A}"/>
              </a:ext>
            </a:extLst>
          </p:cNvPr>
          <p:cNvGrpSpPr/>
          <p:nvPr/>
        </p:nvGrpSpPr>
        <p:grpSpPr>
          <a:xfrm>
            <a:off x="1781807" y="1209229"/>
            <a:ext cx="1432876" cy="1080057"/>
            <a:chOff x="592527" y="1212868"/>
            <a:chExt cx="1432876" cy="1080057"/>
          </a:xfrm>
        </p:grpSpPr>
        <p:sp>
          <p:nvSpPr>
            <p:cNvPr id="56" name="矩形: 圓角 55">
              <a:extLst>
                <a:ext uri="{FF2B5EF4-FFF2-40B4-BE49-F238E27FC236}">
                  <a16:creationId xmlns:a16="http://schemas.microsoft.com/office/drawing/2014/main" id="{2CC5DC88-FFE3-4050-8E02-571FB15FFA8D}"/>
                </a:ext>
              </a:extLst>
            </p:cNvPr>
            <p:cNvSpPr/>
            <p:nvPr/>
          </p:nvSpPr>
          <p:spPr>
            <a:xfrm>
              <a:off x="592527" y="1212868"/>
              <a:ext cx="1131574" cy="41258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cxnSp>
          <p:nvCxnSpPr>
            <p:cNvPr id="57" name="直線單箭頭接點 56">
              <a:extLst>
                <a:ext uri="{FF2B5EF4-FFF2-40B4-BE49-F238E27FC236}">
                  <a16:creationId xmlns:a16="http://schemas.microsoft.com/office/drawing/2014/main" id="{3570B556-0BD5-479F-AB05-517C4B617614}"/>
                </a:ext>
              </a:extLst>
            </p:cNvPr>
            <p:cNvCxnSpPr>
              <a:cxnSpLocks/>
              <a:stCxn id="56" idx="2"/>
              <a:endCxn id="58" idx="2"/>
            </p:cNvCxnSpPr>
            <p:nvPr/>
          </p:nvCxnSpPr>
          <p:spPr>
            <a:xfrm>
              <a:off x="1158314" y="1625457"/>
              <a:ext cx="363724" cy="667468"/>
            </a:xfrm>
            <a:prstGeom prst="straightConnector1">
              <a:avLst/>
            </a:prstGeom>
            <a:ln w="28575">
              <a:headEnd type="arrow" w="lg" len="med"/>
              <a:tailEnd type="none" w="med" len="lg"/>
            </a:ln>
          </p:spPr>
          <p:style>
            <a:lnRef idx="3">
              <a:schemeClr val="dk1"/>
            </a:lnRef>
            <a:fillRef idx="0">
              <a:schemeClr val="dk1"/>
            </a:fillRef>
            <a:effectRef idx="2">
              <a:schemeClr val="dk1"/>
            </a:effectRef>
            <a:fontRef idx="minor">
              <a:schemeClr val="tx1"/>
            </a:fontRef>
          </p:style>
        </p:cxnSp>
        <p:sp>
          <p:nvSpPr>
            <p:cNvPr id="58" name="文字方塊 57">
              <a:extLst>
                <a:ext uri="{FF2B5EF4-FFF2-40B4-BE49-F238E27FC236}">
                  <a16:creationId xmlns:a16="http://schemas.microsoft.com/office/drawing/2014/main" id="{05E13504-1324-40D2-9560-D0ED9E502118}"/>
                </a:ext>
              </a:extLst>
            </p:cNvPr>
            <p:cNvSpPr txBox="1"/>
            <p:nvPr/>
          </p:nvSpPr>
          <p:spPr>
            <a:xfrm>
              <a:off x="1018673" y="1985148"/>
              <a:ext cx="1006730" cy="307777"/>
            </a:xfrm>
            <a:prstGeom prst="rect">
              <a:avLst/>
            </a:prstGeom>
            <a:solidFill>
              <a:schemeClr val="accent1">
                <a:lumMod val="40000"/>
                <a:lumOff val="60000"/>
              </a:schemeClr>
            </a:solidFill>
            <a:ln>
              <a:solidFill>
                <a:schemeClr val="tx1">
                  <a:lumMod val="50000"/>
                  <a:lumOff val="5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HK" sz="1400" b="1" dirty="0">
                  <a:solidFill>
                    <a:schemeClr val="tx1"/>
                  </a:solidFill>
                  <a:latin typeface="Bahnschrift" panose="020B0502040204020203" pitchFamily="34" charset="0"/>
                </a:rPr>
                <a:t>Order Info</a:t>
              </a:r>
            </a:p>
          </p:txBody>
        </p:sp>
      </p:grpSp>
      <p:sp>
        <p:nvSpPr>
          <p:cNvPr id="7" name="矩形 6">
            <a:extLst>
              <a:ext uri="{FF2B5EF4-FFF2-40B4-BE49-F238E27FC236}">
                <a16:creationId xmlns:a16="http://schemas.microsoft.com/office/drawing/2014/main" id="{00B963AE-F5DF-44C2-8016-AB308E6A1F36}"/>
              </a:ext>
            </a:extLst>
          </p:cNvPr>
          <p:cNvSpPr/>
          <p:nvPr/>
        </p:nvSpPr>
        <p:spPr>
          <a:xfrm>
            <a:off x="496595" y="50411"/>
            <a:ext cx="1835759" cy="369332"/>
          </a:xfrm>
          <a:prstGeom prst="rect">
            <a:avLst/>
          </a:prstGeom>
          <a:solidFill>
            <a:schemeClr val="bg1">
              <a:alpha val="38824"/>
            </a:schemeClr>
          </a:solidFill>
        </p:spPr>
        <p:txBody>
          <a:bodyPr wrap="none">
            <a:spAutoFit/>
          </a:bodyPr>
          <a:lstStyle/>
          <a:p>
            <a:pPr algn="ctr"/>
            <a:r>
              <a:rPr lang="en-US" altLang="zh-HK" b="1" dirty="0">
                <a:latin typeface="Bahnschrift" panose="020B0502040204020203" pitchFamily="34" charset="0"/>
              </a:rPr>
              <a:t>Before Changed</a:t>
            </a:r>
          </a:p>
        </p:txBody>
      </p:sp>
    </p:spTree>
    <p:extLst>
      <p:ext uri="{BB962C8B-B14F-4D97-AF65-F5344CB8AC3E}">
        <p14:creationId xmlns:p14="http://schemas.microsoft.com/office/powerpoint/2010/main" val="2455130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8078FAB3-2A8D-4980-80FA-7AAB1AA16040}"/>
              </a:ext>
            </a:extLst>
          </p:cNvPr>
          <p:cNvPicPr>
            <a:picLocks noChangeAspect="1"/>
          </p:cNvPicPr>
          <p:nvPr/>
        </p:nvPicPr>
        <p:blipFill>
          <a:blip r:embed="rId3"/>
          <a:stretch>
            <a:fillRect/>
          </a:stretch>
        </p:blipFill>
        <p:spPr>
          <a:xfrm>
            <a:off x="176009" y="1369024"/>
            <a:ext cx="8791981" cy="2405453"/>
          </a:xfrm>
          <a:prstGeom prst="rect">
            <a:avLst/>
          </a:prstGeom>
        </p:spPr>
      </p:pic>
      <p:grpSp>
        <p:nvGrpSpPr>
          <p:cNvPr id="21" name="群組 20">
            <a:extLst>
              <a:ext uri="{FF2B5EF4-FFF2-40B4-BE49-F238E27FC236}">
                <a16:creationId xmlns:a16="http://schemas.microsoft.com/office/drawing/2014/main" id="{8E6F664C-1209-4237-A544-5EB909D1A920}"/>
              </a:ext>
            </a:extLst>
          </p:cNvPr>
          <p:cNvGrpSpPr/>
          <p:nvPr/>
        </p:nvGrpSpPr>
        <p:grpSpPr>
          <a:xfrm>
            <a:off x="2654630" y="915285"/>
            <a:ext cx="3945713" cy="1475193"/>
            <a:chOff x="2103059" y="1972211"/>
            <a:chExt cx="3945713" cy="1475193"/>
          </a:xfrm>
        </p:grpSpPr>
        <p:sp>
          <p:nvSpPr>
            <p:cNvPr id="7" name="文字方塊 6">
              <a:extLst>
                <a:ext uri="{FF2B5EF4-FFF2-40B4-BE49-F238E27FC236}">
                  <a16:creationId xmlns:a16="http://schemas.microsoft.com/office/drawing/2014/main" id="{EA9338E5-BBEF-4706-9A9B-C79D6A4636EE}"/>
                </a:ext>
              </a:extLst>
            </p:cNvPr>
            <p:cNvSpPr txBox="1"/>
            <p:nvPr/>
          </p:nvSpPr>
          <p:spPr>
            <a:xfrm>
              <a:off x="2103059" y="1972211"/>
              <a:ext cx="2816693" cy="338554"/>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HK" sz="1600" b="1" dirty="0">
                  <a:solidFill>
                    <a:schemeClr val="tx1"/>
                  </a:solidFill>
                </a:rPr>
                <a:t>Take the earliest received date</a:t>
              </a:r>
              <a:endParaRPr lang="en-US" altLang="zh-HK" sz="1600" b="1" u="sng" dirty="0">
                <a:solidFill>
                  <a:schemeClr val="tx1"/>
                </a:solidFill>
              </a:endParaRPr>
            </a:p>
          </p:txBody>
        </p:sp>
        <p:grpSp>
          <p:nvGrpSpPr>
            <p:cNvPr id="16" name="群組 15">
              <a:extLst>
                <a:ext uri="{FF2B5EF4-FFF2-40B4-BE49-F238E27FC236}">
                  <a16:creationId xmlns:a16="http://schemas.microsoft.com/office/drawing/2014/main" id="{8DD822E1-4C50-4253-8845-768F2C602A06}"/>
                </a:ext>
              </a:extLst>
            </p:cNvPr>
            <p:cNvGrpSpPr/>
            <p:nvPr/>
          </p:nvGrpSpPr>
          <p:grpSpPr>
            <a:xfrm>
              <a:off x="2237679" y="2303529"/>
              <a:ext cx="3811093" cy="1143875"/>
              <a:chOff x="1353384" y="2193686"/>
              <a:chExt cx="3811093" cy="1143875"/>
            </a:xfrm>
          </p:grpSpPr>
          <p:pic>
            <p:nvPicPr>
              <p:cNvPr id="13" name="圖片 12">
                <a:extLst>
                  <a:ext uri="{FF2B5EF4-FFF2-40B4-BE49-F238E27FC236}">
                    <a16:creationId xmlns:a16="http://schemas.microsoft.com/office/drawing/2014/main" id="{AC106316-4B32-4B9B-95BF-25B4D77C2AEA}"/>
                  </a:ext>
                </a:extLst>
              </p:cNvPr>
              <p:cNvPicPr>
                <a:picLocks noChangeAspect="1"/>
              </p:cNvPicPr>
              <p:nvPr/>
            </p:nvPicPr>
            <p:blipFill rotWithShape="1">
              <a:blip r:embed="rId4"/>
              <a:srcRect l="1147" t="31993" r="1687" b="20935"/>
              <a:stretch/>
            </p:blipFill>
            <p:spPr>
              <a:xfrm>
                <a:off x="1353384" y="2193686"/>
                <a:ext cx="3811093" cy="11438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橢圓 13">
                <a:extLst>
                  <a:ext uri="{FF2B5EF4-FFF2-40B4-BE49-F238E27FC236}">
                    <a16:creationId xmlns:a16="http://schemas.microsoft.com/office/drawing/2014/main" id="{BF687E97-045D-4568-AE16-FDB796CEF2DE}"/>
                  </a:ext>
                </a:extLst>
              </p:cNvPr>
              <p:cNvSpPr/>
              <p:nvPr/>
            </p:nvSpPr>
            <p:spPr>
              <a:xfrm>
                <a:off x="2026290" y="2373637"/>
                <a:ext cx="747145" cy="30777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grpSp>
      </p:grpSp>
      <p:sp>
        <p:nvSpPr>
          <p:cNvPr id="8" name="Title 46">
            <a:extLst>
              <a:ext uri="{FF2B5EF4-FFF2-40B4-BE49-F238E27FC236}">
                <a16:creationId xmlns:a16="http://schemas.microsoft.com/office/drawing/2014/main" id="{D05FE4CF-694E-49B6-A887-77A6D4ED5D13}"/>
              </a:ext>
            </a:extLst>
          </p:cNvPr>
          <p:cNvSpPr txBox="1">
            <a:spLocks/>
          </p:cNvSpPr>
          <p:nvPr/>
        </p:nvSpPr>
        <p:spPr>
          <a:xfrm>
            <a:off x="-2" y="0"/>
            <a:ext cx="7620002" cy="583200"/>
          </a:xfrm>
          <a:custGeom>
            <a:avLst/>
            <a:gdLst>
              <a:gd name="connsiteX0" fmla="*/ 0 w 6192892"/>
              <a:gd name="connsiteY0" fmla="*/ 0 h 1198179"/>
              <a:gd name="connsiteX1" fmla="*/ 6192892 w 6192892"/>
              <a:gd name="connsiteY1" fmla="*/ 0 h 1198179"/>
              <a:gd name="connsiteX2" fmla="*/ 5947075 w 6192892"/>
              <a:gd name="connsiteY2" fmla="*/ 1198179 h 1198179"/>
              <a:gd name="connsiteX3" fmla="*/ 0 w 6192892"/>
              <a:gd name="connsiteY3" fmla="*/ 1198179 h 1198179"/>
            </a:gdLst>
            <a:ahLst/>
            <a:cxnLst>
              <a:cxn ang="0">
                <a:pos x="connsiteX0" y="connsiteY0"/>
              </a:cxn>
              <a:cxn ang="0">
                <a:pos x="connsiteX1" y="connsiteY1"/>
              </a:cxn>
              <a:cxn ang="0">
                <a:pos x="connsiteX2" y="connsiteY2"/>
              </a:cxn>
              <a:cxn ang="0">
                <a:pos x="connsiteX3" y="connsiteY3"/>
              </a:cxn>
            </a:cxnLst>
            <a:rect l="l" t="t" r="r" b="b"/>
            <a:pathLst>
              <a:path w="6192892" h="1198179">
                <a:moveTo>
                  <a:pt x="0" y="0"/>
                </a:moveTo>
                <a:lnTo>
                  <a:pt x="6192892" y="0"/>
                </a:lnTo>
                <a:lnTo>
                  <a:pt x="5947075" y="1198179"/>
                </a:lnTo>
                <a:lnTo>
                  <a:pt x="0" y="1198179"/>
                </a:lnTo>
                <a:close/>
              </a:path>
            </a:pathLst>
          </a:custGeom>
          <a:solidFill>
            <a:schemeClr val="accent2"/>
          </a:solidFill>
        </p:spPr>
        <p:txBody>
          <a:bodyPr vert="horz" wrap="square" lIns="171450" tIns="34290" rIns="68580" bIns="34290" rtlCol="0" anchor="ctr">
            <a:noAutofit/>
          </a:bodyPr>
          <a:lstStyle>
            <a:lvl1pPr algn="l" defTabSz="914400" rtl="0" eaLnBrk="1" latinLnBrk="0" hangingPunct="1">
              <a:lnSpc>
                <a:spcPct val="100000"/>
              </a:lnSpc>
              <a:spcBef>
                <a:spcPct val="0"/>
              </a:spcBef>
              <a:buNone/>
              <a:defRPr sz="4000" kern="1200" cap="all" spc="300" baseline="0">
                <a:solidFill>
                  <a:schemeClr val="bg1"/>
                </a:solidFill>
                <a:latin typeface="Bahnschrift" panose="020B0502040204020203" pitchFamily="34" charset="0"/>
                <a:ea typeface="+mj-ea"/>
                <a:cs typeface="+mj-cs"/>
              </a:defRPr>
            </a:lvl1pPr>
          </a:lstStyle>
          <a:p>
            <a:r>
              <a:rPr lang="en-US" altLang="zh-HK" sz="3000" dirty="0"/>
              <a:t>Test Detail – Receive Report</a:t>
            </a:r>
          </a:p>
        </p:txBody>
      </p:sp>
      <p:cxnSp>
        <p:nvCxnSpPr>
          <p:cNvPr id="24" name="接點: 肘形 23">
            <a:extLst>
              <a:ext uri="{FF2B5EF4-FFF2-40B4-BE49-F238E27FC236}">
                <a16:creationId xmlns:a16="http://schemas.microsoft.com/office/drawing/2014/main" id="{1EC0309F-4A4F-4288-900D-BD5B104DF00F}"/>
              </a:ext>
            </a:extLst>
          </p:cNvPr>
          <p:cNvCxnSpPr>
            <a:cxnSpLocks/>
            <a:stCxn id="5" idx="2"/>
            <a:endCxn id="13" idx="2"/>
          </p:cNvCxnSpPr>
          <p:nvPr/>
        </p:nvCxnSpPr>
        <p:spPr>
          <a:xfrm rot="10800000">
            <a:off x="4694798" y="2390479"/>
            <a:ext cx="2040165" cy="309457"/>
          </a:xfrm>
          <a:prstGeom prst="bentConnector2">
            <a:avLst/>
          </a:prstGeom>
          <a:ln w="28575">
            <a:solidFill>
              <a:schemeClr val="tx1"/>
            </a:solidFill>
            <a:headEnd type="none" w="lg" len="med"/>
            <a:tailEnd type="arrow"/>
          </a:ln>
        </p:spPr>
        <p:style>
          <a:lnRef idx="1">
            <a:schemeClr val="accent1"/>
          </a:lnRef>
          <a:fillRef idx="0">
            <a:schemeClr val="accent1"/>
          </a:fillRef>
          <a:effectRef idx="0">
            <a:schemeClr val="accent1"/>
          </a:effectRef>
          <a:fontRef idx="minor">
            <a:schemeClr val="tx1"/>
          </a:fontRef>
        </p:style>
      </p:cxnSp>
      <p:sp>
        <p:nvSpPr>
          <p:cNvPr id="5" name="橢圓 4">
            <a:extLst>
              <a:ext uri="{FF2B5EF4-FFF2-40B4-BE49-F238E27FC236}">
                <a16:creationId xmlns:a16="http://schemas.microsoft.com/office/drawing/2014/main" id="{C46B9DCE-67FE-468A-8032-00D4E167ED1C}"/>
              </a:ext>
            </a:extLst>
          </p:cNvPr>
          <p:cNvSpPr/>
          <p:nvPr/>
        </p:nvSpPr>
        <p:spPr>
          <a:xfrm>
            <a:off x="6734962" y="2524403"/>
            <a:ext cx="815188" cy="35106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12" name="文字方塊 11">
            <a:extLst>
              <a:ext uri="{FF2B5EF4-FFF2-40B4-BE49-F238E27FC236}">
                <a16:creationId xmlns:a16="http://schemas.microsoft.com/office/drawing/2014/main" id="{20FAB1C9-634A-4FCD-9014-2AEC63A0D48A}"/>
              </a:ext>
            </a:extLst>
          </p:cNvPr>
          <p:cNvSpPr txBox="1"/>
          <p:nvPr/>
        </p:nvSpPr>
        <p:spPr>
          <a:xfrm>
            <a:off x="956820" y="4743688"/>
            <a:ext cx="8126219" cy="369332"/>
          </a:xfrm>
          <a:prstGeom prst="rect">
            <a:avLst/>
          </a:prstGeom>
          <a:solidFill>
            <a:srgbClr val="92D050"/>
          </a:solidFill>
          <a:ln>
            <a:solidFill>
              <a:srgbClr val="65A552"/>
            </a:solidFill>
          </a:ln>
        </p:spPr>
        <p:txBody>
          <a:bodyPr wrap="square" rtlCol="0">
            <a:spAutoFit/>
          </a:bodyPr>
          <a:lstStyle/>
          <a:p>
            <a:r>
              <a:rPr lang="en-US" altLang="zh-HK" b="1" dirty="0"/>
              <a:t>Workflow:  </a:t>
            </a:r>
            <a:r>
              <a:rPr lang="en-US" altLang="zh-HK" dirty="0"/>
              <a:t>Pending(Collected) </a:t>
            </a:r>
            <a:r>
              <a:rPr lang="en-US" altLang="zh-HK" sz="1600" b="1" dirty="0"/>
              <a:t>→</a:t>
            </a:r>
            <a:r>
              <a:rPr lang="en-US" altLang="zh-HK" dirty="0"/>
              <a:t> Pending(Verified) </a:t>
            </a:r>
            <a:r>
              <a:rPr lang="en-US" altLang="zh-HK" sz="1600" b="1" dirty="0"/>
              <a:t>→</a:t>
            </a:r>
            <a:r>
              <a:rPr lang="en-US" altLang="zh-HK" dirty="0"/>
              <a:t> Packed </a:t>
            </a:r>
            <a:r>
              <a:rPr lang="en-US" altLang="zh-HK" sz="1600" b="1" dirty="0"/>
              <a:t>→</a:t>
            </a:r>
            <a:r>
              <a:rPr lang="en-US" altLang="zh-HK" dirty="0"/>
              <a:t> Sent Out </a:t>
            </a:r>
            <a:r>
              <a:rPr lang="en-US" altLang="zh-HK" sz="1600" b="1" dirty="0"/>
              <a:t>→</a:t>
            </a:r>
            <a:r>
              <a:rPr lang="en-US" altLang="zh-HK" dirty="0"/>
              <a:t> </a:t>
            </a:r>
            <a:r>
              <a:rPr lang="en-US" altLang="zh-HK" dirty="0">
                <a:solidFill>
                  <a:srgbClr val="FFFF00"/>
                </a:solidFill>
              </a:rPr>
              <a:t>Received</a:t>
            </a:r>
            <a:endParaRPr lang="zh-HK" altLang="en-US" dirty="0">
              <a:solidFill>
                <a:srgbClr val="FFFF00"/>
              </a:solidFill>
            </a:endParaRPr>
          </a:p>
        </p:txBody>
      </p:sp>
    </p:spTree>
    <p:extLst>
      <p:ext uri="{BB962C8B-B14F-4D97-AF65-F5344CB8AC3E}">
        <p14:creationId xmlns:p14="http://schemas.microsoft.com/office/powerpoint/2010/main" val="2573045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 name="Title 46">
            <a:extLst>
              <a:ext uri="{FF2B5EF4-FFF2-40B4-BE49-F238E27FC236}">
                <a16:creationId xmlns:a16="http://schemas.microsoft.com/office/drawing/2014/main" id="{C6657294-B9A9-4935-B12B-BC3294A1240A}"/>
              </a:ext>
            </a:extLst>
          </p:cNvPr>
          <p:cNvSpPr txBox="1">
            <a:spLocks/>
          </p:cNvSpPr>
          <p:nvPr/>
        </p:nvSpPr>
        <p:spPr>
          <a:xfrm>
            <a:off x="-1" y="0"/>
            <a:ext cx="3085172" cy="583200"/>
          </a:xfrm>
          <a:custGeom>
            <a:avLst/>
            <a:gdLst>
              <a:gd name="connsiteX0" fmla="*/ 0 w 6192892"/>
              <a:gd name="connsiteY0" fmla="*/ 0 h 1198179"/>
              <a:gd name="connsiteX1" fmla="*/ 6192892 w 6192892"/>
              <a:gd name="connsiteY1" fmla="*/ 0 h 1198179"/>
              <a:gd name="connsiteX2" fmla="*/ 5947075 w 6192892"/>
              <a:gd name="connsiteY2" fmla="*/ 1198179 h 1198179"/>
              <a:gd name="connsiteX3" fmla="*/ 0 w 6192892"/>
              <a:gd name="connsiteY3" fmla="*/ 1198179 h 1198179"/>
            </a:gdLst>
            <a:ahLst/>
            <a:cxnLst>
              <a:cxn ang="0">
                <a:pos x="connsiteX0" y="connsiteY0"/>
              </a:cxn>
              <a:cxn ang="0">
                <a:pos x="connsiteX1" y="connsiteY1"/>
              </a:cxn>
              <a:cxn ang="0">
                <a:pos x="connsiteX2" y="connsiteY2"/>
              </a:cxn>
              <a:cxn ang="0">
                <a:pos x="connsiteX3" y="connsiteY3"/>
              </a:cxn>
            </a:cxnLst>
            <a:rect l="l" t="t" r="r" b="b"/>
            <a:pathLst>
              <a:path w="6192892" h="1198179">
                <a:moveTo>
                  <a:pt x="0" y="0"/>
                </a:moveTo>
                <a:lnTo>
                  <a:pt x="6192892" y="0"/>
                </a:lnTo>
                <a:lnTo>
                  <a:pt x="5947075" y="1198179"/>
                </a:lnTo>
                <a:lnTo>
                  <a:pt x="0" y="1198179"/>
                </a:lnTo>
                <a:close/>
              </a:path>
            </a:pathLst>
          </a:custGeom>
          <a:solidFill>
            <a:schemeClr val="accent2"/>
          </a:solidFill>
        </p:spPr>
        <p:txBody>
          <a:bodyPr vert="horz" wrap="square" lIns="171450" tIns="34290" rIns="68580" bIns="34290" rtlCol="0" anchor="ctr">
            <a:noAutofit/>
          </a:bodyPr>
          <a:lstStyle>
            <a:lvl1pPr algn="l" defTabSz="914400" rtl="0" eaLnBrk="1" latinLnBrk="0" hangingPunct="1">
              <a:lnSpc>
                <a:spcPct val="100000"/>
              </a:lnSpc>
              <a:spcBef>
                <a:spcPct val="0"/>
              </a:spcBef>
              <a:buNone/>
              <a:defRPr sz="4000" kern="1200" cap="all" spc="300" baseline="0">
                <a:solidFill>
                  <a:schemeClr val="bg1"/>
                </a:solidFill>
                <a:latin typeface="Bahnschrift" panose="020B0502040204020203" pitchFamily="34" charset="0"/>
                <a:ea typeface="+mj-ea"/>
                <a:cs typeface="+mj-cs"/>
              </a:defRPr>
            </a:lvl1pPr>
          </a:lstStyle>
          <a:p>
            <a:r>
              <a:rPr lang="en-US" altLang="zh-HK" sz="3000" dirty="0"/>
              <a:t>Test Detail</a:t>
            </a:r>
          </a:p>
        </p:txBody>
      </p:sp>
      <p:grpSp>
        <p:nvGrpSpPr>
          <p:cNvPr id="4" name="群組 3">
            <a:extLst>
              <a:ext uri="{FF2B5EF4-FFF2-40B4-BE49-F238E27FC236}">
                <a16:creationId xmlns:a16="http://schemas.microsoft.com/office/drawing/2014/main" id="{83980E0D-79CB-4801-8FCE-7BE2244FB50B}"/>
              </a:ext>
            </a:extLst>
          </p:cNvPr>
          <p:cNvGrpSpPr/>
          <p:nvPr/>
        </p:nvGrpSpPr>
        <p:grpSpPr>
          <a:xfrm>
            <a:off x="125771" y="432648"/>
            <a:ext cx="8966118" cy="4472927"/>
            <a:chOff x="125771" y="432648"/>
            <a:chExt cx="8966118" cy="4472927"/>
          </a:xfrm>
        </p:grpSpPr>
        <p:grpSp>
          <p:nvGrpSpPr>
            <p:cNvPr id="28" name="群組 27">
              <a:extLst>
                <a:ext uri="{FF2B5EF4-FFF2-40B4-BE49-F238E27FC236}">
                  <a16:creationId xmlns:a16="http://schemas.microsoft.com/office/drawing/2014/main" id="{F87572F8-2EC6-45D5-992D-3720C1DFB5D6}"/>
                </a:ext>
              </a:extLst>
            </p:cNvPr>
            <p:cNvGrpSpPr/>
            <p:nvPr/>
          </p:nvGrpSpPr>
          <p:grpSpPr>
            <a:xfrm>
              <a:off x="1256406" y="926003"/>
              <a:ext cx="6631187" cy="3979572"/>
              <a:chOff x="1256406" y="926003"/>
              <a:chExt cx="6631187" cy="3979572"/>
            </a:xfrm>
          </p:grpSpPr>
          <p:grpSp>
            <p:nvGrpSpPr>
              <p:cNvPr id="3" name="群組 2">
                <a:extLst>
                  <a:ext uri="{FF2B5EF4-FFF2-40B4-BE49-F238E27FC236}">
                    <a16:creationId xmlns:a16="http://schemas.microsoft.com/office/drawing/2014/main" id="{A4A99CE2-FC12-4D70-8828-1E0BB728ED96}"/>
                  </a:ext>
                </a:extLst>
              </p:cNvPr>
              <p:cNvGrpSpPr/>
              <p:nvPr/>
            </p:nvGrpSpPr>
            <p:grpSpPr>
              <a:xfrm>
                <a:off x="1256406" y="926003"/>
                <a:ext cx="6631187" cy="3979572"/>
                <a:chOff x="1256406" y="926003"/>
                <a:chExt cx="6631187" cy="3979572"/>
              </a:xfrm>
            </p:grpSpPr>
            <p:pic>
              <p:nvPicPr>
                <p:cNvPr id="9" name="圖片 8">
                  <a:extLst>
                    <a:ext uri="{FF2B5EF4-FFF2-40B4-BE49-F238E27FC236}">
                      <a16:creationId xmlns:a16="http://schemas.microsoft.com/office/drawing/2014/main" id="{9072FCDF-4635-42AB-AEFC-7E6BC620CC5D}"/>
                    </a:ext>
                  </a:extLst>
                </p:cNvPr>
                <p:cNvPicPr>
                  <a:picLocks noChangeAspect="1"/>
                </p:cNvPicPr>
                <p:nvPr/>
              </p:nvPicPr>
              <p:blipFill>
                <a:blip r:embed="rId3"/>
                <a:stretch>
                  <a:fillRect/>
                </a:stretch>
              </p:blipFill>
              <p:spPr>
                <a:xfrm>
                  <a:off x="1256406" y="926003"/>
                  <a:ext cx="6631187" cy="3979572"/>
                </a:xfrm>
                <a:prstGeom prst="rect">
                  <a:avLst/>
                </a:prstGeom>
                <a:ln>
                  <a:noFill/>
                </a:ln>
                <a:effectLst>
                  <a:outerShdw blurRad="292100" dist="139700" dir="2700000" algn="tl" rotWithShape="0">
                    <a:srgbClr val="333333">
                      <a:alpha val="65000"/>
                    </a:srgbClr>
                  </a:outerShdw>
                </a:effectLst>
              </p:spPr>
            </p:pic>
            <p:sp>
              <p:nvSpPr>
                <p:cNvPr id="18" name="矩形 17">
                  <a:extLst>
                    <a:ext uri="{FF2B5EF4-FFF2-40B4-BE49-F238E27FC236}">
                      <a16:creationId xmlns:a16="http://schemas.microsoft.com/office/drawing/2014/main" id="{F96F1A31-1233-4401-A1A8-F1E7C8544767}"/>
                    </a:ext>
                  </a:extLst>
                </p:cNvPr>
                <p:cNvSpPr/>
                <p:nvPr/>
              </p:nvSpPr>
              <p:spPr>
                <a:xfrm>
                  <a:off x="3144643" y="1769272"/>
                  <a:ext cx="520390" cy="7489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37" name="矩形 36">
                <a:extLst>
                  <a:ext uri="{FF2B5EF4-FFF2-40B4-BE49-F238E27FC236}">
                    <a16:creationId xmlns:a16="http://schemas.microsoft.com/office/drawing/2014/main" id="{A46E86E5-CB38-4DEC-BAE1-AA2B803F9D95}"/>
                  </a:ext>
                </a:extLst>
              </p:cNvPr>
              <p:cNvSpPr/>
              <p:nvPr/>
            </p:nvSpPr>
            <p:spPr>
              <a:xfrm>
                <a:off x="4605454" y="1769272"/>
                <a:ext cx="520390" cy="7489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8" name="矩形 37">
                <a:extLst>
                  <a:ext uri="{FF2B5EF4-FFF2-40B4-BE49-F238E27FC236}">
                    <a16:creationId xmlns:a16="http://schemas.microsoft.com/office/drawing/2014/main" id="{BE826AAE-4C14-4BB5-96AE-B921FE81CBEC}"/>
                  </a:ext>
                </a:extLst>
              </p:cNvPr>
              <p:cNvSpPr/>
              <p:nvPr/>
            </p:nvSpPr>
            <p:spPr>
              <a:xfrm>
                <a:off x="5379837" y="1769272"/>
                <a:ext cx="520390" cy="7489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9" name="矩形 38">
                <a:extLst>
                  <a:ext uri="{FF2B5EF4-FFF2-40B4-BE49-F238E27FC236}">
                    <a16:creationId xmlns:a16="http://schemas.microsoft.com/office/drawing/2014/main" id="{9CB1A520-1029-496F-B78B-5B666C5FFC9A}"/>
                  </a:ext>
                </a:extLst>
              </p:cNvPr>
              <p:cNvSpPr/>
              <p:nvPr/>
            </p:nvSpPr>
            <p:spPr>
              <a:xfrm>
                <a:off x="4605454" y="1997872"/>
                <a:ext cx="614246" cy="7489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grpSp>
        <p:grpSp>
          <p:nvGrpSpPr>
            <p:cNvPr id="27" name="群組 26">
              <a:extLst>
                <a:ext uri="{FF2B5EF4-FFF2-40B4-BE49-F238E27FC236}">
                  <a16:creationId xmlns:a16="http://schemas.microsoft.com/office/drawing/2014/main" id="{C546A9AD-46A3-4BA8-B299-4262BB080BB7}"/>
                </a:ext>
              </a:extLst>
            </p:cNvPr>
            <p:cNvGrpSpPr/>
            <p:nvPr/>
          </p:nvGrpSpPr>
          <p:grpSpPr>
            <a:xfrm>
              <a:off x="1353457" y="432648"/>
              <a:ext cx="6689903" cy="2804038"/>
              <a:chOff x="1353457" y="432648"/>
              <a:chExt cx="6689903" cy="2804038"/>
            </a:xfrm>
          </p:grpSpPr>
          <p:grpSp>
            <p:nvGrpSpPr>
              <p:cNvPr id="13" name="群組 12">
                <a:extLst>
                  <a:ext uri="{FF2B5EF4-FFF2-40B4-BE49-F238E27FC236}">
                    <a16:creationId xmlns:a16="http://schemas.microsoft.com/office/drawing/2014/main" id="{81CF29A4-EBA3-4420-8598-99BDC3C8E425}"/>
                  </a:ext>
                </a:extLst>
              </p:cNvPr>
              <p:cNvGrpSpPr/>
              <p:nvPr/>
            </p:nvGrpSpPr>
            <p:grpSpPr>
              <a:xfrm>
                <a:off x="5779132" y="432648"/>
                <a:ext cx="2264228" cy="1839900"/>
                <a:chOff x="5779132" y="432648"/>
                <a:chExt cx="2264228" cy="1839900"/>
              </a:xfrm>
            </p:grpSpPr>
            <p:cxnSp>
              <p:nvCxnSpPr>
                <p:cNvPr id="15" name="直線單箭頭接點 14">
                  <a:extLst>
                    <a:ext uri="{FF2B5EF4-FFF2-40B4-BE49-F238E27FC236}">
                      <a16:creationId xmlns:a16="http://schemas.microsoft.com/office/drawing/2014/main" id="{3374615C-8405-4B7C-95BD-AC3E56CAF39C}"/>
                    </a:ext>
                  </a:extLst>
                </p:cNvPr>
                <p:cNvCxnSpPr>
                  <a:cxnSpLocks/>
                  <a:stCxn id="16" idx="2"/>
                  <a:endCxn id="5" idx="3"/>
                </p:cNvCxnSpPr>
                <p:nvPr/>
              </p:nvCxnSpPr>
              <p:spPr>
                <a:xfrm flipH="1">
                  <a:off x="6114143" y="832758"/>
                  <a:ext cx="797103" cy="1439790"/>
                </a:xfrm>
                <a:prstGeom prst="straightConnector1">
                  <a:avLst/>
                </a:prstGeom>
                <a:ln w="28575">
                  <a:headEnd type="arrow" w="lg" len="med"/>
                  <a:tailEnd type="none" w="med" len="lg"/>
                </a:ln>
              </p:spPr>
              <p:style>
                <a:lnRef idx="3">
                  <a:schemeClr val="dk1"/>
                </a:lnRef>
                <a:fillRef idx="0">
                  <a:schemeClr val="dk1"/>
                </a:fillRef>
                <a:effectRef idx="2">
                  <a:schemeClr val="dk1"/>
                </a:effectRef>
                <a:fontRef idx="minor">
                  <a:schemeClr val="tx1"/>
                </a:fontRef>
              </p:style>
            </p:cxnSp>
            <p:sp>
              <p:nvSpPr>
                <p:cNvPr id="16" name="文字方塊 15">
                  <a:extLst>
                    <a:ext uri="{FF2B5EF4-FFF2-40B4-BE49-F238E27FC236}">
                      <a16:creationId xmlns:a16="http://schemas.microsoft.com/office/drawing/2014/main" id="{D5081A0D-6762-4DEA-82CB-5F371C1A326E}"/>
                    </a:ext>
                  </a:extLst>
                </p:cNvPr>
                <p:cNvSpPr txBox="1"/>
                <p:nvPr/>
              </p:nvSpPr>
              <p:spPr>
                <a:xfrm>
                  <a:off x="5779132" y="432648"/>
                  <a:ext cx="2264228" cy="400110"/>
                </a:xfrm>
                <a:prstGeom prst="rect">
                  <a:avLst/>
                </a:prstGeom>
                <a:solidFill>
                  <a:schemeClr val="accent1">
                    <a:lumMod val="40000"/>
                    <a:lumOff val="60000"/>
                  </a:schemeClr>
                </a:solidFill>
                <a:ln>
                  <a:solidFill>
                    <a:schemeClr val="tx1">
                      <a:lumMod val="50000"/>
                      <a:lumOff val="5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HK" sz="2000" dirty="0">
                      <a:solidFill>
                        <a:schemeClr val="tx1"/>
                      </a:solidFill>
                      <a:latin typeface="Bahnschrift" panose="020B0502040204020203" pitchFamily="34" charset="0"/>
                    </a:rPr>
                    <a:t>Read-only Info</a:t>
                  </a:r>
                  <a:endParaRPr lang="en-US" altLang="zh-HK" sz="2000" b="1" u="sng" dirty="0">
                    <a:solidFill>
                      <a:schemeClr val="tx1"/>
                    </a:solidFill>
                    <a:latin typeface="Bahnschrift" panose="020B0502040204020203" pitchFamily="34" charset="0"/>
                  </a:endParaRPr>
                </a:p>
              </p:txBody>
            </p:sp>
          </p:grpSp>
          <p:sp>
            <p:nvSpPr>
              <p:cNvPr id="5" name="矩形: 圓角 4">
                <a:extLst>
                  <a:ext uri="{FF2B5EF4-FFF2-40B4-BE49-F238E27FC236}">
                    <a16:creationId xmlns:a16="http://schemas.microsoft.com/office/drawing/2014/main" id="{A90C3AC5-33A9-438D-854C-7008F2736F3A}"/>
                  </a:ext>
                </a:extLst>
              </p:cNvPr>
              <p:cNvSpPr/>
              <p:nvPr/>
            </p:nvSpPr>
            <p:spPr>
              <a:xfrm>
                <a:off x="1353457" y="1308410"/>
                <a:ext cx="4760686" cy="192827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grpSp>
        <p:grpSp>
          <p:nvGrpSpPr>
            <p:cNvPr id="52" name="群組 51">
              <a:extLst>
                <a:ext uri="{FF2B5EF4-FFF2-40B4-BE49-F238E27FC236}">
                  <a16:creationId xmlns:a16="http://schemas.microsoft.com/office/drawing/2014/main" id="{043DA188-AB98-45D0-AC62-43D246E3D1FF}"/>
                </a:ext>
              </a:extLst>
            </p:cNvPr>
            <p:cNvGrpSpPr/>
            <p:nvPr/>
          </p:nvGrpSpPr>
          <p:grpSpPr>
            <a:xfrm>
              <a:off x="125771" y="3204028"/>
              <a:ext cx="1210876" cy="1602214"/>
              <a:chOff x="125771" y="3204028"/>
              <a:chExt cx="1210876" cy="1602214"/>
            </a:xfrm>
          </p:grpSpPr>
          <p:sp>
            <p:nvSpPr>
              <p:cNvPr id="35" name="左大括弧 34">
                <a:extLst>
                  <a:ext uri="{FF2B5EF4-FFF2-40B4-BE49-F238E27FC236}">
                    <a16:creationId xmlns:a16="http://schemas.microsoft.com/office/drawing/2014/main" id="{FBA49F77-B89E-4419-AB22-1312E68A9580}"/>
                  </a:ext>
                </a:extLst>
              </p:cNvPr>
              <p:cNvSpPr/>
              <p:nvPr/>
            </p:nvSpPr>
            <p:spPr>
              <a:xfrm>
                <a:off x="989843" y="3204028"/>
                <a:ext cx="346804" cy="160221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HK" altLang="en-US"/>
              </a:p>
            </p:txBody>
          </p:sp>
          <p:sp>
            <p:nvSpPr>
              <p:cNvPr id="43" name="文字方塊 42">
                <a:extLst>
                  <a:ext uri="{FF2B5EF4-FFF2-40B4-BE49-F238E27FC236}">
                    <a16:creationId xmlns:a16="http://schemas.microsoft.com/office/drawing/2014/main" id="{F397D4A8-E830-4BB3-9780-673EF4056513}"/>
                  </a:ext>
                </a:extLst>
              </p:cNvPr>
              <p:cNvSpPr txBox="1"/>
              <p:nvPr/>
            </p:nvSpPr>
            <p:spPr>
              <a:xfrm>
                <a:off x="125771" y="3497303"/>
                <a:ext cx="907616" cy="1015663"/>
              </a:xfrm>
              <a:prstGeom prst="rect">
                <a:avLst/>
              </a:prstGeom>
              <a:solidFill>
                <a:schemeClr val="accent1">
                  <a:lumMod val="40000"/>
                  <a:lumOff val="60000"/>
                </a:schemeClr>
              </a:solidFill>
              <a:ln>
                <a:solidFill>
                  <a:schemeClr val="tx1">
                    <a:lumMod val="50000"/>
                    <a:lumOff val="5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HK" sz="2000" dirty="0">
                    <a:solidFill>
                      <a:schemeClr val="tx1"/>
                    </a:solidFill>
                    <a:latin typeface="Bahnschrift" panose="020B0502040204020203" pitchFamily="34" charset="0"/>
                  </a:rPr>
                  <a:t>User Input Form</a:t>
                </a:r>
              </a:p>
            </p:txBody>
          </p:sp>
        </p:grpSp>
        <p:grpSp>
          <p:nvGrpSpPr>
            <p:cNvPr id="2" name="群組 1">
              <a:extLst>
                <a:ext uri="{FF2B5EF4-FFF2-40B4-BE49-F238E27FC236}">
                  <a16:creationId xmlns:a16="http://schemas.microsoft.com/office/drawing/2014/main" id="{10AC997E-AAA1-4517-A8BE-8152F834F052}"/>
                </a:ext>
              </a:extLst>
            </p:cNvPr>
            <p:cNvGrpSpPr/>
            <p:nvPr/>
          </p:nvGrpSpPr>
          <p:grpSpPr>
            <a:xfrm>
              <a:off x="7532187" y="1244323"/>
              <a:ext cx="1559702" cy="3547049"/>
              <a:chOff x="7532187" y="1244323"/>
              <a:chExt cx="1559702" cy="3547049"/>
            </a:xfrm>
          </p:grpSpPr>
          <p:sp>
            <p:nvSpPr>
              <p:cNvPr id="54" name="右大括弧 53">
                <a:extLst>
                  <a:ext uri="{FF2B5EF4-FFF2-40B4-BE49-F238E27FC236}">
                    <a16:creationId xmlns:a16="http://schemas.microsoft.com/office/drawing/2014/main" id="{0DD3351B-7433-4F12-A895-F5DF6BB44E87}"/>
                  </a:ext>
                </a:extLst>
              </p:cNvPr>
              <p:cNvSpPr/>
              <p:nvPr/>
            </p:nvSpPr>
            <p:spPr>
              <a:xfrm>
                <a:off x="7532187" y="1244323"/>
                <a:ext cx="305171" cy="3547049"/>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HK" altLang="en-US"/>
              </a:p>
            </p:txBody>
          </p:sp>
          <p:sp>
            <p:nvSpPr>
              <p:cNvPr id="55" name="文字方塊 54">
                <a:extLst>
                  <a:ext uri="{FF2B5EF4-FFF2-40B4-BE49-F238E27FC236}">
                    <a16:creationId xmlns:a16="http://schemas.microsoft.com/office/drawing/2014/main" id="{B4D49D7C-552E-4032-8521-799A469F6936}"/>
                  </a:ext>
                </a:extLst>
              </p:cNvPr>
              <p:cNvSpPr txBox="1"/>
              <p:nvPr/>
            </p:nvSpPr>
            <p:spPr>
              <a:xfrm>
                <a:off x="7835889" y="2510017"/>
                <a:ext cx="1256000" cy="1015663"/>
              </a:xfrm>
              <a:prstGeom prst="rect">
                <a:avLst/>
              </a:prstGeom>
              <a:solidFill>
                <a:schemeClr val="accent1">
                  <a:lumMod val="40000"/>
                  <a:lumOff val="60000"/>
                </a:schemeClr>
              </a:solidFill>
              <a:ln>
                <a:solidFill>
                  <a:schemeClr val="tx1">
                    <a:lumMod val="50000"/>
                    <a:lumOff val="5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HK" sz="2000" dirty="0">
                    <a:solidFill>
                      <a:schemeClr val="tx1"/>
                    </a:solidFill>
                    <a:latin typeface="Bahnschrift" panose="020B0502040204020203" pitchFamily="34" charset="0"/>
                  </a:rPr>
                  <a:t>User comment box</a:t>
                </a:r>
              </a:p>
            </p:txBody>
          </p:sp>
        </p:grpSp>
        <p:grpSp>
          <p:nvGrpSpPr>
            <p:cNvPr id="26" name="群組 25">
              <a:extLst>
                <a:ext uri="{FF2B5EF4-FFF2-40B4-BE49-F238E27FC236}">
                  <a16:creationId xmlns:a16="http://schemas.microsoft.com/office/drawing/2014/main" id="{0F8063AE-45CD-42B1-82F2-A8502DCC37FE}"/>
                </a:ext>
              </a:extLst>
            </p:cNvPr>
            <p:cNvGrpSpPr/>
            <p:nvPr/>
          </p:nvGrpSpPr>
          <p:grpSpPr>
            <a:xfrm>
              <a:off x="176135" y="832758"/>
              <a:ext cx="4378442" cy="430759"/>
              <a:chOff x="176135" y="832758"/>
              <a:chExt cx="4378442" cy="430759"/>
            </a:xfrm>
          </p:grpSpPr>
          <p:sp>
            <p:nvSpPr>
              <p:cNvPr id="22" name="文字方塊 21">
                <a:extLst>
                  <a:ext uri="{FF2B5EF4-FFF2-40B4-BE49-F238E27FC236}">
                    <a16:creationId xmlns:a16="http://schemas.microsoft.com/office/drawing/2014/main" id="{D3A62445-992F-443C-A31B-F12029A8BDF1}"/>
                  </a:ext>
                </a:extLst>
              </p:cNvPr>
              <p:cNvSpPr txBox="1"/>
              <p:nvPr/>
            </p:nvSpPr>
            <p:spPr>
              <a:xfrm>
                <a:off x="176135" y="832758"/>
                <a:ext cx="4378442" cy="307777"/>
              </a:xfrm>
              <a:prstGeom prst="rect">
                <a:avLst/>
              </a:prstGeom>
              <a:solidFill>
                <a:schemeClr val="accent1">
                  <a:lumMod val="40000"/>
                  <a:lumOff val="60000"/>
                </a:schemeClr>
              </a:solidFill>
              <a:ln>
                <a:solidFill>
                  <a:schemeClr val="tx1">
                    <a:lumMod val="50000"/>
                    <a:lumOff val="5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HK" sz="1400" dirty="0"/>
                  <a:t>Referral Lab (Lab No.) – Test Name [Sample Collect Date]</a:t>
                </a:r>
                <a:endParaRPr lang="zh-HK" altLang="en-US" sz="1400" dirty="0"/>
              </a:p>
            </p:txBody>
          </p:sp>
          <p:cxnSp>
            <p:nvCxnSpPr>
              <p:cNvPr id="7" name="接點: 肘形 6">
                <a:extLst>
                  <a:ext uri="{FF2B5EF4-FFF2-40B4-BE49-F238E27FC236}">
                    <a16:creationId xmlns:a16="http://schemas.microsoft.com/office/drawing/2014/main" id="{112E2080-A8E9-4FCD-80C0-10929A58D6CB}"/>
                  </a:ext>
                </a:extLst>
              </p:cNvPr>
              <p:cNvCxnSpPr>
                <a:cxnSpLocks/>
              </p:cNvCxnSpPr>
              <p:nvPr/>
            </p:nvCxnSpPr>
            <p:spPr>
              <a:xfrm rot="10800000">
                <a:off x="1027212" y="1140535"/>
                <a:ext cx="309971" cy="122982"/>
              </a:xfrm>
              <a:prstGeom prst="bentConnector2">
                <a:avLst/>
              </a:prstGeom>
              <a:ln w="25400">
                <a:solidFill>
                  <a:srgbClr val="1F1F1F"/>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grpSp>
      <p:pic>
        <p:nvPicPr>
          <p:cNvPr id="25" name="圖片 24">
            <a:extLst>
              <a:ext uri="{FF2B5EF4-FFF2-40B4-BE49-F238E27FC236}">
                <a16:creationId xmlns:a16="http://schemas.microsoft.com/office/drawing/2014/main" id="{78B67705-583C-43FA-B413-5E454E19F192}"/>
              </a:ext>
            </a:extLst>
          </p:cNvPr>
          <p:cNvPicPr>
            <a:picLocks noChangeAspect="1"/>
          </p:cNvPicPr>
          <p:nvPr/>
        </p:nvPicPr>
        <p:blipFill rotWithShape="1">
          <a:blip r:embed="rId3"/>
          <a:srcRect l="73810" t="8865" r="1644" b="3927"/>
          <a:stretch/>
        </p:blipFill>
        <p:spPr>
          <a:xfrm>
            <a:off x="6154220" y="1282609"/>
            <a:ext cx="1627697" cy="3470475"/>
          </a:xfrm>
          <a:prstGeom prst="rect">
            <a:avLst/>
          </a:prstGeom>
        </p:spPr>
      </p:pic>
    </p:spTree>
    <p:extLst>
      <p:ext uri="{BB962C8B-B14F-4D97-AF65-F5344CB8AC3E}">
        <p14:creationId xmlns:p14="http://schemas.microsoft.com/office/powerpoint/2010/main" val="972119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26" presetClass="emph" presetSubtype="0" fill="hold" nodeType="withEffect">
                                  <p:stCondLst>
                                    <p:cond delay="0"/>
                                  </p:stCondLst>
                                  <p:childTnLst>
                                    <p:animEffect transition="out" filter="fade">
                                      <p:cBhvr>
                                        <p:cTn id="8" dur="500" tmFilter="0, 0; .2, .5; .8, .5; 1, 0"/>
                                        <p:tgtEl>
                                          <p:spTgt spid="25"/>
                                        </p:tgtEl>
                                      </p:cBhvr>
                                    </p:animEffect>
                                    <p:animScale>
                                      <p:cBhvr>
                                        <p:cTn id="9" dur="250" autoRev="1" fill="hold"/>
                                        <p:tgtEl>
                                          <p:spTgt spid="25"/>
                                        </p:tgtEl>
                                      </p:cBhvr>
                                      <p:by x="105000" y="105000"/>
                                    </p:animScale>
                                  </p:childTnLst>
                                </p:cTn>
                              </p:par>
                            </p:childTnLst>
                          </p:cTn>
                        </p:par>
                        <p:par>
                          <p:cTn id="10" fill="hold">
                            <p:stCondLst>
                              <p:cond delay="500"/>
                            </p:stCondLst>
                            <p:childTnLst>
                              <p:par>
                                <p:cTn id="11" presetID="26" presetClass="emph" presetSubtype="0" fill="hold" nodeType="afterEffect">
                                  <p:stCondLst>
                                    <p:cond delay="0"/>
                                  </p:stCondLst>
                                  <p:childTnLst>
                                    <p:animEffect transition="out" filter="fade">
                                      <p:cBhvr>
                                        <p:cTn id="12" dur="500" tmFilter="0, 0; .2, .5; .8, .5; 1, 0"/>
                                        <p:tgtEl>
                                          <p:spTgt spid="25"/>
                                        </p:tgtEl>
                                      </p:cBhvr>
                                    </p:animEffect>
                                    <p:animScale>
                                      <p:cBhvr>
                                        <p:cTn id="13" dur="250" autoRev="1" fill="hold"/>
                                        <p:tgtEl>
                                          <p:spTgt spid="25"/>
                                        </p:tgtEl>
                                      </p:cBhvr>
                                      <p:by x="105000" y="105000"/>
                                    </p:animScale>
                                  </p:childTnLst>
                                </p:cTn>
                              </p:par>
                            </p:childTnLst>
                          </p:cTn>
                        </p:par>
                        <p:par>
                          <p:cTn id="14" fill="hold">
                            <p:stCondLst>
                              <p:cond delay="1000"/>
                            </p:stCondLst>
                            <p:childTnLst>
                              <p:par>
                                <p:cTn id="15" presetID="1" presetClass="exit" presetSubtype="0" fill="hold" nodeType="afterEffect">
                                  <p:stCondLst>
                                    <p:cond delay="0"/>
                                  </p:stCondLst>
                                  <p:childTnLst>
                                    <p:set>
                                      <p:cBhvr>
                                        <p:cTn id="16" dur="1" fill="hold">
                                          <p:stCondLst>
                                            <p:cond delay="0"/>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46">
            <a:extLst>
              <a:ext uri="{FF2B5EF4-FFF2-40B4-BE49-F238E27FC236}">
                <a16:creationId xmlns:a16="http://schemas.microsoft.com/office/drawing/2014/main" id="{D05FE4CF-694E-49B6-A887-77A6D4ED5D13}"/>
              </a:ext>
            </a:extLst>
          </p:cNvPr>
          <p:cNvSpPr txBox="1">
            <a:spLocks/>
          </p:cNvSpPr>
          <p:nvPr/>
        </p:nvSpPr>
        <p:spPr>
          <a:xfrm>
            <a:off x="-2" y="0"/>
            <a:ext cx="5783768" cy="583200"/>
          </a:xfrm>
          <a:custGeom>
            <a:avLst/>
            <a:gdLst>
              <a:gd name="connsiteX0" fmla="*/ 0 w 6192892"/>
              <a:gd name="connsiteY0" fmla="*/ 0 h 1198179"/>
              <a:gd name="connsiteX1" fmla="*/ 6192892 w 6192892"/>
              <a:gd name="connsiteY1" fmla="*/ 0 h 1198179"/>
              <a:gd name="connsiteX2" fmla="*/ 5947075 w 6192892"/>
              <a:gd name="connsiteY2" fmla="*/ 1198179 h 1198179"/>
              <a:gd name="connsiteX3" fmla="*/ 0 w 6192892"/>
              <a:gd name="connsiteY3" fmla="*/ 1198179 h 1198179"/>
            </a:gdLst>
            <a:ahLst/>
            <a:cxnLst>
              <a:cxn ang="0">
                <a:pos x="connsiteX0" y="connsiteY0"/>
              </a:cxn>
              <a:cxn ang="0">
                <a:pos x="connsiteX1" y="connsiteY1"/>
              </a:cxn>
              <a:cxn ang="0">
                <a:pos x="connsiteX2" y="connsiteY2"/>
              </a:cxn>
              <a:cxn ang="0">
                <a:pos x="connsiteX3" y="connsiteY3"/>
              </a:cxn>
            </a:cxnLst>
            <a:rect l="l" t="t" r="r" b="b"/>
            <a:pathLst>
              <a:path w="6192892" h="1198179">
                <a:moveTo>
                  <a:pt x="0" y="0"/>
                </a:moveTo>
                <a:lnTo>
                  <a:pt x="6192892" y="0"/>
                </a:lnTo>
                <a:lnTo>
                  <a:pt x="5947075" y="1198179"/>
                </a:lnTo>
                <a:lnTo>
                  <a:pt x="0" y="1198179"/>
                </a:lnTo>
                <a:close/>
              </a:path>
            </a:pathLst>
          </a:custGeom>
          <a:solidFill>
            <a:schemeClr val="accent2"/>
          </a:solidFill>
        </p:spPr>
        <p:txBody>
          <a:bodyPr vert="horz" wrap="square" lIns="171450" tIns="34290" rIns="68580" bIns="34290" rtlCol="0" anchor="ctr">
            <a:noAutofit/>
          </a:bodyPr>
          <a:lstStyle>
            <a:lvl1pPr algn="l" defTabSz="914400" rtl="0" eaLnBrk="1" latinLnBrk="0" hangingPunct="1">
              <a:lnSpc>
                <a:spcPct val="100000"/>
              </a:lnSpc>
              <a:spcBef>
                <a:spcPct val="0"/>
              </a:spcBef>
              <a:buNone/>
              <a:defRPr sz="4000" kern="1200" cap="all" spc="300" baseline="0">
                <a:solidFill>
                  <a:schemeClr val="bg1"/>
                </a:solidFill>
                <a:latin typeface="Bahnschrift" panose="020B0502040204020203" pitchFamily="34" charset="0"/>
                <a:ea typeface="+mj-ea"/>
                <a:cs typeface="+mj-cs"/>
              </a:defRPr>
            </a:lvl1pPr>
          </a:lstStyle>
          <a:p>
            <a:r>
              <a:rPr lang="en-US" altLang="zh-HK" sz="3000" dirty="0"/>
              <a:t>Test Detail – Remarks</a:t>
            </a:r>
          </a:p>
        </p:txBody>
      </p:sp>
      <p:pic>
        <p:nvPicPr>
          <p:cNvPr id="2" name="圖片 1">
            <a:extLst>
              <a:ext uri="{FF2B5EF4-FFF2-40B4-BE49-F238E27FC236}">
                <a16:creationId xmlns:a16="http://schemas.microsoft.com/office/drawing/2014/main" id="{F0F08BF5-44A0-4FAD-8715-B2941210299E}"/>
              </a:ext>
            </a:extLst>
          </p:cNvPr>
          <p:cNvPicPr>
            <a:picLocks noChangeAspect="1"/>
          </p:cNvPicPr>
          <p:nvPr/>
        </p:nvPicPr>
        <p:blipFill>
          <a:blip r:embed="rId3"/>
          <a:stretch>
            <a:fillRect/>
          </a:stretch>
        </p:blipFill>
        <p:spPr>
          <a:xfrm>
            <a:off x="6233904" y="65277"/>
            <a:ext cx="2412008" cy="5012945"/>
          </a:xfrm>
          <a:prstGeom prst="rect">
            <a:avLst/>
          </a:prstGeom>
        </p:spPr>
      </p:pic>
      <p:pic>
        <p:nvPicPr>
          <p:cNvPr id="3" name="圖片 2">
            <a:extLst>
              <a:ext uri="{FF2B5EF4-FFF2-40B4-BE49-F238E27FC236}">
                <a16:creationId xmlns:a16="http://schemas.microsoft.com/office/drawing/2014/main" id="{2C510E2F-D7B8-41A0-8487-4B3B3298C7D5}"/>
              </a:ext>
            </a:extLst>
          </p:cNvPr>
          <p:cNvPicPr>
            <a:picLocks noChangeAspect="1"/>
          </p:cNvPicPr>
          <p:nvPr/>
        </p:nvPicPr>
        <p:blipFill>
          <a:blip r:embed="rId4"/>
          <a:stretch>
            <a:fillRect/>
          </a:stretch>
        </p:blipFill>
        <p:spPr>
          <a:xfrm>
            <a:off x="254150" y="1073420"/>
            <a:ext cx="3372321" cy="1657581"/>
          </a:xfrm>
          <a:prstGeom prst="rect">
            <a:avLst/>
          </a:prstGeom>
        </p:spPr>
      </p:pic>
      <p:pic>
        <p:nvPicPr>
          <p:cNvPr id="30" name="圖片 29">
            <a:extLst>
              <a:ext uri="{FF2B5EF4-FFF2-40B4-BE49-F238E27FC236}">
                <a16:creationId xmlns:a16="http://schemas.microsoft.com/office/drawing/2014/main" id="{C3406013-1746-423F-B1D7-AB514125C0D5}"/>
              </a:ext>
            </a:extLst>
          </p:cNvPr>
          <p:cNvPicPr>
            <a:picLocks noChangeAspect="1"/>
          </p:cNvPicPr>
          <p:nvPr/>
        </p:nvPicPr>
        <p:blipFill>
          <a:blip r:embed="rId5"/>
          <a:stretch>
            <a:fillRect/>
          </a:stretch>
        </p:blipFill>
        <p:spPr>
          <a:xfrm>
            <a:off x="219075" y="1085794"/>
            <a:ext cx="3407395" cy="1637072"/>
          </a:xfrm>
          <a:prstGeom prst="rect">
            <a:avLst/>
          </a:prstGeom>
        </p:spPr>
      </p:pic>
      <p:grpSp>
        <p:nvGrpSpPr>
          <p:cNvPr id="29" name="群組 28">
            <a:extLst>
              <a:ext uri="{FF2B5EF4-FFF2-40B4-BE49-F238E27FC236}">
                <a16:creationId xmlns:a16="http://schemas.microsoft.com/office/drawing/2014/main" id="{B4285432-78F9-4E3F-9E31-D662F22EA277}"/>
              </a:ext>
            </a:extLst>
          </p:cNvPr>
          <p:cNvGrpSpPr/>
          <p:nvPr/>
        </p:nvGrpSpPr>
        <p:grpSpPr>
          <a:xfrm>
            <a:off x="404504" y="1332705"/>
            <a:ext cx="4874760" cy="2961291"/>
            <a:chOff x="404504" y="1332705"/>
            <a:chExt cx="4874760" cy="2961291"/>
          </a:xfrm>
        </p:grpSpPr>
        <p:cxnSp>
          <p:nvCxnSpPr>
            <p:cNvPr id="10" name="直線單箭頭接點 9">
              <a:extLst>
                <a:ext uri="{FF2B5EF4-FFF2-40B4-BE49-F238E27FC236}">
                  <a16:creationId xmlns:a16="http://schemas.microsoft.com/office/drawing/2014/main" id="{BBB71073-BD1D-4667-8F61-5740AA0FD18C}"/>
                </a:ext>
              </a:extLst>
            </p:cNvPr>
            <p:cNvCxnSpPr>
              <a:cxnSpLocks/>
              <a:endCxn id="4" idx="0"/>
            </p:cNvCxnSpPr>
            <p:nvPr/>
          </p:nvCxnSpPr>
          <p:spPr>
            <a:xfrm>
              <a:off x="1070517" y="1405054"/>
              <a:ext cx="1771367" cy="1366649"/>
            </a:xfrm>
            <a:prstGeom prst="straightConnector1">
              <a:avLst/>
            </a:prstGeom>
            <a:ln w="28575">
              <a:headEnd type="arrow" w="lg" len="med"/>
              <a:tailEnd type="none" w="med" len="lg"/>
            </a:ln>
          </p:spPr>
          <p:style>
            <a:lnRef idx="3">
              <a:schemeClr val="dk1"/>
            </a:lnRef>
            <a:fillRef idx="0">
              <a:schemeClr val="dk1"/>
            </a:fillRef>
            <a:effectRef idx="2">
              <a:schemeClr val="dk1"/>
            </a:effectRef>
            <a:fontRef idx="minor">
              <a:schemeClr val="tx1"/>
            </a:fontRef>
          </p:style>
        </p:cxnSp>
        <p:pic>
          <p:nvPicPr>
            <p:cNvPr id="4" name="圖片 3">
              <a:extLst>
                <a:ext uri="{FF2B5EF4-FFF2-40B4-BE49-F238E27FC236}">
                  <a16:creationId xmlns:a16="http://schemas.microsoft.com/office/drawing/2014/main" id="{5A3BF916-DDAB-4F3B-B968-ECA3D6BEDEE0}"/>
                </a:ext>
              </a:extLst>
            </p:cNvPr>
            <p:cNvPicPr>
              <a:picLocks noChangeAspect="1"/>
            </p:cNvPicPr>
            <p:nvPr/>
          </p:nvPicPr>
          <p:blipFill>
            <a:blip r:embed="rId6"/>
            <a:stretch>
              <a:fillRect/>
            </a:stretch>
          </p:blipFill>
          <p:spPr>
            <a:xfrm>
              <a:off x="404504" y="2771703"/>
              <a:ext cx="4874760" cy="15222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文字方塊 13">
              <a:extLst>
                <a:ext uri="{FF2B5EF4-FFF2-40B4-BE49-F238E27FC236}">
                  <a16:creationId xmlns:a16="http://schemas.microsoft.com/office/drawing/2014/main" id="{0AA7EAC0-E88F-401A-BC9C-62E319E6A506}"/>
                </a:ext>
              </a:extLst>
            </p:cNvPr>
            <p:cNvSpPr txBox="1"/>
            <p:nvPr/>
          </p:nvSpPr>
          <p:spPr>
            <a:xfrm>
              <a:off x="1418351" y="1332705"/>
              <a:ext cx="1815826" cy="369332"/>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HK" b="1" dirty="0">
                  <a:solidFill>
                    <a:schemeClr val="tx1"/>
                  </a:solidFill>
                  <a:latin typeface="Bahnschrift" panose="020B0502040204020203" pitchFamily="34" charset="0"/>
                </a:rPr>
                <a:t>(Double-Click)</a:t>
              </a:r>
              <a:endParaRPr lang="en-US" altLang="zh-HK" b="1" u="sng" dirty="0">
                <a:solidFill>
                  <a:schemeClr val="tx1"/>
                </a:solidFill>
                <a:latin typeface="Bahnschrift" panose="020B0502040204020203" pitchFamily="34" charset="0"/>
              </a:endParaRPr>
            </a:p>
          </p:txBody>
        </p:sp>
      </p:grpSp>
      <p:pic>
        <p:nvPicPr>
          <p:cNvPr id="31" name="圖片 30">
            <a:extLst>
              <a:ext uri="{FF2B5EF4-FFF2-40B4-BE49-F238E27FC236}">
                <a16:creationId xmlns:a16="http://schemas.microsoft.com/office/drawing/2014/main" id="{14B94BAD-94FC-4CC5-A819-DD8FA297D3C9}"/>
              </a:ext>
            </a:extLst>
          </p:cNvPr>
          <p:cNvPicPr>
            <a:picLocks noChangeAspect="1"/>
          </p:cNvPicPr>
          <p:nvPr/>
        </p:nvPicPr>
        <p:blipFill>
          <a:blip r:embed="rId7"/>
          <a:stretch>
            <a:fillRect/>
          </a:stretch>
        </p:blipFill>
        <p:spPr>
          <a:xfrm>
            <a:off x="6240511" y="65277"/>
            <a:ext cx="2386515" cy="5012945"/>
          </a:xfrm>
          <a:prstGeom prst="rect">
            <a:avLst/>
          </a:prstGeom>
        </p:spPr>
      </p:pic>
      <p:pic>
        <p:nvPicPr>
          <p:cNvPr id="32" name="圖片 31">
            <a:extLst>
              <a:ext uri="{FF2B5EF4-FFF2-40B4-BE49-F238E27FC236}">
                <a16:creationId xmlns:a16="http://schemas.microsoft.com/office/drawing/2014/main" id="{194D26E5-6A46-453B-BBA1-E574FAFC1D96}"/>
              </a:ext>
            </a:extLst>
          </p:cNvPr>
          <p:cNvPicPr>
            <a:picLocks noChangeAspect="1"/>
          </p:cNvPicPr>
          <p:nvPr/>
        </p:nvPicPr>
        <p:blipFill>
          <a:blip r:embed="rId8"/>
          <a:stretch>
            <a:fillRect/>
          </a:stretch>
        </p:blipFill>
        <p:spPr>
          <a:xfrm>
            <a:off x="6239649" y="57657"/>
            <a:ext cx="2386212" cy="5012945"/>
          </a:xfrm>
          <a:prstGeom prst="rect">
            <a:avLst/>
          </a:prstGeom>
        </p:spPr>
      </p:pic>
      <p:pic>
        <p:nvPicPr>
          <p:cNvPr id="16" name="圖片 15">
            <a:extLst>
              <a:ext uri="{FF2B5EF4-FFF2-40B4-BE49-F238E27FC236}">
                <a16:creationId xmlns:a16="http://schemas.microsoft.com/office/drawing/2014/main" id="{CC7BCC17-B994-44BC-8C66-ECEF149623A1}"/>
              </a:ext>
            </a:extLst>
          </p:cNvPr>
          <p:cNvPicPr>
            <a:picLocks noChangeAspect="1"/>
          </p:cNvPicPr>
          <p:nvPr/>
        </p:nvPicPr>
        <p:blipFill>
          <a:blip r:embed="rId9"/>
          <a:stretch>
            <a:fillRect/>
          </a:stretch>
        </p:blipFill>
        <p:spPr>
          <a:xfrm>
            <a:off x="411111" y="2779838"/>
            <a:ext cx="4874760" cy="15043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28" name="群組 27">
            <a:extLst>
              <a:ext uri="{FF2B5EF4-FFF2-40B4-BE49-F238E27FC236}">
                <a16:creationId xmlns:a16="http://schemas.microsoft.com/office/drawing/2014/main" id="{94A6F925-EE29-4062-8FA8-75E06280E342}"/>
              </a:ext>
            </a:extLst>
          </p:cNvPr>
          <p:cNvGrpSpPr/>
          <p:nvPr/>
        </p:nvGrpSpPr>
        <p:grpSpPr>
          <a:xfrm>
            <a:off x="1334531" y="2024570"/>
            <a:ext cx="5265716" cy="3016559"/>
            <a:chOff x="1334531" y="2024570"/>
            <a:chExt cx="5265716" cy="3016559"/>
          </a:xfrm>
        </p:grpSpPr>
        <p:sp>
          <p:nvSpPr>
            <p:cNvPr id="17" name="橢圓 16">
              <a:extLst>
                <a:ext uri="{FF2B5EF4-FFF2-40B4-BE49-F238E27FC236}">
                  <a16:creationId xmlns:a16="http://schemas.microsoft.com/office/drawing/2014/main" id="{64B85E62-B542-4762-B7D6-321AE558FAAD}"/>
                </a:ext>
              </a:extLst>
            </p:cNvPr>
            <p:cNvSpPr/>
            <p:nvPr/>
          </p:nvSpPr>
          <p:spPr>
            <a:xfrm>
              <a:off x="1334531" y="3099201"/>
              <a:ext cx="561176" cy="27544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cxnSp>
          <p:nvCxnSpPr>
            <p:cNvPr id="18" name="直線單箭頭接點 17">
              <a:extLst>
                <a:ext uri="{FF2B5EF4-FFF2-40B4-BE49-F238E27FC236}">
                  <a16:creationId xmlns:a16="http://schemas.microsoft.com/office/drawing/2014/main" id="{27C49F89-6B98-4691-A8CF-3143CDE11D96}"/>
                </a:ext>
              </a:extLst>
            </p:cNvPr>
            <p:cNvCxnSpPr>
              <a:cxnSpLocks/>
              <a:stCxn id="17" idx="6"/>
              <a:endCxn id="6" idx="1"/>
            </p:cNvCxnSpPr>
            <p:nvPr/>
          </p:nvCxnSpPr>
          <p:spPr>
            <a:xfrm>
              <a:off x="1895707" y="3236921"/>
              <a:ext cx="689078" cy="295929"/>
            </a:xfrm>
            <a:prstGeom prst="straightConnector1">
              <a:avLst/>
            </a:prstGeom>
            <a:ln w="28575">
              <a:headEnd type="arrow" w="lg" len="med"/>
              <a:tailEnd type="none" w="med" len="lg"/>
            </a:ln>
          </p:spPr>
          <p:style>
            <a:lnRef idx="3">
              <a:schemeClr val="dk1"/>
            </a:lnRef>
            <a:fillRef idx="0">
              <a:schemeClr val="dk1"/>
            </a:fillRef>
            <a:effectRef idx="2">
              <a:schemeClr val="dk1"/>
            </a:effectRef>
            <a:fontRef idx="minor">
              <a:schemeClr val="tx1"/>
            </a:fontRef>
          </p:style>
        </p:cxnSp>
        <p:pic>
          <p:nvPicPr>
            <p:cNvPr id="6" name="圖片 5">
              <a:extLst>
                <a:ext uri="{FF2B5EF4-FFF2-40B4-BE49-F238E27FC236}">
                  <a16:creationId xmlns:a16="http://schemas.microsoft.com/office/drawing/2014/main" id="{A5B0019E-1898-40D7-9CC1-FA7EAB62EA90}"/>
                </a:ext>
              </a:extLst>
            </p:cNvPr>
            <p:cNvPicPr>
              <a:picLocks noChangeAspect="1"/>
            </p:cNvPicPr>
            <p:nvPr/>
          </p:nvPicPr>
          <p:blipFill>
            <a:blip r:embed="rId10"/>
            <a:stretch>
              <a:fillRect/>
            </a:stretch>
          </p:blipFill>
          <p:spPr>
            <a:xfrm>
              <a:off x="2584785" y="2024570"/>
              <a:ext cx="4015462" cy="30165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spTree>
    <p:extLst>
      <p:ext uri="{BB962C8B-B14F-4D97-AF65-F5344CB8AC3E}">
        <p14:creationId xmlns:p14="http://schemas.microsoft.com/office/powerpoint/2010/main" val="445703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8"/>
                                        </p:tgtEl>
                                      </p:cBhvr>
                                    </p:animEffect>
                                    <p:set>
                                      <p:cBhvr>
                                        <p:cTn id="12" dur="1" fill="hold">
                                          <p:stCondLst>
                                            <p:cond delay="499"/>
                                          </p:stCondLst>
                                        </p:cTn>
                                        <p:tgtEl>
                                          <p:spTgt spid="28"/>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29"/>
                                        </p:tgtEl>
                                      </p:cBhvr>
                                    </p:animEffect>
                                    <p:set>
                                      <p:cBhvr>
                                        <p:cTn id="20" dur="1" fill="hold">
                                          <p:stCondLst>
                                            <p:cond delay="499"/>
                                          </p:stCondLst>
                                        </p:cTn>
                                        <p:tgtEl>
                                          <p:spTgt spid="29"/>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16"/>
                                        </p:tgtEl>
                                      </p:cBhvr>
                                    </p:animEffect>
                                    <p:set>
                                      <p:cBhvr>
                                        <p:cTn id="23" dur="1" fill="hold">
                                          <p:stCondLst>
                                            <p:cond delay="499"/>
                                          </p:stCondLst>
                                        </p:cTn>
                                        <p:tgtEl>
                                          <p:spTgt spid="16"/>
                                        </p:tgtEl>
                                        <p:attrNameLst>
                                          <p:attrName>style.visibility</p:attrName>
                                        </p:attrNameLst>
                                      </p:cBhvr>
                                      <p:to>
                                        <p:strVal val="hidden"/>
                                      </p:to>
                                    </p:se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10" presetClass="entr" presetSubtype="0" fill="hold"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46">
            <a:extLst>
              <a:ext uri="{FF2B5EF4-FFF2-40B4-BE49-F238E27FC236}">
                <a16:creationId xmlns:a16="http://schemas.microsoft.com/office/drawing/2014/main" id="{D05FE4CF-694E-49B6-A887-77A6D4ED5D13}"/>
              </a:ext>
            </a:extLst>
          </p:cNvPr>
          <p:cNvSpPr txBox="1">
            <a:spLocks/>
          </p:cNvSpPr>
          <p:nvPr/>
        </p:nvSpPr>
        <p:spPr>
          <a:xfrm>
            <a:off x="-2" y="0"/>
            <a:ext cx="7612382" cy="583200"/>
          </a:xfrm>
          <a:custGeom>
            <a:avLst/>
            <a:gdLst>
              <a:gd name="connsiteX0" fmla="*/ 0 w 6192892"/>
              <a:gd name="connsiteY0" fmla="*/ 0 h 1198179"/>
              <a:gd name="connsiteX1" fmla="*/ 6192892 w 6192892"/>
              <a:gd name="connsiteY1" fmla="*/ 0 h 1198179"/>
              <a:gd name="connsiteX2" fmla="*/ 5947075 w 6192892"/>
              <a:gd name="connsiteY2" fmla="*/ 1198179 h 1198179"/>
              <a:gd name="connsiteX3" fmla="*/ 0 w 6192892"/>
              <a:gd name="connsiteY3" fmla="*/ 1198179 h 1198179"/>
            </a:gdLst>
            <a:ahLst/>
            <a:cxnLst>
              <a:cxn ang="0">
                <a:pos x="connsiteX0" y="connsiteY0"/>
              </a:cxn>
              <a:cxn ang="0">
                <a:pos x="connsiteX1" y="connsiteY1"/>
              </a:cxn>
              <a:cxn ang="0">
                <a:pos x="connsiteX2" y="connsiteY2"/>
              </a:cxn>
              <a:cxn ang="0">
                <a:pos x="connsiteX3" y="connsiteY3"/>
              </a:cxn>
            </a:cxnLst>
            <a:rect l="l" t="t" r="r" b="b"/>
            <a:pathLst>
              <a:path w="6192892" h="1198179">
                <a:moveTo>
                  <a:pt x="0" y="0"/>
                </a:moveTo>
                <a:lnTo>
                  <a:pt x="6192892" y="0"/>
                </a:lnTo>
                <a:lnTo>
                  <a:pt x="5947075" y="1198179"/>
                </a:lnTo>
                <a:lnTo>
                  <a:pt x="0" y="1198179"/>
                </a:lnTo>
                <a:close/>
              </a:path>
            </a:pathLst>
          </a:custGeom>
          <a:solidFill>
            <a:schemeClr val="accent2"/>
          </a:solidFill>
        </p:spPr>
        <p:txBody>
          <a:bodyPr vert="horz" wrap="square" lIns="171450" tIns="34290" rIns="68580" bIns="34290" rtlCol="0" anchor="ctr">
            <a:noAutofit/>
          </a:bodyPr>
          <a:lstStyle>
            <a:lvl1pPr algn="l" defTabSz="914400" rtl="0" eaLnBrk="1" latinLnBrk="0" hangingPunct="1">
              <a:lnSpc>
                <a:spcPct val="100000"/>
              </a:lnSpc>
              <a:spcBef>
                <a:spcPct val="0"/>
              </a:spcBef>
              <a:buNone/>
              <a:defRPr sz="4000" kern="1200" cap="all" spc="300" baseline="0">
                <a:solidFill>
                  <a:schemeClr val="bg1"/>
                </a:solidFill>
                <a:latin typeface="Bahnschrift" panose="020B0502040204020203" pitchFamily="34" charset="0"/>
                <a:ea typeface="+mj-ea"/>
                <a:cs typeface="+mj-cs"/>
              </a:defRPr>
            </a:lvl1pPr>
          </a:lstStyle>
          <a:p>
            <a:r>
              <a:rPr lang="en-US" altLang="zh-HK" sz="3000" dirty="0"/>
              <a:t>Test Detail – Completed form</a:t>
            </a:r>
          </a:p>
        </p:txBody>
      </p:sp>
      <p:grpSp>
        <p:nvGrpSpPr>
          <p:cNvPr id="7" name="群組 6">
            <a:extLst>
              <a:ext uri="{FF2B5EF4-FFF2-40B4-BE49-F238E27FC236}">
                <a16:creationId xmlns:a16="http://schemas.microsoft.com/office/drawing/2014/main" id="{02E1DDEA-68CF-471E-A465-67AB364ADD64}"/>
              </a:ext>
            </a:extLst>
          </p:cNvPr>
          <p:cNvGrpSpPr/>
          <p:nvPr/>
        </p:nvGrpSpPr>
        <p:grpSpPr>
          <a:xfrm>
            <a:off x="1190511" y="915011"/>
            <a:ext cx="6762978" cy="4049004"/>
            <a:chOff x="1190511" y="915011"/>
            <a:chExt cx="6762978" cy="4049004"/>
          </a:xfrm>
        </p:grpSpPr>
        <p:grpSp>
          <p:nvGrpSpPr>
            <p:cNvPr id="3" name="群組 2">
              <a:extLst>
                <a:ext uri="{FF2B5EF4-FFF2-40B4-BE49-F238E27FC236}">
                  <a16:creationId xmlns:a16="http://schemas.microsoft.com/office/drawing/2014/main" id="{A4F916D4-2F1A-4FDF-B58C-3E09075C7405}"/>
                </a:ext>
              </a:extLst>
            </p:cNvPr>
            <p:cNvGrpSpPr/>
            <p:nvPr/>
          </p:nvGrpSpPr>
          <p:grpSpPr>
            <a:xfrm>
              <a:off x="1190511" y="915011"/>
              <a:ext cx="6762978" cy="4049004"/>
              <a:chOff x="1190511" y="915011"/>
              <a:chExt cx="6762978" cy="4049004"/>
            </a:xfrm>
          </p:grpSpPr>
          <p:pic>
            <p:nvPicPr>
              <p:cNvPr id="5" name="圖片 4">
                <a:extLst>
                  <a:ext uri="{FF2B5EF4-FFF2-40B4-BE49-F238E27FC236}">
                    <a16:creationId xmlns:a16="http://schemas.microsoft.com/office/drawing/2014/main" id="{963FC54C-52E0-45AC-88DB-A0487E594914}"/>
                  </a:ext>
                </a:extLst>
              </p:cNvPr>
              <p:cNvPicPr>
                <a:picLocks noChangeAspect="1"/>
              </p:cNvPicPr>
              <p:nvPr/>
            </p:nvPicPr>
            <p:blipFill>
              <a:blip r:embed="rId3"/>
              <a:stretch>
                <a:fillRect/>
              </a:stretch>
            </p:blipFill>
            <p:spPr>
              <a:xfrm>
                <a:off x="1190511" y="915011"/>
                <a:ext cx="6762978" cy="40490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矩形 1">
                <a:extLst>
                  <a:ext uri="{FF2B5EF4-FFF2-40B4-BE49-F238E27FC236}">
                    <a16:creationId xmlns:a16="http://schemas.microsoft.com/office/drawing/2014/main" id="{20F0D784-5884-4506-B47D-BCE3FA49D6B2}"/>
                  </a:ext>
                </a:extLst>
              </p:cNvPr>
              <p:cNvSpPr/>
              <p:nvPr/>
            </p:nvSpPr>
            <p:spPr>
              <a:xfrm>
                <a:off x="3114297" y="1769272"/>
                <a:ext cx="520390" cy="7489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grpSp>
        <p:sp>
          <p:nvSpPr>
            <p:cNvPr id="9" name="矩形 8">
              <a:extLst>
                <a:ext uri="{FF2B5EF4-FFF2-40B4-BE49-F238E27FC236}">
                  <a16:creationId xmlns:a16="http://schemas.microsoft.com/office/drawing/2014/main" id="{36193076-D9D2-407C-B5B0-AD7DF5D13B59}"/>
                </a:ext>
              </a:extLst>
            </p:cNvPr>
            <p:cNvSpPr/>
            <p:nvPr/>
          </p:nvSpPr>
          <p:spPr>
            <a:xfrm>
              <a:off x="4612278" y="1769272"/>
              <a:ext cx="520390" cy="7489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10" name="矩形 9">
              <a:extLst>
                <a:ext uri="{FF2B5EF4-FFF2-40B4-BE49-F238E27FC236}">
                  <a16:creationId xmlns:a16="http://schemas.microsoft.com/office/drawing/2014/main" id="{B52BAB27-3F2B-43DE-8699-903E65C14D41}"/>
                </a:ext>
              </a:extLst>
            </p:cNvPr>
            <p:cNvSpPr/>
            <p:nvPr/>
          </p:nvSpPr>
          <p:spPr>
            <a:xfrm>
              <a:off x="5410317" y="1769272"/>
              <a:ext cx="520390" cy="7489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11" name="矩形 10">
              <a:extLst>
                <a:ext uri="{FF2B5EF4-FFF2-40B4-BE49-F238E27FC236}">
                  <a16:creationId xmlns:a16="http://schemas.microsoft.com/office/drawing/2014/main" id="{A51FD3ED-9B04-4FB9-A937-0714FBE0CAF0}"/>
                </a:ext>
              </a:extLst>
            </p:cNvPr>
            <p:cNvSpPr/>
            <p:nvPr/>
          </p:nvSpPr>
          <p:spPr>
            <a:xfrm>
              <a:off x="4612278" y="1997872"/>
              <a:ext cx="614246" cy="7489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grpSp>
    </p:spTree>
    <p:extLst>
      <p:ext uri="{BB962C8B-B14F-4D97-AF65-F5344CB8AC3E}">
        <p14:creationId xmlns:p14="http://schemas.microsoft.com/office/powerpoint/2010/main" val="2590937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46">
            <a:extLst>
              <a:ext uri="{FF2B5EF4-FFF2-40B4-BE49-F238E27FC236}">
                <a16:creationId xmlns:a16="http://schemas.microsoft.com/office/drawing/2014/main" id="{D05FE4CF-694E-49B6-A887-77A6D4ED5D13}"/>
              </a:ext>
            </a:extLst>
          </p:cNvPr>
          <p:cNvSpPr txBox="1">
            <a:spLocks/>
          </p:cNvSpPr>
          <p:nvPr/>
        </p:nvSpPr>
        <p:spPr>
          <a:xfrm>
            <a:off x="-2" y="0"/>
            <a:ext cx="4206242" cy="583200"/>
          </a:xfrm>
          <a:custGeom>
            <a:avLst/>
            <a:gdLst>
              <a:gd name="connsiteX0" fmla="*/ 0 w 6192892"/>
              <a:gd name="connsiteY0" fmla="*/ 0 h 1198179"/>
              <a:gd name="connsiteX1" fmla="*/ 6192892 w 6192892"/>
              <a:gd name="connsiteY1" fmla="*/ 0 h 1198179"/>
              <a:gd name="connsiteX2" fmla="*/ 5947075 w 6192892"/>
              <a:gd name="connsiteY2" fmla="*/ 1198179 h 1198179"/>
              <a:gd name="connsiteX3" fmla="*/ 0 w 6192892"/>
              <a:gd name="connsiteY3" fmla="*/ 1198179 h 1198179"/>
            </a:gdLst>
            <a:ahLst/>
            <a:cxnLst>
              <a:cxn ang="0">
                <a:pos x="connsiteX0" y="connsiteY0"/>
              </a:cxn>
              <a:cxn ang="0">
                <a:pos x="connsiteX1" y="connsiteY1"/>
              </a:cxn>
              <a:cxn ang="0">
                <a:pos x="connsiteX2" y="connsiteY2"/>
              </a:cxn>
              <a:cxn ang="0">
                <a:pos x="connsiteX3" y="connsiteY3"/>
              </a:cxn>
            </a:cxnLst>
            <a:rect l="l" t="t" r="r" b="b"/>
            <a:pathLst>
              <a:path w="6192892" h="1198179">
                <a:moveTo>
                  <a:pt x="0" y="0"/>
                </a:moveTo>
                <a:lnTo>
                  <a:pt x="6192892" y="0"/>
                </a:lnTo>
                <a:lnTo>
                  <a:pt x="5947075" y="1198179"/>
                </a:lnTo>
                <a:lnTo>
                  <a:pt x="0" y="1198179"/>
                </a:lnTo>
                <a:close/>
              </a:path>
            </a:pathLst>
          </a:custGeom>
          <a:solidFill>
            <a:schemeClr val="accent2"/>
          </a:solidFill>
        </p:spPr>
        <p:txBody>
          <a:bodyPr vert="horz" wrap="square" lIns="171450" tIns="34290" rIns="68580" bIns="34290" rtlCol="0" anchor="ctr">
            <a:noAutofit/>
          </a:bodyPr>
          <a:lstStyle>
            <a:lvl1pPr algn="l" defTabSz="914400" rtl="0" eaLnBrk="1" latinLnBrk="0" hangingPunct="1">
              <a:lnSpc>
                <a:spcPct val="100000"/>
              </a:lnSpc>
              <a:spcBef>
                <a:spcPct val="0"/>
              </a:spcBef>
              <a:buNone/>
              <a:defRPr sz="4000" kern="1200" cap="all" spc="300" baseline="0">
                <a:solidFill>
                  <a:schemeClr val="bg1"/>
                </a:solidFill>
                <a:latin typeface="Bahnschrift" panose="020B0502040204020203" pitchFamily="34" charset="0"/>
                <a:ea typeface="+mj-ea"/>
                <a:cs typeface="+mj-cs"/>
              </a:defRPr>
            </a:lvl1pPr>
          </a:lstStyle>
          <a:p>
            <a:r>
              <a:rPr lang="en-US" altLang="zh-HK" sz="3000" dirty="0"/>
              <a:t>Cancelled Test</a:t>
            </a:r>
          </a:p>
        </p:txBody>
      </p:sp>
      <p:grpSp>
        <p:nvGrpSpPr>
          <p:cNvPr id="6" name="群組 5">
            <a:extLst>
              <a:ext uri="{FF2B5EF4-FFF2-40B4-BE49-F238E27FC236}">
                <a16:creationId xmlns:a16="http://schemas.microsoft.com/office/drawing/2014/main" id="{DD46A4FE-C52B-4707-9901-AF5B9249B9C8}"/>
              </a:ext>
            </a:extLst>
          </p:cNvPr>
          <p:cNvGrpSpPr/>
          <p:nvPr/>
        </p:nvGrpSpPr>
        <p:grpSpPr>
          <a:xfrm>
            <a:off x="129540" y="951707"/>
            <a:ext cx="8884920" cy="1827680"/>
            <a:chOff x="0" y="1679178"/>
            <a:chExt cx="9144000" cy="1925619"/>
          </a:xfrm>
        </p:grpSpPr>
        <p:pic>
          <p:nvPicPr>
            <p:cNvPr id="4" name="圖片 3">
              <a:extLst>
                <a:ext uri="{FF2B5EF4-FFF2-40B4-BE49-F238E27FC236}">
                  <a16:creationId xmlns:a16="http://schemas.microsoft.com/office/drawing/2014/main" id="{6B5F5938-EFF9-41DA-97B0-E119CEF071A1}"/>
                </a:ext>
              </a:extLst>
            </p:cNvPr>
            <p:cNvPicPr>
              <a:picLocks noChangeAspect="1"/>
            </p:cNvPicPr>
            <p:nvPr/>
          </p:nvPicPr>
          <p:blipFill>
            <a:blip r:embed="rId3"/>
            <a:stretch>
              <a:fillRect/>
            </a:stretch>
          </p:blipFill>
          <p:spPr>
            <a:xfrm>
              <a:off x="0" y="1679178"/>
              <a:ext cx="9144000" cy="1925619"/>
            </a:xfrm>
            <a:prstGeom prst="rect">
              <a:avLst/>
            </a:prstGeom>
            <a:ln>
              <a:noFill/>
            </a:ln>
            <a:effectLst>
              <a:outerShdw blurRad="292100" dist="139700" dir="2700000" algn="tl" rotWithShape="0">
                <a:srgbClr val="333333">
                  <a:alpha val="65000"/>
                </a:srgbClr>
              </a:outerShdw>
            </a:effectLst>
          </p:spPr>
        </p:pic>
        <p:sp>
          <p:nvSpPr>
            <p:cNvPr id="12" name="橢圓 11">
              <a:extLst>
                <a:ext uri="{FF2B5EF4-FFF2-40B4-BE49-F238E27FC236}">
                  <a16:creationId xmlns:a16="http://schemas.microsoft.com/office/drawing/2014/main" id="{2D33067B-0995-4E1E-B730-08A037C6E4BC}"/>
                </a:ext>
              </a:extLst>
            </p:cNvPr>
            <p:cNvSpPr/>
            <p:nvPr/>
          </p:nvSpPr>
          <p:spPr>
            <a:xfrm>
              <a:off x="7340514" y="1872598"/>
              <a:ext cx="1346064" cy="34128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grpSp>
      <p:grpSp>
        <p:nvGrpSpPr>
          <p:cNvPr id="27" name="群組 26">
            <a:extLst>
              <a:ext uri="{FF2B5EF4-FFF2-40B4-BE49-F238E27FC236}">
                <a16:creationId xmlns:a16="http://schemas.microsoft.com/office/drawing/2014/main" id="{DD62B2A5-6062-4590-81E2-35F839499673}"/>
              </a:ext>
            </a:extLst>
          </p:cNvPr>
          <p:cNvGrpSpPr/>
          <p:nvPr/>
        </p:nvGrpSpPr>
        <p:grpSpPr>
          <a:xfrm>
            <a:off x="749473" y="752727"/>
            <a:ext cx="8048949" cy="4220959"/>
            <a:chOff x="749473" y="752727"/>
            <a:chExt cx="8048949" cy="4220959"/>
          </a:xfrm>
        </p:grpSpPr>
        <p:grpSp>
          <p:nvGrpSpPr>
            <p:cNvPr id="13" name="群組 12">
              <a:extLst>
                <a:ext uri="{FF2B5EF4-FFF2-40B4-BE49-F238E27FC236}">
                  <a16:creationId xmlns:a16="http://schemas.microsoft.com/office/drawing/2014/main" id="{CA82F7BB-EFDD-4188-AB57-A1A2F477E95F}"/>
                </a:ext>
              </a:extLst>
            </p:cNvPr>
            <p:cNvGrpSpPr>
              <a:grpSpLocks noChangeAspect="1"/>
            </p:cNvGrpSpPr>
            <p:nvPr/>
          </p:nvGrpSpPr>
          <p:grpSpPr>
            <a:xfrm>
              <a:off x="1859279" y="752727"/>
              <a:ext cx="6939143" cy="4220959"/>
              <a:chOff x="1243773" y="915011"/>
              <a:chExt cx="6656454" cy="4049004"/>
            </a:xfrm>
          </p:grpSpPr>
          <p:grpSp>
            <p:nvGrpSpPr>
              <p:cNvPr id="14" name="群組 13">
                <a:extLst>
                  <a:ext uri="{FF2B5EF4-FFF2-40B4-BE49-F238E27FC236}">
                    <a16:creationId xmlns:a16="http://schemas.microsoft.com/office/drawing/2014/main" id="{20D7CFAC-0EBD-4453-9D67-2FA14AF77131}"/>
                  </a:ext>
                </a:extLst>
              </p:cNvPr>
              <p:cNvGrpSpPr/>
              <p:nvPr/>
            </p:nvGrpSpPr>
            <p:grpSpPr>
              <a:xfrm>
                <a:off x="1243773" y="915011"/>
                <a:ext cx="6656454" cy="4049004"/>
                <a:chOff x="1243773" y="915011"/>
                <a:chExt cx="6656454" cy="4049004"/>
              </a:xfrm>
            </p:grpSpPr>
            <p:pic>
              <p:nvPicPr>
                <p:cNvPr id="18" name="圖片 17">
                  <a:extLst>
                    <a:ext uri="{FF2B5EF4-FFF2-40B4-BE49-F238E27FC236}">
                      <a16:creationId xmlns:a16="http://schemas.microsoft.com/office/drawing/2014/main" id="{592D9C61-01A4-4547-BFD9-A85F12010B9D}"/>
                    </a:ext>
                  </a:extLst>
                </p:cNvPr>
                <p:cNvPicPr>
                  <a:picLocks noChangeAspect="1"/>
                </p:cNvPicPr>
                <p:nvPr/>
              </p:nvPicPr>
              <p:blipFill>
                <a:blip r:embed="rId4"/>
                <a:stretch>
                  <a:fillRect/>
                </a:stretch>
              </p:blipFill>
              <p:spPr>
                <a:xfrm>
                  <a:off x="1243773" y="915011"/>
                  <a:ext cx="6656454" cy="40490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9" name="矩形 18">
                  <a:extLst>
                    <a:ext uri="{FF2B5EF4-FFF2-40B4-BE49-F238E27FC236}">
                      <a16:creationId xmlns:a16="http://schemas.microsoft.com/office/drawing/2014/main" id="{CD78BE43-BE1F-4B54-93A3-8CD2656EF48D}"/>
                    </a:ext>
                  </a:extLst>
                </p:cNvPr>
                <p:cNvSpPr/>
                <p:nvPr/>
              </p:nvSpPr>
              <p:spPr>
                <a:xfrm>
                  <a:off x="3106677" y="1961854"/>
                  <a:ext cx="520390" cy="7489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grpSp>
          <p:sp>
            <p:nvSpPr>
              <p:cNvPr id="15" name="矩形 14">
                <a:extLst>
                  <a:ext uri="{FF2B5EF4-FFF2-40B4-BE49-F238E27FC236}">
                    <a16:creationId xmlns:a16="http://schemas.microsoft.com/office/drawing/2014/main" id="{F63556D1-1720-4CA8-AF5E-27A80300A18C}"/>
                  </a:ext>
                </a:extLst>
              </p:cNvPr>
              <p:cNvSpPr/>
              <p:nvPr/>
            </p:nvSpPr>
            <p:spPr>
              <a:xfrm>
                <a:off x="4490358" y="1961854"/>
                <a:ext cx="520390" cy="7489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16" name="矩形 15">
                <a:extLst>
                  <a:ext uri="{FF2B5EF4-FFF2-40B4-BE49-F238E27FC236}">
                    <a16:creationId xmlns:a16="http://schemas.microsoft.com/office/drawing/2014/main" id="{DA4CBA79-CB33-4E95-ACC9-A530C2874E23}"/>
                  </a:ext>
                </a:extLst>
              </p:cNvPr>
              <p:cNvSpPr/>
              <p:nvPr/>
            </p:nvSpPr>
            <p:spPr>
              <a:xfrm>
                <a:off x="5226260" y="1961853"/>
                <a:ext cx="520390" cy="7489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17" name="矩形 16">
                <a:extLst>
                  <a:ext uri="{FF2B5EF4-FFF2-40B4-BE49-F238E27FC236}">
                    <a16:creationId xmlns:a16="http://schemas.microsoft.com/office/drawing/2014/main" id="{2BFF239F-3DDD-40AF-935B-F7BEEF209955}"/>
                  </a:ext>
                </a:extLst>
              </p:cNvPr>
              <p:cNvSpPr/>
              <p:nvPr/>
            </p:nvSpPr>
            <p:spPr>
              <a:xfrm>
                <a:off x="4490358" y="2166878"/>
                <a:ext cx="614246" cy="7489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grpSp>
        <p:cxnSp>
          <p:nvCxnSpPr>
            <p:cNvPr id="21" name="直線單箭頭接點 20">
              <a:extLst>
                <a:ext uri="{FF2B5EF4-FFF2-40B4-BE49-F238E27FC236}">
                  <a16:creationId xmlns:a16="http://schemas.microsoft.com/office/drawing/2014/main" id="{95792A83-CBE5-4358-A03D-10B12EDA56EF}"/>
                </a:ext>
              </a:extLst>
            </p:cNvPr>
            <p:cNvCxnSpPr>
              <a:cxnSpLocks/>
              <a:endCxn id="20" idx="6"/>
            </p:cNvCxnSpPr>
            <p:nvPr/>
          </p:nvCxnSpPr>
          <p:spPr>
            <a:xfrm flipH="1">
              <a:off x="990600" y="2135839"/>
              <a:ext cx="868679" cy="66296"/>
            </a:xfrm>
            <a:prstGeom prst="straightConnector1">
              <a:avLst/>
            </a:prstGeom>
            <a:ln w="28575">
              <a:headEnd type="arrow" w="lg" len="med"/>
              <a:tailEnd type="none" w="med" len="lg"/>
            </a:ln>
          </p:spPr>
          <p:style>
            <a:lnRef idx="3">
              <a:schemeClr val="dk1"/>
            </a:lnRef>
            <a:fillRef idx="0">
              <a:schemeClr val="dk1"/>
            </a:fillRef>
            <a:effectRef idx="2">
              <a:schemeClr val="dk1"/>
            </a:effectRef>
            <a:fontRef idx="minor">
              <a:schemeClr val="tx1"/>
            </a:fontRef>
          </p:style>
        </p:cxnSp>
        <p:sp>
          <p:nvSpPr>
            <p:cNvPr id="20" name="橢圓 19">
              <a:extLst>
                <a:ext uri="{FF2B5EF4-FFF2-40B4-BE49-F238E27FC236}">
                  <a16:creationId xmlns:a16="http://schemas.microsoft.com/office/drawing/2014/main" id="{9ED28B31-61A0-485F-BC3F-8DFB6D55F5C1}"/>
                </a:ext>
              </a:extLst>
            </p:cNvPr>
            <p:cNvSpPr/>
            <p:nvPr/>
          </p:nvSpPr>
          <p:spPr>
            <a:xfrm>
              <a:off x="749473" y="2080169"/>
              <a:ext cx="241127" cy="24393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25" name="橢圓 24">
              <a:extLst>
                <a:ext uri="{FF2B5EF4-FFF2-40B4-BE49-F238E27FC236}">
                  <a16:creationId xmlns:a16="http://schemas.microsoft.com/office/drawing/2014/main" id="{680346F5-AFFE-4AF3-93D9-BD88C391C271}"/>
                </a:ext>
              </a:extLst>
            </p:cNvPr>
            <p:cNvSpPr/>
            <p:nvPr/>
          </p:nvSpPr>
          <p:spPr>
            <a:xfrm>
              <a:off x="3801298" y="4518569"/>
              <a:ext cx="717362" cy="25917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grpSp>
    </p:spTree>
    <p:extLst>
      <p:ext uri="{BB962C8B-B14F-4D97-AF65-F5344CB8AC3E}">
        <p14:creationId xmlns:p14="http://schemas.microsoft.com/office/powerpoint/2010/main" val="719472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圖片版面配置區 18">
            <a:extLst>
              <a:ext uri="{FF2B5EF4-FFF2-40B4-BE49-F238E27FC236}">
                <a16:creationId xmlns:a16="http://schemas.microsoft.com/office/drawing/2014/main" id="{88E69C66-8849-40CA-BC50-DD7C01A2D049}"/>
              </a:ext>
            </a:extLst>
          </p:cNvPr>
          <p:cNvPicPr>
            <a:picLocks noChangeAspect="1"/>
          </p:cNvPicPr>
          <p:nvPr/>
        </p:nvPicPr>
        <p:blipFill rotWithShape="1">
          <a:blip r:embed="rId3"/>
          <a:srcRect t="-49" r="30948" b="49"/>
          <a:stretch/>
        </p:blipFill>
        <p:spPr>
          <a:xfrm>
            <a:off x="0" y="0"/>
            <a:ext cx="6411686" cy="5143500"/>
          </a:xfrm>
          <a:custGeom>
            <a:avLst/>
            <a:gdLst>
              <a:gd name="connsiteX0" fmla="*/ 0 w 8534400"/>
              <a:gd name="connsiteY0" fmla="*/ 0 h 6858000"/>
              <a:gd name="connsiteX1" fmla="*/ 6827520 w 8534400"/>
              <a:gd name="connsiteY1" fmla="*/ 0 h 6858000"/>
              <a:gd name="connsiteX2" fmla="*/ 7070048 w 8534400"/>
              <a:gd name="connsiteY2" fmla="*/ 974442 h 6858000"/>
              <a:gd name="connsiteX3" fmla="*/ 5680814 w 8534400"/>
              <a:gd name="connsiteY3" fmla="*/ 974442 h 6858000"/>
              <a:gd name="connsiteX4" fmla="*/ 5680814 w 8534400"/>
              <a:gd name="connsiteY4" fmla="*/ 5758652 h 6858000"/>
              <a:gd name="connsiteX5" fmla="*/ 8260785 w 8534400"/>
              <a:gd name="connsiteY5" fmla="*/ 5758652 h 6858000"/>
              <a:gd name="connsiteX6" fmla="*/ 8534400 w 8534400"/>
              <a:gd name="connsiteY6" fmla="*/ 6858000 h 6858000"/>
              <a:gd name="connsiteX7" fmla="*/ 0 w 85344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4400" h="6858000">
                <a:moveTo>
                  <a:pt x="0" y="0"/>
                </a:moveTo>
                <a:lnTo>
                  <a:pt x="6827520" y="0"/>
                </a:lnTo>
                <a:lnTo>
                  <a:pt x="7070048" y="974442"/>
                </a:lnTo>
                <a:lnTo>
                  <a:pt x="5680814" y="974442"/>
                </a:lnTo>
                <a:lnTo>
                  <a:pt x="5680814" y="5758652"/>
                </a:lnTo>
                <a:lnTo>
                  <a:pt x="8260785" y="5758652"/>
                </a:lnTo>
                <a:lnTo>
                  <a:pt x="8534400" y="6858000"/>
                </a:lnTo>
                <a:lnTo>
                  <a:pt x="0" y="6858000"/>
                </a:lnTo>
                <a:close/>
              </a:path>
            </a:pathLst>
          </a:custGeom>
        </p:spPr>
      </p:pic>
      <p:sp>
        <p:nvSpPr>
          <p:cNvPr id="2" name="Title 1">
            <a:extLst>
              <a:ext uri="{FF2B5EF4-FFF2-40B4-BE49-F238E27FC236}">
                <a16:creationId xmlns:a16="http://schemas.microsoft.com/office/drawing/2014/main" id="{42D1A202-23A3-4F3A-AA92-0172C8D2DA06}"/>
              </a:ext>
            </a:extLst>
          </p:cNvPr>
          <p:cNvSpPr>
            <a:spLocks noGrp="1"/>
          </p:cNvSpPr>
          <p:nvPr>
            <p:ph type="ctrTitle"/>
          </p:nvPr>
        </p:nvSpPr>
        <p:spPr>
          <a:xfrm>
            <a:off x="4572000" y="1194893"/>
            <a:ext cx="3334547" cy="687483"/>
          </a:xfrm>
        </p:spPr>
        <p:txBody>
          <a:bodyPr/>
          <a:lstStyle/>
          <a:p>
            <a:r>
              <a:rPr lang="en-US" dirty="0">
                <a:effectLst>
                  <a:outerShdw blurRad="38100" dist="38100" dir="2700000" algn="tl">
                    <a:srgbClr val="000000">
                      <a:alpha val="43137"/>
                    </a:srgbClr>
                  </a:outerShdw>
                </a:effectLst>
              </a:rPr>
              <a:t>Referral Log</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subTitle" idx="1"/>
          </p:nvPr>
        </p:nvSpPr>
        <p:spPr>
          <a:xfrm>
            <a:off x="4571999" y="2095087"/>
            <a:ext cx="3334547" cy="1229732"/>
          </a:xfrm>
        </p:spPr>
        <p:txBody>
          <a:bodyPr vert="horz" lIns="68580" tIns="34290" rIns="68580" bIns="34290" rtlCol="0" anchor="t">
            <a:noAutofit/>
          </a:bodyPr>
          <a:lstStyle/>
          <a:p>
            <a:pPr marL="257175" indent="-257175">
              <a:buSzPct val="100000"/>
              <a:buFont typeface="Arial" panose="020B0604020202020204" pitchFamily="34" charset="0"/>
              <a:buChar char="•"/>
            </a:pPr>
            <a:r>
              <a:rPr lang="en-US" sz="1600" b="1" u="sng" dirty="0">
                <a:latin typeface="Bahnschrift" panose="020B0502040204020203" pitchFamily="34" charset="0"/>
              </a:rPr>
              <a:t>History Tracking</a:t>
            </a:r>
            <a:br>
              <a:rPr lang="en-US" sz="1600" u="sng" dirty="0">
                <a:latin typeface="Bahnschrift" panose="020B0502040204020203" pitchFamily="34" charset="0"/>
              </a:rPr>
            </a:br>
            <a:r>
              <a:rPr lang="en-US" sz="1600" dirty="0">
                <a:latin typeface="Bahnschrift" panose="020B0502040204020203" pitchFamily="34" charset="0"/>
              </a:rPr>
              <a:t>Inquire for updates and related information on Referral Test Status.</a:t>
            </a:r>
          </a:p>
        </p:txBody>
      </p:sp>
      <p:grpSp>
        <p:nvGrpSpPr>
          <p:cNvPr id="5" name="群組 4">
            <a:extLst>
              <a:ext uri="{FF2B5EF4-FFF2-40B4-BE49-F238E27FC236}">
                <a16:creationId xmlns:a16="http://schemas.microsoft.com/office/drawing/2014/main" id="{9AC2DE3F-E5E1-4225-BC5E-063165604CFB}"/>
              </a:ext>
            </a:extLst>
          </p:cNvPr>
          <p:cNvGrpSpPr>
            <a:grpSpLocks noChangeAspect="1"/>
          </p:cNvGrpSpPr>
          <p:nvPr/>
        </p:nvGrpSpPr>
        <p:grpSpPr>
          <a:xfrm>
            <a:off x="103250" y="974671"/>
            <a:ext cx="4072296" cy="2459127"/>
            <a:chOff x="313790" y="-956778"/>
            <a:chExt cx="5007487" cy="3109218"/>
          </a:xfrm>
        </p:grpSpPr>
        <p:sp>
          <p:nvSpPr>
            <p:cNvPr id="6" name="橢圓 5">
              <a:extLst>
                <a:ext uri="{FF2B5EF4-FFF2-40B4-BE49-F238E27FC236}">
                  <a16:creationId xmlns:a16="http://schemas.microsoft.com/office/drawing/2014/main" id="{7D514109-F8CA-48DD-B4DD-387EE0BD210D}"/>
                </a:ext>
              </a:extLst>
            </p:cNvPr>
            <p:cNvSpPr/>
            <p:nvPr/>
          </p:nvSpPr>
          <p:spPr>
            <a:xfrm>
              <a:off x="1288806" y="1801376"/>
              <a:ext cx="951474" cy="35106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cxnSp>
          <p:nvCxnSpPr>
            <p:cNvPr id="7" name="接點: 肘形 6">
              <a:extLst>
                <a:ext uri="{FF2B5EF4-FFF2-40B4-BE49-F238E27FC236}">
                  <a16:creationId xmlns:a16="http://schemas.microsoft.com/office/drawing/2014/main" id="{410537FD-DDA1-4DD8-860F-FE8B2FA97A5A}"/>
                </a:ext>
              </a:extLst>
            </p:cNvPr>
            <p:cNvCxnSpPr>
              <a:cxnSpLocks/>
              <a:stCxn id="8" idx="2"/>
              <a:endCxn id="6" idx="6"/>
            </p:cNvCxnSpPr>
            <p:nvPr/>
          </p:nvCxnSpPr>
          <p:spPr>
            <a:xfrm rot="5400000">
              <a:off x="2209727" y="1369102"/>
              <a:ext cx="638359" cy="577254"/>
            </a:xfrm>
            <a:prstGeom prst="bentConnector2">
              <a:avLst/>
            </a:prstGeom>
            <a:ln w="28575">
              <a:solidFill>
                <a:schemeClr val="tx1"/>
              </a:solidFill>
              <a:headEnd type="none" w="lg" len="med"/>
              <a:tailEnd type="arrow"/>
            </a:ln>
          </p:spPr>
          <p:style>
            <a:lnRef idx="1">
              <a:schemeClr val="accent1"/>
            </a:lnRef>
            <a:fillRef idx="0">
              <a:schemeClr val="accent1"/>
            </a:fillRef>
            <a:effectRef idx="0">
              <a:schemeClr val="accent1"/>
            </a:effectRef>
            <a:fontRef idx="minor">
              <a:schemeClr val="tx1"/>
            </a:fontRef>
          </p:style>
        </p:cxnSp>
        <p:pic>
          <p:nvPicPr>
            <p:cNvPr id="8" name="圖片 7">
              <a:extLst>
                <a:ext uri="{FF2B5EF4-FFF2-40B4-BE49-F238E27FC236}">
                  <a16:creationId xmlns:a16="http://schemas.microsoft.com/office/drawing/2014/main" id="{6BA2D615-9DA4-4DA7-9235-3B7CC7F2CBAF}"/>
                </a:ext>
              </a:extLst>
            </p:cNvPr>
            <p:cNvPicPr>
              <a:picLocks noChangeAspect="1"/>
            </p:cNvPicPr>
            <p:nvPr/>
          </p:nvPicPr>
          <p:blipFill>
            <a:blip r:embed="rId4"/>
            <a:stretch>
              <a:fillRect/>
            </a:stretch>
          </p:blipFill>
          <p:spPr>
            <a:xfrm>
              <a:off x="313790" y="-956778"/>
              <a:ext cx="5007487" cy="22953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spTree>
    <p:extLst>
      <p:ext uri="{BB962C8B-B14F-4D97-AF65-F5344CB8AC3E}">
        <p14:creationId xmlns:p14="http://schemas.microsoft.com/office/powerpoint/2010/main" val="1868458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F08DA0D9-E036-46D7-B3D3-DD791269A609}"/>
              </a:ext>
            </a:extLst>
          </p:cNvPr>
          <p:cNvPicPr>
            <a:picLocks noChangeAspect="1"/>
          </p:cNvPicPr>
          <p:nvPr/>
        </p:nvPicPr>
        <p:blipFill>
          <a:blip r:embed="rId3"/>
          <a:stretch>
            <a:fillRect/>
          </a:stretch>
        </p:blipFill>
        <p:spPr>
          <a:xfrm>
            <a:off x="126519" y="959969"/>
            <a:ext cx="8890962" cy="3223562"/>
          </a:xfrm>
          <a:prstGeom prst="rect">
            <a:avLst/>
          </a:prstGeom>
        </p:spPr>
      </p:pic>
      <p:grpSp>
        <p:nvGrpSpPr>
          <p:cNvPr id="17" name="群組 16">
            <a:extLst>
              <a:ext uri="{FF2B5EF4-FFF2-40B4-BE49-F238E27FC236}">
                <a16:creationId xmlns:a16="http://schemas.microsoft.com/office/drawing/2014/main" id="{874431C0-9884-4074-B909-24189BC1DD98}"/>
              </a:ext>
            </a:extLst>
          </p:cNvPr>
          <p:cNvGrpSpPr/>
          <p:nvPr/>
        </p:nvGrpSpPr>
        <p:grpSpPr>
          <a:xfrm>
            <a:off x="531569" y="1472585"/>
            <a:ext cx="1299849" cy="850703"/>
            <a:chOff x="531569" y="1472585"/>
            <a:chExt cx="1299849" cy="850703"/>
          </a:xfrm>
        </p:grpSpPr>
        <p:sp>
          <p:nvSpPr>
            <p:cNvPr id="16" name="橢圓 15">
              <a:extLst>
                <a:ext uri="{FF2B5EF4-FFF2-40B4-BE49-F238E27FC236}">
                  <a16:creationId xmlns:a16="http://schemas.microsoft.com/office/drawing/2014/main" id="{D7FA2744-EFF7-4B3E-98EE-77842DDF5A69}"/>
                </a:ext>
              </a:extLst>
            </p:cNvPr>
            <p:cNvSpPr/>
            <p:nvPr/>
          </p:nvSpPr>
          <p:spPr>
            <a:xfrm>
              <a:off x="954451" y="1472585"/>
              <a:ext cx="346618" cy="27544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11" name="文字方塊 10">
              <a:extLst>
                <a:ext uri="{FF2B5EF4-FFF2-40B4-BE49-F238E27FC236}">
                  <a16:creationId xmlns:a16="http://schemas.microsoft.com/office/drawing/2014/main" id="{9AF28AF3-FB5D-4714-B762-3A51BFBFC2B5}"/>
                </a:ext>
              </a:extLst>
            </p:cNvPr>
            <p:cNvSpPr txBox="1"/>
            <p:nvPr/>
          </p:nvSpPr>
          <p:spPr>
            <a:xfrm>
              <a:off x="531569" y="2047848"/>
              <a:ext cx="1299849" cy="275440"/>
            </a:xfrm>
            <a:prstGeom prst="rect">
              <a:avLst/>
            </a:prstGeom>
            <a:solidFill>
              <a:schemeClr val="accent1">
                <a:lumMod val="40000"/>
                <a:lumOff val="60000"/>
              </a:schemeClr>
            </a:solidFill>
            <a:ln>
              <a:solidFill>
                <a:schemeClr val="tx1">
                  <a:lumMod val="50000"/>
                  <a:lumOff val="5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HK" sz="1200" dirty="0">
                  <a:solidFill>
                    <a:schemeClr val="tx1"/>
                  </a:solidFill>
                  <a:latin typeface="Bahnschrift" panose="020B0502040204020203" pitchFamily="34" charset="0"/>
                </a:rPr>
                <a:t>Export as Excel</a:t>
              </a:r>
              <a:endParaRPr lang="en-US" altLang="zh-HK" sz="1200" b="1" u="sng" dirty="0">
                <a:solidFill>
                  <a:schemeClr val="tx1"/>
                </a:solidFill>
                <a:latin typeface="Bahnschrift" panose="020B0502040204020203" pitchFamily="34" charset="0"/>
              </a:endParaRPr>
            </a:p>
          </p:txBody>
        </p:sp>
        <p:cxnSp>
          <p:nvCxnSpPr>
            <p:cNvPr id="12" name="直線單箭頭接點 11">
              <a:extLst>
                <a:ext uri="{FF2B5EF4-FFF2-40B4-BE49-F238E27FC236}">
                  <a16:creationId xmlns:a16="http://schemas.microsoft.com/office/drawing/2014/main" id="{28A232C1-E250-4C49-8F6D-5773A1096205}"/>
                </a:ext>
              </a:extLst>
            </p:cNvPr>
            <p:cNvCxnSpPr>
              <a:cxnSpLocks/>
              <a:stCxn id="16" idx="4"/>
              <a:endCxn id="11" idx="0"/>
            </p:cNvCxnSpPr>
            <p:nvPr/>
          </p:nvCxnSpPr>
          <p:spPr>
            <a:xfrm>
              <a:off x="1127760" y="1748025"/>
              <a:ext cx="53734" cy="299823"/>
            </a:xfrm>
            <a:prstGeom prst="straightConnector1">
              <a:avLst/>
            </a:prstGeom>
            <a:ln w="28575">
              <a:headEnd type="arrow" w="lg" len="med"/>
              <a:tailEnd type="none" w="med" len="lg"/>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688231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46">
            <a:extLst>
              <a:ext uri="{FF2B5EF4-FFF2-40B4-BE49-F238E27FC236}">
                <a16:creationId xmlns:a16="http://schemas.microsoft.com/office/drawing/2014/main" id="{ADCAE4FE-91B0-4438-93B7-983FC8473B2F}"/>
              </a:ext>
            </a:extLst>
          </p:cNvPr>
          <p:cNvSpPr txBox="1">
            <a:spLocks/>
          </p:cNvSpPr>
          <p:nvPr/>
        </p:nvSpPr>
        <p:spPr>
          <a:xfrm>
            <a:off x="-1" y="0"/>
            <a:ext cx="4709161" cy="583200"/>
          </a:xfrm>
          <a:custGeom>
            <a:avLst/>
            <a:gdLst>
              <a:gd name="connsiteX0" fmla="*/ 0 w 6192892"/>
              <a:gd name="connsiteY0" fmla="*/ 0 h 1198179"/>
              <a:gd name="connsiteX1" fmla="*/ 6192892 w 6192892"/>
              <a:gd name="connsiteY1" fmla="*/ 0 h 1198179"/>
              <a:gd name="connsiteX2" fmla="*/ 5947075 w 6192892"/>
              <a:gd name="connsiteY2" fmla="*/ 1198179 h 1198179"/>
              <a:gd name="connsiteX3" fmla="*/ 0 w 6192892"/>
              <a:gd name="connsiteY3" fmla="*/ 1198179 h 1198179"/>
            </a:gdLst>
            <a:ahLst/>
            <a:cxnLst>
              <a:cxn ang="0">
                <a:pos x="connsiteX0" y="connsiteY0"/>
              </a:cxn>
              <a:cxn ang="0">
                <a:pos x="connsiteX1" y="connsiteY1"/>
              </a:cxn>
              <a:cxn ang="0">
                <a:pos x="connsiteX2" y="connsiteY2"/>
              </a:cxn>
              <a:cxn ang="0">
                <a:pos x="connsiteX3" y="connsiteY3"/>
              </a:cxn>
            </a:cxnLst>
            <a:rect l="l" t="t" r="r" b="b"/>
            <a:pathLst>
              <a:path w="6192892" h="1198179">
                <a:moveTo>
                  <a:pt x="0" y="0"/>
                </a:moveTo>
                <a:lnTo>
                  <a:pt x="6192892" y="0"/>
                </a:lnTo>
                <a:lnTo>
                  <a:pt x="5947075" y="1198179"/>
                </a:lnTo>
                <a:lnTo>
                  <a:pt x="0" y="1198179"/>
                </a:lnTo>
                <a:close/>
              </a:path>
            </a:pathLst>
          </a:custGeom>
          <a:solidFill>
            <a:schemeClr val="accent2"/>
          </a:solidFill>
        </p:spPr>
        <p:txBody>
          <a:bodyPr vert="horz" wrap="square" lIns="171450" tIns="34290" rIns="68580" bIns="34290" rtlCol="0" anchor="ctr">
            <a:noAutofit/>
          </a:bodyPr>
          <a:lstStyle>
            <a:lvl1pPr algn="l" defTabSz="914400" rtl="0" eaLnBrk="1" latinLnBrk="0" hangingPunct="1">
              <a:lnSpc>
                <a:spcPct val="100000"/>
              </a:lnSpc>
              <a:spcBef>
                <a:spcPct val="0"/>
              </a:spcBef>
              <a:buNone/>
              <a:defRPr sz="4000" kern="1200" cap="all" spc="300" baseline="0">
                <a:solidFill>
                  <a:schemeClr val="bg1"/>
                </a:solidFill>
                <a:latin typeface="Bahnschrift" panose="020B0502040204020203" pitchFamily="34" charset="0"/>
                <a:ea typeface="+mj-ea"/>
                <a:cs typeface="+mj-cs"/>
              </a:defRPr>
            </a:lvl1pPr>
          </a:lstStyle>
          <a:p>
            <a:r>
              <a:rPr lang="en-US" altLang="zh-HK" sz="3000" dirty="0"/>
              <a:t>Conclusion &amp; Fix</a:t>
            </a:r>
          </a:p>
        </p:txBody>
      </p:sp>
      <p:sp>
        <p:nvSpPr>
          <p:cNvPr id="3" name="文字方塊 2">
            <a:extLst>
              <a:ext uri="{FF2B5EF4-FFF2-40B4-BE49-F238E27FC236}">
                <a16:creationId xmlns:a16="http://schemas.microsoft.com/office/drawing/2014/main" id="{B939E5D4-DDBE-4D49-AA84-1B774CC0A1A2}"/>
              </a:ext>
            </a:extLst>
          </p:cNvPr>
          <p:cNvSpPr txBox="1"/>
          <p:nvPr/>
        </p:nvSpPr>
        <p:spPr>
          <a:xfrm>
            <a:off x="432389" y="874246"/>
            <a:ext cx="6650347" cy="707886"/>
          </a:xfrm>
          <a:prstGeom prst="rect">
            <a:avLst/>
          </a:prstGeom>
          <a:ln>
            <a:noFill/>
          </a:ln>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HK" sz="2000" b="1" dirty="0"/>
              <a:t>Reason:</a:t>
            </a:r>
            <a:br>
              <a:rPr lang="en-US" altLang="zh-HK" sz="2000" dirty="0"/>
            </a:br>
            <a:r>
              <a:rPr lang="en-US" altLang="zh-HK" sz="2000" dirty="0">
                <a:solidFill>
                  <a:schemeClr val="tx1"/>
                </a:solidFill>
              </a:rPr>
              <a:t>No existing code handles the </a:t>
            </a:r>
            <a:r>
              <a:rPr lang="en-US" altLang="zh-HK" sz="2000" b="1" dirty="0">
                <a:solidFill>
                  <a:schemeClr val="tx1"/>
                </a:solidFill>
              </a:rPr>
              <a:t>Ward</a:t>
            </a:r>
            <a:r>
              <a:rPr lang="en-US" altLang="zh-HK" sz="2000" dirty="0">
                <a:solidFill>
                  <a:schemeClr val="tx1"/>
                </a:solidFill>
              </a:rPr>
              <a:t> and </a:t>
            </a:r>
            <a:r>
              <a:rPr lang="en-US" altLang="zh-HK" sz="2000" b="1" dirty="0">
                <a:solidFill>
                  <a:schemeClr val="tx1"/>
                </a:solidFill>
              </a:rPr>
              <a:t>Send Report To</a:t>
            </a:r>
            <a:r>
              <a:rPr lang="en-US" altLang="zh-HK" sz="2000" dirty="0">
                <a:solidFill>
                  <a:schemeClr val="tx1"/>
                </a:solidFill>
              </a:rPr>
              <a:t> logic.  </a:t>
            </a:r>
            <a:endParaRPr lang="zh-HK" altLang="en-US" sz="2000" dirty="0">
              <a:solidFill>
                <a:schemeClr val="tx1"/>
              </a:solidFill>
            </a:endParaRPr>
          </a:p>
        </p:txBody>
      </p:sp>
      <p:sp>
        <p:nvSpPr>
          <p:cNvPr id="5" name="矩形 4">
            <a:extLst>
              <a:ext uri="{FF2B5EF4-FFF2-40B4-BE49-F238E27FC236}">
                <a16:creationId xmlns:a16="http://schemas.microsoft.com/office/drawing/2014/main" id="{A463E7CE-F6E1-40F5-85FC-D60297A38407}"/>
              </a:ext>
            </a:extLst>
          </p:cNvPr>
          <p:cNvSpPr/>
          <p:nvPr/>
        </p:nvSpPr>
        <p:spPr>
          <a:xfrm>
            <a:off x="432389" y="1963037"/>
            <a:ext cx="8279222" cy="2977738"/>
          </a:xfrm>
          <a:prstGeom prst="rect">
            <a:avLst/>
          </a:prstGeom>
          <a:solidFill>
            <a:srgbClr val="1F1F1F"/>
          </a:solidFill>
        </p:spPr>
        <p:txBody>
          <a:bodyPr wrap="square">
            <a:spAutoFit/>
          </a:bodyPr>
          <a:lstStyle/>
          <a:p>
            <a:r>
              <a:rPr lang="en-US" altLang="zh-HK" sz="1250" dirty="0">
                <a:solidFill>
                  <a:srgbClr val="569CD6"/>
                </a:solidFill>
                <a:latin typeface="Consolas" panose="020B0609020204030204" pitchFamily="49" charset="0"/>
              </a:rPr>
              <a:t>const</a:t>
            </a:r>
            <a:r>
              <a:rPr lang="en-US" altLang="zh-HK" sz="1250" dirty="0">
                <a:solidFill>
                  <a:srgbClr val="CCCCCC"/>
                </a:solidFill>
                <a:latin typeface="Consolas" panose="020B0609020204030204" pitchFamily="49" charset="0"/>
              </a:rPr>
              <a:t> </a:t>
            </a:r>
            <a:r>
              <a:rPr lang="en-US" altLang="zh-HK" sz="1250" dirty="0" err="1">
                <a:solidFill>
                  <a:srgbClr val="4FC1FF"/>
                </a:solidFill>
                <a:latin typeface="Consolas" panose="020B0609020204030204" pitchFamily="49" charset="0"/>
              </a:rPr>
              <a:t>originalWard</a:t>
            </a:r>
            <a:r>
              <a:rPr lang="en-US" altLang="zh-HK" sz="1250" dirty="0">
                <a:solidFill>
                  <a:srgbClr val="CCCCCC"/>
                </a:solidFill>
                <a:latin typeface="Consolas" panose="020B0609020204030204" pitchFamily="49" charset="0"/>
              </a:rPr>
              <a:t> </a:t>
            </a:r>
            <a:r>
              <a:rPr lang="en-US" altLang="zh-HK" sz="1250" dirty="0">
                <a:solidFill>
                  <a:srgbClr val="D4D4D4"/>
                </a:solidFill>
                <a:latin typeface="Consolas" panose="020B0609020204030204" pitchFamily="49" charset="0"/>
              </a:rPr>
              <a:t>=</a:t>
            </a:r>
            <a:r>
              <a:rPr lang="en-US" altLang="zh-HK" sz="1250" dirty="0">
                <a:solidFill>
                  <a:srgbClr val="CCCCCC"/>
                </a:solidFill>
                <a:latin typeface="Consolas" panose="020B0609020204030204" pitchFamily="49" charset="0"/>
              </a:rPr>
              <a:t> </a:t>
            </a:r>
            <a:r>
              <a:rPr lang="en-US" altLang="zh-HK" sz="1250" dirty="0" err="1">
                <a:solidFill>
                  <a:srgbClr val="569CD6"/>
                </a:solidFill>
                <a:latin typeface="Consolas" panose="020B0609020204030204" pitchFamily="49" charset="0"/>
              </a:rPr>
              <a:t>this</a:t>
            </a:r>
            <a:r>
              <a:rPr lang="en-US" altLang="zh-HK" sz="1250" dirty="0" err="1">
                <a:solidFill>
                  <a:srgbClr val="CCCCCC"/>
                </a:solidFill>
                <a:latin typeface="Consolas" panose="020B0609020204030204" pitchFamily="49" charset="0"/>
              </a:rPr>
              <a:t>.</a:t>
            </a:r>
            <a:r>
              <a:rPr lang="en-US" altLang="zh-HK" sz="1250" dirty="0" err="1">
                <a:solidFill>
                  <a:srgbClr val="9CDCFE"/>
                </a:solidFill>
                <a:latin typeface="Consolas" panose="020B0609020204030204" pitchFamily="49" charset="0"/>
              </a:rPr>
              <a:t>labOrder</a:t>
            </a:r>
            <a:r>
              <a:rPr lang="en-US" altLang="zh-HK" sz="1250" dirty="0" err="1">
                <a:solidFill>
                  <a:srgbClr val="CCCCCC"/>
                </a:solidFill>
                <a:latin typeface="Consolas" panose="020B0609020204030204" pitchFamily="49" charset="0"/>
              </a:rPr>
              <a:t>.</a:t>
            </a:r>
            <a:r>
              <a:rPr lang="en-US" altLang="zh-HK" sz="1250" dirty="0" err="1">
                <a:solidFill>
                  <a:srgbClr val="9CDCFE"/>
                </a:solidFill>
                <a:latin typeface="Consolas" panose="020B0609020204030204" pitchFamily="49" charset="0"/>
              </a:rPr>
              <a:t>patientVisit</a:t>
            </a:r>
            <a:r>
              <a:rPr lang="en-US" altLang="zh-HK" sz="1250" dirty="0" err="1">
                <a:solidFill>
                  <a:srgbClr val="CCCCCC"/>
                </a:solidFill>
                <a:latin typeface="Consolas" panose="020B0609020204030204" pitchFamily="49" charset="0"/>
              </a:rPr>
              <a:t>.</a:t>
            </a:r>
            <a:r>
              <a:rPr lang="en-US" altLang="zh-HK" sz="1250" dirty="0" err="1">
                <a:solidFill>
                  <a:srgbClr val="9CDCFE"/>
                </a:solidFill>
                <a:latin typeface="Consolas" panose="020B0609020204030204" pitchFamily="49" charset="0"/>
              </a:rPr>
              <a:t>deptCode</a:t>
            </a:r>
            <a:r>
              <a:rPr lang="en-US" altLang="zh-HK" sz="1250" dirty="0">
                <a:solidFill>
                  <a:srgbClr val="CCCCCC"/>
                </a:solidFill>
                <a:latin typeface="Consolas" panose="020B0609020204030204" pitchFamily="49" charset="0"/>
              </a:rPr>
              <a:t>;</a:t>
            </a:r>
          </a:p>
          <a:p>
            <a:endParaRPr lang="en-US" altLang="zh-HK" sz="1250" dirty="0">
              <a:solidFill>
                <a:srgbClr val="65A552"/>
              </a:solidFill>
              <a:latin typeface="Consolas" panose="020B0609020204030204" pitchFamily="49" charset="0"/>
            </a:endParaRPr>
          </a:p>
          <a:p>
            <a:r>
              <a:rPr lang="en-US" altLang="zh-HK" sz="1250" dirty="0">
                <a:solidFill>
                  <a:srgbClr val="65A552"/>
                </a:solidFill>
                <a:latin typeface="Consolas" panose="020B0609020204030204" pitchFamily="49" charset="0"/>
              </a:rPr>
              <a:t>// Fetch data from new visit</a:t>
            </a:r>
            <a:endParaRPr lang="en-US" altLang="zh-HK" sz="1250" dirty="0">
              <a:solidFill>
                <a:srgbClr val="CCCCCC"/>
              </a:solidFill>
              <a:latin typeface="Consolas" panose="020B0609020204030204" pitchFamily="49" charset="0"/>
            </a:endParaRPr>
          </a:p>
          <a:p>
            <a:r>
              <a:rPr lang="en-US" altLang="zh-HK" sz="1250" dirty="0" err="1">
                <a:solidFill>
                  <a:srgbClr val="569CD6"/>
                </a:solidFill>
                <a:latin typeface="Consolas" panose="020B0609020204030204" pitchFamily="49" charset="0"/>
              </a:rPr>
              <a:t>this</a:t>
            </a:r>
            <a:r>
              <a:rPr lang="en-US" altLang="zh-HK" sz="1250" dirty="0" err="1">
                <a:solidFill>
                  <a:srgbClr val="CCCCCC"/>
                </a:solidFill>
                <a:latin typeface="Consolas" panose="020B0609020204030204" pitchFamily="49" charset="0"/>
              </a:rPr>
              <a:t>.</a:t>
            </a:r>
            <a:r>
              <a:rPr lang="en-US" altLang="zh-HK" sz="1250" dirty="0" err="1">
                <a:solidFill>
                  <a:srgbClr val="9CDCFE"/>
                </a:solidFill>
                <a:latin typeface="Consolas" panose="020B0609020204030204" pitchFamily="49" charset="0"/>
              </a:rPr>
              <a:t>labOrder</a:t>
            </a:r>
            <a:r>
              <a:rPr lang="en-US" altLang="zh-HK" sz="1250" dirty="0" err="1">
                <a:solidFill>
                  <a:srgbClr val="CCCCCC"/>
                </a:solidFill>
                <a:latin typeface="Consolas" panose="020B0609020204030204" pitchFamily="49" charset="0"/>
              </a:rPr>
              <a:t>.</a:t>
            </a:r>
            <a:r>
              <a:rPr lang="en-US" altLang="zh-HK" sz="1250" dirty="0" err="1">
                <a:solidFill>
                  <a:srgbClr val="9CDCFE"/>
                </a:solidFill>
                <a:latin typeface="Consolas" panose="020B0609020204030204" pitchFamily="49" charset="0"/>
              </a:rPr>
              <a:t>patientVisit</a:t>
            </a:r>
            <a:r>
              <a:rPr lang="en-US" altLang="zh-HK" sz="1250" dirty="0">
                <a:solidFill>
                  <a:srgbClr val="CCCCCC"/>
                </a:solidFill>
                <a:latin typeface="Consolas" panose="020B0609020204030204" pitchFamily="49" charset="0"/>
              </a:rPr>
              <a:t> </a:t>
            </a:r>
            <a:r>
              <a:rPr lang="en-US" altLang="zh-HK" sz="1250" dirty="0">
                <a:solidFill>
                  <a:srgbClr val="D4D4D4"/>
                </a:solidFill>
                <a:latin typeface="Consolas" panose="020B0609020204030204" pitchFamily="49" charset="0"/>
              </a:rPr>
              <a:t>=</a:t>
            </a:r>
            <a:r>
              <a:rPr lang="en-US" altLang="zh-HK" sz="1250" dirty="0">
                <a:solidFill>
                  <a:srgbClr val="CCCCCC"/>
                </a:solidFill>
                <a:latin typeface="Consolas" panose="020B0609020204030204" pitchFamily="49" charset="0"/>
              </a:rPr>
              <a:t> { </a:t>
            </a:r>
            <a:r>
              <a:rPr lang="en-US" altLang="zh-HK" sz="1250" dirty="0">
                <a:solidFill>
                  <a:srgbClr val="D4D4D4"/>
                </a:solidFill>
                <a:latin typeface="Consolas" panose="020B0609020204030204" pitchFamily="49" charset="0"/>
              </a:rPr>
              <a:t>...</a:t>
            </a:r>
            <a:r>
              <a:rPr lang="en-US" altLang="zh-HK" sz="1250" dirty="0">
                <a:solidFill>
                  <a:srgbClr val="9CDCFE"/>
                </a:solidFill>
                <a:latin typeface="Consolas" panose="020B0609020204030204" pitchFamily="49" charset="0"/>
              </a:rPr>
              <a:t>data</a:t>
            </a:r>
            <a:r>
              <a:rPr lang="en-US" altLang="zh-HK" sz="1250" dirty="0">
                <a:solidFill>
                  <a:srgbClr val="CCCCCC"/>
                </a:solidFill>
                <a:latin typeface="Consolas" panose="020B0609020204030204" pitchFamily="49" charset="0"/>
              </a:rPr>
              <a:t> };</a:t>
            </a:r>
            <a:endParaRPr lang="en-US" altLang="zh-HK" sz="1250" dirty="0">
              <a:solidFill>
                <a:srgbClr val="65A552"/>
              </a:solidFill>
              <a:latin typeface="Consolas" panose="020B0609020204030204" pitchFamily="49" charset="0"/>
            </a:endParaRPr>
          </a:p>
          <a:p>
            <a:endParaRPr lang="en-US" altLang="zh-HK" sz="1250" dirty="0">
              <a:solidFill>
                <a:srgbClr val="CCCCCC"/>
              </a:solidFill>
              <a:latin typeface="Consolas" panose="020B0609020204030204" pitchFamily="49" charset="0"/>
            </a:endParaRPr>
          </a:p>
          <a:p>
            <a:r>
              <a:rPr lang="en-US" altLang="zh-HK" sz="1250" dirty="0">
                <a:solidFill>
                  <a:srgbClr val="6A9955"/>
                </a:solidFill>
                <a:latin typeface="Consolas" panose="020B0609020204030204" pitchFamily="49" charset="0"/>
              </a:rPr>
              <a:t>// If ward has been changed, send report to the new ward</a:t>
            </a:r>
            <a:endParaRPr lang="en-US" altLang="zh-HK" sz="1250" dirty="0">
              <a:solidFill>
                <a:srgbClr val="CCCCCC"/>
              </a:solidFill>
              <a:latin typeface="Consolas" panose="020B0609020204030204" pitchFamily="49" charset="0"/>
            </a:endParaRPr>
          </a:p>
          <a:p>
            <a:r>
              <a:rPr lang="en-US" altLang="zh-HK" sz="1250" dirty="0">
                <a:solidFill>
                  <a:srgbClr val="C586C0"/>
                </a:solidFill>
                <a:latin typeface="Consolas" panose="020B0609020204030204" pitchFamily="49" charset="0"/>
              </a:rPr>
              <a:t>if</a:t>
            </a:r>
            <a:r>
              <a:rPr lang="en-US" altLang="zh-HK" sz="1250" dirty="0">
                <a:solidFill>
                  <a:srgbClr val="CCCCCC"/>
                </a:solidFill>
                <a:latin typeface="Consolas" panose="020B0609020204030204" pitchFamily="49" charset="0"/>
              </a:rPr>
              <a:t> (</a:t>
            </a:r>
            <a:r>
              <a:rPr lang="en-US" altLang="zh-HK" sz="1250" dirty="0" err="1">
                <a:solidFill>
                  <a:srgbClr val="9CDCFE"/>
                </a:solidFill>
                <a:latin typeface="Consolas" panose="020B0609020204030204" pitchFamily="49" charset="0"/>
              </a:rPr>
              <a:t>originalWard</a:t>
            </a:r>
            <a:r>
              <a:rPr lang="en-US" altLang="zh-HK" sz="1250" dirty="0">
                <a:solidFill>
                  <a:srgbClr val="CCCCCC"/>
                </a:solidFill>
                <a:latin typeface="Consolas" panose="020B0609020204030204" pitchFamily="49" charset="0"/>
              </a:rPr>
              <a:t> </a:t>
            </a:r>
            <a:r>
              <a:rPr lang="en-US" altLang="zh-HK" sz="1250" dirty="0">
                <a:solidFill>
                  <a:srgbClr val="D4D4D4"/>
                </a:solidFill>
                <a:latin typeface="Consolas" panose="020B0609020204030204" pitchFamily="49" charset="0"/>
              </a:rPr>
              <a:t>!==</a:t>
            </a:r>
            <a:r>
              <a:rPr lang="en-US" altLang="zh-HK" sz="1250" dirty="0">
                <a:solidFill>
                  <a:srgbClr val="CCCCCC"/>
                </a:solidFill>
                <a:latin typeface="Consolas" panose="020B0609020204030204" pitchFamily="49" charset="0"/>
              </a:rPr>
              <a:t> </a:t>
            </a:r>
            <a:r>
              <a:rPr lang="en-US" altLang="zh-HK" sz="1250" dirty="0" err="1">
                <a:solidFill>
                  <a:srgbClr val="569CD6"/>
                </a:solidFill>
                <a:latin typeface="Consolas" panose="020B0609020204030204" pitchFamily="49" charset="0"/>
              </a:rPr>
              <a:t>this</a:t>
            </a:r>
            <a:r>
              <a:rPr lang="en-US" altLang="zh-HK" sz="1250" dirty="0" err="1">
                <a:solidFill>
                  <a:srgbClr val="CCCCCC"/>
                </a:solidFill>
                <a:latin typeface="Consolas" panose="020B0609020204030204" pitchFamily="49" charset="0"/>
              </a:rPr>
              <a:t>.</a:t>
            </a:r>
            <a:r>
              <a:rPr lang="en-US" altLang="zh-HK" sz="1250" dirty="0" err="1">
                <a:solidFill>
                  <a:srgbClr val="9CDCFE"/>
                </a:solidFill>
                <a:latin typeface="Consolas" panose="020B0609020204030204" pitchFamily="49" charset="0"/>
              </a:rPr>
              <a:t>labOrder</a:t>
            </a:r>
            <a:r>
              <a:rPr lang="en-US" altLang="zh-HK" sz="1250" dirty="0" err="1">
                <a:solidFill>
                  <a:srgbClr val="CCCCCC"/>
                </a:solidFill>
                <a:latin typeface="Consolas" panose="020B0609020204030204" pitchFamily="49" charset="0"/>
              </a:rPr>
              <a:t>.</a:t>
            </a:r>
            <a:r>
              <a:rPr lang="en-US" altLang="zh-HK" sz="1250" dirty="0" err="1">
                <a:solidFill>
                  <a:srgbClr val="9CDCFE"/>
                </a:solidFill>
                <a:latin typeface="Consolas" panose="020B0609020204030204" pitchFamily="49" charset="0"/>
              </a:rPr>
              <a:t>patientVisit</a:t>
            </a:r>
            <a:r>
              <a:rPr lang="en-US" altLang="zh-HK" sz="1250" dirty="0" err="1">
                <a:solidFill>
                  <a:srgbClr val="CCCCCC"/>
                </a:solidFill>
                <a:latin typeface="Consolas" panose="020B0609020204030204" pitchFamily="49" charset="0"/>
              </a:rPr>
              <a:t>.</a:t>
            </a:r>
            <a:r>
              <a:rPr lang="en-US" altLang="zh-HK" sz="1250" dirty="0" err="1">
                <a:solidFill>
                  <a:srgbClr val="9CDCFE"/>
                </a:solidFill>
                <a:latin typeface="Consolas" panose="020B0609020204030204" pitchFamily="49" charset="0"/>
              </a:rPr>
              <a:t>deptCode</a:t>
            </a:r>
            <a:r>
              <a:rPr lang="en-US" altLang="zh-HK" sz="1250" dirty="0">
                <a:solidFill>
                  <a:srgbClr val="CCCCCC"/>
                </a:solidFill>
                <a:latin typeface="Consolas" panose="020B0609020204030204" pitchFamily="49" charset="0"/>
              </a:rPr>
              <a:t>)</a:t>
            </a:r>
          </a:p>
          <a:p>
            <a:r>
              <a:rPr lang="en-US" altLang="zh-HK" sz="1250" dirty="0">
                <a:solidFill>
                  <a:srgbClr val="569CD6"/>
                </a:solidFill>
                <a:latin typeface="Consolas" panose="020B0609020204030204" pitchFamily="49" charset="0"/>
              </a:rPr>
              <a:t>	</a:t>
            </a:r>
            <a:r>
              <a:rPr lang="en-US" altLang="zh-HK" sz="1250" dirty="0" err="1">
                <a:solidFill>
                  <a:srgbClr val="569CD6"/>
                </a:solidFill>
                <a:latin typeface="Consolas" panose="020B0609020204030204" pitchFamily="49" charset="0"/>
              </a:rPr>
              <a:t>this</a:t>
            </a:r>
            <a:r>
              <a:rPr lang="en-US" altLang="zh-HK" sz="1250" dirty="0" err="1">
                <a:solidFill>
                  <a:srgbClr val="CCCCCC"/>
                </a:solidFill>
                <a:latin typeface="Consolas" panose="020B0609020204030204" pitchFamily="49" charset="0"/>
              </a:rPr>
              <a:t>.</a:t>
            </a:r>
            <a:r>
              <a:rPr lang="en-US" altLang="zh-HK" sz="1250" dirty="0" err="1">
                <a:solidFill>
                  <a:srgbClr val="9CDCFE"/>
                </a:solidFill>
                <a:latin typeface="Consolas" panose="020B0609020204030204" pitchFamily="49" charset="0"/>
              </a:rPr>
              <a:t>labOrder</a:t>
            </a:r>
            <a:r>
              <a:rPr lang="en-US" altLang="zh-HK" sz="1250" dirty="0" err="1">
                <a:solidFill>
                  <a:srgbClr val="CCCCCC"/>
                </a:solidFill>
                <a:latin typeface="Consolas" panose="020B0609020204030204" pitchFamily="49" charset="0"/>
              </a:rPr>
              <a:t>.</a:t>
            </a:r>
            <a:r>
              <a:rPr lang="en-US" altLang="zh-HK" sz="1250" dirty="0" err="1">
                <a:solidFill>
                  <a:srgbClr val="9CDCFE"/>
                </a:solidFill>
                <a:latin typeface="Consolas" panose="020B0609020204030204" pitchFamily="49" charset="0"/>
              </a:rPr>
              <a:t>sendReportTo</a:t>
            </a:r>
            <a:r>
              <a:rPr lang="en-US" altLang="zh-HK" sz="1250" dirty="0">
                <a:solidFill>
                  <a:srgbClr val="CCCCCC"/>
                </a:solidFill>
                <a:latin typeface="Consolas" panose="020B0609020204030204" pitchFamily="49" charset="0"/>
              </a:rPr>
              <a:t> </a:t>
            </a:r>
            <a:r>
              <a:rPr lang="en-US" altLang="zh-HK" sz="1250" dirty="0">
                <a:solidFill>
                  <a:srgbClr val="D4D4D4"/>
                </a:solidFill>
                <a:latin typeface="Consolas" panose="020B0609020204030204" pitchFamily="49" charset="0"/>
              </a:rPr>
              <a:t>=</a:t>
            </a:r>
            <a:r>
              <a:rPr lang="en-US" altLang="zh-HK" sz="1250" dirty="0">
                <a:solidFill>
                  <a:srgbClr val="CCCCCC"/>
                </a:solidFill>
                <a:latin typeface="Consolas" panose="020B0609020204030204" pitchFamily="49" charset="0"/>
              </a:rPr>
              <a:t> </a:t>
            </a:r>
            <a:r>
              <a:rPr lang="en-US" altLang="zh-HK" sz="1250" dirty="0" err="1">
                <a:solidFill>
                  <a:srgbClr val="569CD6"/>
                </a:solidFill>
                <a:latin typeface="Consolas" panose="020B0609020204030204" pitchFamily="49" charset="0"/>
              </a:rPr>
              <a:t>this</a:t>
            </a:r>
            <a:r>
              <a:rPr lang="en-US" altLang="zh-HK" sz="1250" dirty="0" err="1">
                <a:solidFill>
                  <a:srgbClr val="CCCCCC"/>
                </a:solidFill>
                <a:latin typeface="Consolas" panose="020B0609020204030204" pitchFamily="49" charset="0"/>
              </a:rPr>
              <a:t>.</a:t>
            </a:r>
            <a:r>
              <a:rPr lang="en-US" altLang="zh-HK" sz="1250" dirty="0" err="1">
                <a:solidFill>
                  <a:srgbClr val="9CDCFE"/>
                </a:solidFill>
                <a:latin typeface="Consolas" panose="020B0609020204030204" pitchFamily="49" charset="0"/>
              </a:rPr>
              <a:t>labOrder</a:t>
            </a:r>
            <a:r>
              <a:rPr lang="en-US" altLang="zh-HK" sz="1250" dirty="0" err="1">
                <a:solidFill>
                  <a:srgbClr val="CCCCCC"/>
                </a:solidFill>
                <a:latin typeface="Consolas" panose="020B0609020204030204" pitchFamily="49" charset="0"/>
              </a:rPr>
              <a:t>.</a:t>
            </a:r>
            <a:r>
              <a:rPr lang="en-US" altLang="zh-HK" sz="1250" dirty="0" err="1">
                <a:solidFill>
                  <a:srgbClr val="9CDCFE"/>
                </a:solidFill>
                <a:latin typeface="Consolas" panose="020B0609020204030204" pitchFamily="49" charset="0"/>
              </a:rPr>
              <a:t>patientVisit</a:t>
            </a:r>
            <a:r>
              <a:rPr lang="en-US" altLang="zh-HK" sz="1250" dirty="0" err="1">
                <a:solidFill>
                  <a:srgbClr val="CCCCCC"/>
                </a:solidFill>
                <a:latin typeface="Consolas" panose="020B0609020204030204" pitchFamily="49" charset="0"/>
              </a:rPr>
              <a:t>.</a:t>
            </a:r>
            <a:r>
              <a:rPr lang="en-US" altLang="zh-HK" sz="1250" dirty="0" err="1">
                <a:solidFill>
                  <a:srgbClr val="9CDCFE"/>
                </a:solidFill>
                <a:latin typeface="Consolas" panose="020B0609020204030204" pitchFamily="49" charset="0"/>
              </a:rPr>
              <a:t>deptCode</a:t>
            </a:r>
            <a:r>
              <a:rPr lang="en-US" altLang="zh-HK" sz="1250" dirty="0">
                <a:solidFill>
                  <a:srgbClr val="CCCCCC"/>
                </a:solidFill>
                <a:latin typeface="Consolas" panose="020B0609020204030204" pitchFamily="49" charset="0"/>
              </a:rPr>
              <a:t>;</a:t>
            </a:r>
          </a:p>
          <a:p>
            <a:r>
              <a:rPr lang="en-US" altLang="zh-HK" sz="1250" dirty="0">
                <a:solidFill>
                  <a:srgbClr val="C586C0"/>
                </a:solidFill>
                <a:latin typeface="Consolas" panose="020B0609020204030204" pitchFamily="49" charset="0"/>
              </a:rPr>
              <a:t>await</a:t>
            </a:r>
            <a:r>
              <a:rPr lang="en-US" altLang="zh-HK" sz="1250" dirty="0">
                <a:solidFill>
                  <a:srgbClr val="CCCCCC"/>
                </a:solidFill>
                <a:latin typeface="Consolas" panose="020B0609020204030204" pitchFamily="49" charset="0"/>
              </a:rPr>
              <a:t> </a:t>
            </a:r>
            <a:r>
              <a:rPr lang="en-US" altLang="zh-HK" sz="1250" dirty="0" err="1">
                <a:solidFill>
                  <a:srgbClr val="569CD6"/>
                </a:solidFill>
                <a:latin typeface="Consolas" panose="020B0609020204030204" pitchFamily="49" charset="0"/>
              </a:rPr>
              <a:t>this</a:t>
            </a:r>
            <a:r>
              <a:rPr lang="en-US" altLang="zh-HK" sz="1250" dirty="0" err="1">
                <a:solidFill>
                  <a:srgbClr val="CCCCCC"/>
                </a:solidFill>
                <a:latin typeface="Consolas" panose="020B0609020204030204" pitchFamily="49" charset="0"/>
              </a:rPr>
              <a:t>.</a:t>
            </a:r>
            <a:r>
              <a:rPr lang="en-US" altLang="zh-HK" sz="1250" dirty="0" err="1">
                <a:solidFill>
                  <a:srgbClr val="9CDCFE"/>
                </a:solidFill>
                <a:latin typeface="Consolas" panose="020B0609020204030204" pitchFamily="49" charset="0"/>
              </a:rPr>
              <a:t>departmentSearchForm</a:t>
            </a:r>
            <a:endParaRPr lang="en-US" altLang="zh-HK" sz="1250" dirty="0">
              <a:solidFill>
                <a:srgbClr val="CCCCCC"/>
              </a:solidFill>
              <a:latin typeface="Consolas" panose="020B0609020204030204" pitchFamily="49" charset="0"/>
            </a:endParaRPr>
          </a:p>
          <a:p>
            <a:r>
              <a:rPr lang="en-US" altLang="zh-HK" sz="1250" dirty="0">
                <a:solidFill>
                  <a:srgbClr val="CCCCCC"/>
                </a:solidFill>
                <a:latin typeface="Consolas" panose="020B0609020204030204" pitchFamily="49" charset="0"/>
              </a:rPr>
              <a:t>	.</a:t>
            </a:r>
            <a:r>
              <a:rPr lang="en-US" altLang="zh-HK" sz="1250" dirty="0">
                <a:solidFill>
                  <a:srgbClr val="DCDCAA"/>
                </a:solidFill>
                <a:latin typeface="Consolas" panose="020B0609020204030204" pitchFamily="49" charset="0"/>
              </a:rPr>
              <a:t>get</a:t>
            </a:r>
            <a:r>
              <a:rPr lang="en-US" altLang="zh-HK" sz="1250" dirty="0">
                <a:solidFill>
                  <a:srgbClr val="CCCCCC"/>
                </a:solidFill>
                <a:latin typeface="Consolas" panose="020B0609020204030204" pitchFamily="49" charset="0"/>
              </a:rPr>
              <a:t>(</a:t>
            </a:r>
            <a:r>
              <a:rPr lang="en-US" altLang="zh-HK" sz="1250" dirty="0">
                <a:solidFill>
                  <a:srgbClr val="CE9178"/>
                </a:solidFill>
                <a:latin typeface="Consolas" panose="020B0609020204030204" pitchFamily="49" charset="0"/>
              </a:rPr>
              <a:t>'</a:t>
            </a:r>
            <a:r>
              <a:rPr lang="en-US" altLang="zh-HK" sz="1250" dirty="0" err="1">
                <a:solidFill>
                  <a:srgbClr val="CE9178"/>
                </a:solidFill>
                <a:latin typeface="Consolas" panose="020B0609020204030204" pitchFamily="49" charset="0"/>
              </a:rPr>
              <a:t>displayDepartment</a:t>
            </a:r>
            <a:r>
              <a:rPr lang="en-US" altLang="zh-HK" sz="1250" dirty="0">
                <a:solidFill>
                  <a:srgbClr val="CE9178"/>
                </a:solidFill>
                <a:latin typeface="Consolas" panose="020B0609020204030204" pitchFamily="49" charset="0"/>
              </a:rPr>
              <a:t>'</a:t>
            </a:r>
            <a:r>
              <a:rPr lang="en-US" altLang="zh-HK" sz="1250" dirty="0">
                <a:solidFill>
                  <a:srgbClr val="CCCCCC"/>
                </a:solidFill>
                <a:latin typeface="Consolas" panose="020B0609020204030204" pitchFamily="49" charset="0"/>
              </a:rPr>
              <a:t>)</a:t>
            </a:r>
          </a:p>
          <a:p>
            <a:pPr lvl="1"/>
            <a:r>
              <a:rPr lang="en-US" altLang="zh-HK" sz="1250" dirty="0">
                <a:solidFill>
                  <a:srgbClr val="CCCCCC"/>
                </a:solidFill>
                <a:latin typeface="Consolas" panose="020B0609020204030204" pitchFamily="49" charset="0"/>
              </a:rPr>
              <a:t>.</a:t>
            </a:r>
            <a:r>
              <a:rPr lang="en-US" altLang="zh-HK" sz="1250" dirty="0" err="1">
                <a:solidFill>
                  <a:srgbClr val="DCDCAA"/>
                </a:solidFill>
                <a:latin typeface="Consolas" panose="020B0609020204030204" pitchFamily="49" charset="0"/>
              </a:rPr>
              <a:t>setValue</a:t>
            </a:r>
            <a:r>
              <a:rPr lang="en-US" altLang="zh-HK" sz="1250" dirty="0">
                <a:solidFill>
                  <a:srgbClr val="CCCCCC"/>
                </a:solidFill>
                <a:latin typeface="Consolas" panose="020B0609020204030204" pitchFamily="49" charset="0"/>
              </a:rPr>
              <a:t>({</a:t>
            </a:r>
          </a:p>
          <a:p>
            <a:r>
              <a:rPr lang="en-US" altLang="zh-HK" sz="1250" dirty="0">
                <a:solidFill>
                  <a:srgbClr val="9CDCFE"/>
                </a:solidFill>
                <a:latin typeface="Consolas" panose="020B0609020204030204" pitchFamily="49" charset="0"/>
              </a:rPr>
              <a:t>		key:</a:t>
            </a:r>
            <a:r>
              <a:rPr lang="en-US" altLang="zh-HK" sz="1250" dirty="0">
                <a:solidFill>
                  <a:srgbClr val="CCCCCC"/>
                </a:solidFill>
                <a:latin typeface="Consolas" panose="020B0609020204030204" pitchFamily="49" charset="0"/>
              </a:rPr>
              <a:t> </a:t>
            </a:r>
            <a:r>
              <a:rPr lang="en-US" altLang="zh-HK" sz="1250" dirty="0" err="1">
                <a:solidFill>
                  <a:srgbClr val="569CD6"/>
                </a:solidFill>
                <a:latin typeface="Consolas" panose="020B0609020204030204" pitchFamily="49" charset="0"/>
              </a:rPr>
              <a:t>this</a:t>
            </a:r>
            <a:r>
              <a:rPr lang="en-US" altLang="zh-HK" sz="1250" dirty="0" err="1">
                <a:solidFill>
                  <a:srgbClr val="CCCCCC"/>
                </a:solidFill>
                <a:latin typeface="Consolas" panose="020B0609020204030204" pitchFamily="49" charset="0"/>
              </a:rPr>
              <a:t>.</a:t>
            </a:r>
            <a:r>
              <a:rPr lang="en-US" altLang="zh-HK" sz="1250" dirty="0" err="1">
                <a:solidFill>
                  <a:srgbClr val="9CDCFE"/>
                </a:solidFill>
                <a:latin typeface="Consolas" panose="020B0609020204030204" pitchFamily="49" charset="0"/>
              </a:rPr>
              <a:t>labOrder</a:t>
            </a:r>
            <a:r>
              <a:rPr lang="en-US" altLang="zh-HK" sz="1250" dirty="0" err="1">
                <a:solidFill>
                  <a:srgbClr val="CCCCCC"/>
                </a:solidFill>
                <a:latin typeface="Consolas" panose="020B0609020204030204" pitchFamily="49" charset="0"/>
              </a:rPr>
              <a:t>.</a:t>
            </a:r>
            <a:r>
              <a:rPr lang="en-US" altLang="zh-HK" sz="1250" dirty="0" err="1">
                <a:solidFill>
                  <a:srgbClr val="9CDCFE"/>
                </a:solidFill>
                <a:latin typeface="Consolas" panose="020B0609020204030204" pitchFamily="49" charset="0"/>
              </a:rPr>
              <a:t>patientVisit</a:t>
            </a:r>
            <a:r>
              <a:rPr lang="en-US" altLang="zh-HK" sz="1250" dirty="0" err="1">
                <a:solidFill>
                  <a:srgbClr val="CCCCCC"/>
                </a:solidFill>
                <a:latin typeface="Consolas" panose="020B0609020204030204" pitchFamily="49" charset="0"/>
              </a:rPr>
              <a:t>.</a:t>
            </a:r>
            <a:r>
              <a:rPr lang="en-US" altLang="zh-HK" sz="1250" dirty="0" err="1">
                <a:solidFill>
                  <a:srgbClr val="9CDCFE"/>
                </a:solidFill>
                <a:latin typeface="Consolas" panose="020B0609020204030204" pitchFamily="49" charset="0"/>
              </a:rPr>
              <a:t>deptCode</a:t>
            </a:r>
            <a:r>
              <a:rPr lang="en-US" altLang="zh-HK" sz="1250" dirty="0">
                <a:solidFill>
                  <a:srgbClr val="CCCCCC"/>
                </a:solidFill>
                <a:latin typeface="Consolas" panose="020B0609020204030204" pitchFamily="49" charset="0"/>
              </a:rPr>
              <a:t> </a:t>
            </a:r>
            <a:r>
              <a:rPr lang="en-US" altLang="zh-HK" sz="1250" dirty="0">
                <a:solidFill>
                  <a:srgbClr val="D4D4D4"/>
                </a:solidFill>
                <a:latin typeface="Consolas" panose="020B0609020204030204" pitchFamily="49" charset="0"/>
              </a:rPr>
              <a:t>?? :</a:t>
            </a:r>
            <a:r>
              <a:rPr lang="en-US" altLang="zh-HK" sz="1250" dirty="0">
                <a:solidFill>
                  <a:srgbClr val="CCCCCC"/>
                </a:solidFill>
                <a:latin typeface="Consolas" panose="020B0609020204030204" pitchFamily="49" charset="0"/>
              </a:rPr>
              <a:t> </a:t>
            </a:r>
            <a:r>
              <a:rPr lang="en-US" altLang="zh-HK" sz="1250" dirty="0">
                <a:solidFill>
                  <a:srgbClr val="CE9178"/>
                </a:solidFill>
                <a:latin typeface="Consolas" panose="020B0609020204030204" pitchFamily="49" charset="0"/>
              </a:rPr>
              <a:t>""</a:t>
            </a:r>
            <a:r>
              <a:rPr lang="en-US" altLang="zh-HK" sz="1250" dirty="0">
                <a:solidFill>
                  <a:srgbClr val="CCCCCC"/>
                </a:solidFill>
                <a:latin typeface="Consolas" panose="020B0609020204030204" pitchFamily="49" charset="0"/>
              </a:rPr>
              <a:t>,</a:t>
            </a:r>
          </a:p>
          <a:p>
            <a:r>
              <a:rPr lang="en-US" altLang="zh-HK" sz="1250" dirty="0">
                <a:solidFill>
                  <a:srgbClr val="9CDCFE"/>
                </a:solidFill>
                <a:latin typeface="Consolas" panose="020B0609020204030204" pitchFamily="49" charset="0"/>
              </a:rPr>
              <a:t>		value:</a:t>
            </a:r>
            <a:r>
              <a:rPr lang="en-US" altLang="zh-HK" sz="1250" dirty="0">
                <a:solidFill>
                  <a:srgbClr val="CCCCCC"/>
                </a:solidFill>
                <a:latin typeface="Consolas" panose="020B0609020204030204" pitchFamily="49" charset="0"/>
              </a:rPr>
              <a:t> </a:t>
            </a:r>
            <a:r>
              <a:rPr lang="en-US" altLang="zh-HK" sz="1250" dirty="0" err="1">
                <a:solidFill>
                  <a:srgbClr val="569CD6"/>
                </a:solidFill>
                <a:latin typeface="Consolas" panose="020B0609020204030204" pitchFamily="49" charset="0"/>
              </a:rPr>
              <a:t>this</a:t>
            </a:r>
            <a:r>
              <a:rPr lang="en-US" altLang="zh-HK" sz="1250" dirty="0" err="1">
                <a:solidFill>
                  <a:srgbClr val="CCCCCC"/>
                </a:solidFill>
                <a:latin typeface="Consolas" panose="020B0609020204030204" pitchFamily="49" charset="0"/>
              </a:rPr>
              <a:t>.</a:t>
            </a:r>
            <a:r>
              <a:rPr lang="en-US" altLang="zh-HK" sz="1250" dirty="0" err="1">
                <a:solidFill>
                  <a:srgbClr val="9CDCFE"/>
                </a:solidFill>
                <a:latin typeface="Consolas" panose="020B0609020204030204" pitchFamily="49" charset="0"/>
              </a:rPr>
              <a:t>labOrder</a:t>
            </a:r>
            <a:r>
              <a:rPr lang="en-US" altLang="zh-HK" sz="1250" dirty="0" err="1">
                <a:solidFill>
                  <a:srgbClr val="CCCCCC"/>
                </a:solidFill>
                <a:latin typeface="Consolas" panose="020B0609020204030204" pitchFamily="49" charset="0"/>
              </a:rPr>
              <a:t>.</a:t>
            </a:r>
            <a:r>
              <a:rPr lang="en-US" altLang="zh-HK" sz="1250" dirty="0" err="1">
                <a:solidFill>
                  <a:srgbClr val="9CDCFE"/>
                </a:solidFill>
                <a:latin typeface="Consolas" panose="020B0609020204030204" pitchFamily="49" charset="0"/>
              </a:rPr>
              <a:t>patientVisit</a:t>
            </a:r>
            <a:r>
              <a:rPr lang="en-US" altLang="zh-HK" sz="1250" dirty="0" err="1">
                <a:solidFill>
                  <a:srgbClr val="CCCCCC"/>
                </a:solidFill>
                <a:latin typeface="Consolas" panose="020B0609020204030204" pitchFamily="49" charset="0"/>
              </a:rPr>
              <a:t>.</a:t>
            </a:r>
            <a:r>
              <a:rPr lang="en-US" altLang="zh-HK" sz="1250" dirty="0" err="1">
                <a:solidFill>
                  <a:srgbClr val="9CDCFE"/>
                </a:solidFill>
                <a:latin typeface="Consolas" panose="020B0609020204030204" pitchFamily="49" charset="0"/>
              </a:rPr>
              <a:t>deptCode</a:t>
            </a:r>
            <a:r>
              <a:rPr lang="en-US" altLang="zh-HK" sz="1250" dirty="0">
                <a:solidFill>
                  <a:srgbClr val="CCCCCC"/>
                </a:solidFill>
                <a:latin typeface="Consolas" panose="020B0609020204030204" pitchFamily="49" charset="0"/>
              </a:rPr>
              <a:t> </a:t>
            </a:r>
            <a:r>
              <a:rPr lang="en-US" altLang="zh-HK" sz="1250" dirty="0">
                <a:solidFill>
                  <a:srgbClr val="D4D4D4"/>
                </a:solidFill>
                <a:latin typeface="Consolas" panose="020B0609020204030204" pitchFamily="49" charset="0"/>
              </a:rPr>
              <a:t>? </a:t>
            </a:r>
          </a:p>
          <a:p>
            <a:r>
              <a:rPr lang="en-US" altLang="zh-HK" sz="1250" dirty="0">
                <a:solidFill>
                  <a:srgbClr val="569CD6"/>
                </a:solidFill>
                <a:latin typeface="Consolas" panose="020B0609020204030204" pitchFamily="49" charset="0"/>
              </a:rPr>
              <a:t>		       </a:t>
            </a:r>
            <a:r>
              <a:rPr lang="en-US" altLang="zh-HK" sz="1250" dirty="0" err="1">
                <a:solidFill>
                  <a:srgbClr val="569CD6"/>
                </a:solidFill>
                <a:latin typeface="Consolas" panose="020B0609020204030204" pitchFamily="49" charset="0"/>
              </a:rPr>
              <a:t>this</a:t>
            </a:r>
            <a:r>
              <a:rPr lang="en-US" altLang="zh-HK" sz="1250" dirty="0" err="1">
                <a:solidFill>
                  <a:srgbClr val="CCCCCC"/>
                </a:solidFill>
                <a:latin typeface="Consolas" panose="020B0609020204030204" pitchFamily="49" charset="0"/>
              </a:rPr>
              <a:t>.</a:t>
            </a:r>
            <a:r>
              <a:rPr lang="en-US" altLang="zh-HK" sz="1250" dirty="0" err="1">
                <a:solidFill>
                  <a:srgbClr val="DCDCAA"/>
                </a:solidFill>
                <a:latin typeface="Consolas" panose="020B0609020204030204" pitchFamily="49" charset="0"/>
              </a:rPr>
              <a:t>displayDepartmentSuggestionItem</a:t>
            </a:r>
            <a:r>
              <a:rPr lang="en-US" altLang="zh-HK" sz="1250" dirty="0">
                <a:solidFill>
                  <a:srgbClr val="CCCCCC"/>
                </a:solidFill>
                <a:latin typeface="Consolas" panose="020B0609020204030204" pitchFamily="49" charset="0"/>
              </a:rPr>
              <a:t>(</a:t>
            </a:r>
            <a:r>
              <a:rPr lang="en-US" altLang="zh-HK" sz="1250" dirty="0" err="1">
                <a:solidFill>
                  <a:srgbClr val="569CD6"/>
                </a:solidFill>
                <a:latin typeface="Consolas" panose="020B0609020204030204" pitchFamily="49" charset="0"/>
              </a:rPr>
              <a:t>this</a:t>
            </a:r>
            <a:r>
              <a:rPr lang="en-US" altLang="zh-HK" sz="1250" dirty="0" err="1">
                <a:solidFill>
                  <a:srgbClr val="CCCCCC"/>
                </a:solidFill>
                <a:latin typeface="Consolas" panose="020B0609020204030204" pitchFamily="49" charset="0"/>
              </a:rPr>
              <a:t>.</a:t>
            </a:r>
            <a:r>
              <a:rPr lang="en-US" altLang="zh-HK" sz="1250" dirty="0" err="1">
                <a:solidFill>
                  <a:srgbClr val="9CDCFE"/>
                </a:solidFill>
                <a:latin typeface="Consolas" panose="020B0609020204030204" pitchFamily="49" charset="0"/>
              </a:rPr>
              <a:t>labOrder</a:t>
            </a:r>
            <a:r>
              <a:rPr lang="en-US" altLang="zh-HK" sz="1250" dirty="0" err="1">
                <a:solidFill>
                  <a:srgbClr val="CCCCCC"/>
                </a:solidFill>
                <a:latin typeface="Consolas" panose="020B0609020204030204" pitchFamily="49" charset="0"/>
              </a:rPr>
              <a:t>.</a:t>
            </a:r>
            <a:r>
              <a:rPr lang="en-US" altLang="zh-HK" sz="1250" dirty="0" err="1">
                <a:solidFill>
                  <a:srgbClr val="9CDCFE"/>
                </a:solidFill>
                <a:latin typeface="Consolas" panose="020B0609020204030204" pitchFamily="49" charset="0"/>
              </a:rPr>
              <a:t>patientVisit</a:t>
            </a:r>
            <a:r>
              <a:rPr lang="en-US" altLang="zh-HK" sz="1250" dirty="0" err="1">
                <a:solidFill>
                  <a:srgbClr val="CCCCCC"/>
                </a:solidFill>
                <a:latin typeface="Consolas" panose="020B0609020204030204" pitchFamily="49" charset="0"/>
              </a:rPr>
              <a:t>.</a:t>
            </a:r>
            <a:r>
              <a:rPr lang="en-US" altLang="zh-HK" sz="1250" dirty="0" err="1">
                <a:solidFill>
                  <a:srgbClr val="9CDCFE"/>
                </a:solidFill>
                <a:latin typeface="Consolas" panose="020B0609020204030204" pitchFamily="49" charset="0"/>
              </a:rPr>
              <a:t>dept</a:t>
            </a:r>
            <a:r>
              <a:rPr lang="en-US" altLang="zh-HK" sz="1250" dirty="0">
                <a:solidFill>
                  <a:srgbClr val="CCCCCC"/>
                </a:solidFill>
                <a:latin typeface="Consolas" panose="020B0609020204030204" pitchFamily="49" charset="0"/>
              </a:rPr>
              <a:t>) </a:t>
            </a:r>
            <a:r>
              <a:rPr lang="en-US" altLang="zh-HK" sz="1250" dirty="0">
                <a:solidFill>
                  <a:srgbClr val="D4D4D4"/>
                </a:solidFill>
                <a:latin typeface="Consolas" panose="020B0609020204030204" pitchFamily="49" charset="0"/>
              </a:rPr>
              <a:t>:</a:t>
            </a:r>
            <a:r>
              <a:rPr lang="en-US" altLang="zh-HK" sz="1250" dirty="0">
                <a:solidFill>
                  <a:srgbClr val="CCCCCC"/>
                </a:solidFill>
                <a:latin typeface="Consolas" panose="020B0609020204030204" pitchFamily="49" charset="0"/>
              </a:rPr>
              <a:t> </a:t>
            </a:r>
            <a:r>
              <a:rPr lang="en-US" altLang="zh-HK" sz="1250" dirty="0">
                <a:solidFill>
                  <a:srgbClr val="CE9178"/>
                </a:solidFill>
                <a:latin typeface="Consolas" panose="020B0609020204030204" pitchFamily="49" charset="0"/>
              </a:rPr>
              <a:t>""</a:t>
            </a:r>
            <a:r>
              <a:rPr lang="en-US" altLang="zh-HK" sz="1250" dirty="0">
                <a:solidFill>
                  <a:srgbClr val="CCCCCC"/>
                </a:solidFill>
                <a:latin typeface="Consolas" panose="020B0609020204030204" pitchFamily="49" charset="0"/>
              </a:rPr>
              <a:t>,</a:t>
            </a:r>
          </a:p>
          <a:p>
            <a:r>
              <a:rPr lang="en-US" altLang="zh-HK" sz="1250" dirty="0">
                <a:solidFill>
                  <a:srgbClr val="CCCCCC"/>
                </a:solidFill>
                <a:latin typeface="Consolas" panose="020B0609020204030204" pitchFamily="49" charset="0"/>
              </a:rPr>
              <a:t>	}),</a:t>
            </a:r>
          </a:p>
        </p:txBody>
      </p:sp>
      <p:sp>
        <p:nvSpPr>
          <p:cNvPr id="6" name="文字方塊 5">
            <a:extLst>
              <a:ext uri="{FF2B5EF4-FFF2-40B4-BE49-F238E27FC236}">
                <a16:creationId xmlns:a16="http://schemas.microsoft.com/office/drawing/2014/main" id="{9A927294-04C1-4288-B3EE-215A684C5290}"/>
              </a:ext>
            </a:extLst>
          </p:cNvPr>
          <p:cNvSpPr txBox="1"/>
          <p:nvPr/>
        </p:nvSpPr>
        <p:spPr>
          <a:xfrm>
            <a:off x="289087" y="1614326"/>
            <a:ext cx="1550424" cy="400110"/>
          </a:xfrm>
          <a:prstGeom prst="rect">
            <a:avLst/>
          </a:prstGeom>
          <a:noFill/>
        </p:spPr>
        <p:txBody>
          <a:bodyPr wrap="none" rtlCol="0">
            <a:spAutoFit/>
          </a:bodyPr>
          <a:lstStyle/>
          <a:p>
            <a:r>
              <a:rPr lang="en-US" altLang="zh-HK" sz="2000" b="1" dirty="0"/>
              <a:t>Logic Added:</a:t>
            </a:r>
            <a:endParaRPr lang="zh-HK" altLang="en-US" sz="2000" dirty="0"/>
          </a:p>
        </p:txBody>
      </p:sp>
    </p:spTree>
    <p:extLst>
      <p:ext uri="{BB962C8B-B14F-4D97-AF65-F5344CB8AC3E}">
        <p14:creationId xmlns:p14="http://schemas.microsoft.com/office/powerpoint/2010/main" val="3439254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032D3464-35A7-A04C-BFD9-82F88CBEEAC0}"/>
              </a:ext>
            </a:extLst>
          </p:cNvPr>
          <p:cNvPicPr>
            <a:picLocks noGrp="1" noChangeAspect="1"/>
          </p:cNvPicPr>
          <p:nvPr>
            <p:ph type="pic" sz="quarter" idx="10"/>
          </p:nvPr>
        </p:nvPicPr>
        <p:blipFill>
          <a:blip r:embed="rId3">
            <a:extLst>
              <a:ext uri="{837473B0-CC2E-450A-ABE3-18F120FF3D39}">
                <a1611:picAttrSrcUrl xmlns:a1611="http://schemas.microsoft.com/office/drawing/2016/11/main" r:id="rId4"/>
              </a:ext>
            </a:extLst>
          </a:blip>
          <a:stretch>
            <a:fillRect/>
          </a:stretch>
        </p:blipFill>
        <p:spPr>
          <a:xfrm>
            <a:off x="0" y="0"/>
            <a:ext cx="9143999" cy="5143500"/>
          </a:xfrm>
        </p:spPr>
      </p:pic>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nchor="ctr">
            <a:normAutofit/>
          </a:bodyPr>
          <a:lstStyle/>
          <a:p>
            <a:r>
              <a:rPr lang="en-US" b="1" dirty="0"/>
              <a:t>2</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a:xfrm>
            <a:off x="1940914" y="2675965"/>
            <a:ext cx="5262170" cy="457550"/>
          </a:xfrm>
        </p:spPr>
        <p:txBody>
          <a:bodyPr vert="horz" lIns="68580" tIns="34290" rIns="68580" bIns="34290" rtlCol="0" anchor="t">
            <a:normAutofit/>
          </a:bodyPr>
          <a:lstStyle/>
          <a:p>
            <a:r>
              <a:rPr lang="en-US" altLang="zh-HK" dirty="0">
                <a:latin typeface="Bahnschrift" panose="020B0502040204020203" pitchFamily="34" charset="0"/>
              </a:rPr>
              <a:t>LIS Enhancement - Referral Test Status</a:t>
            </a:r>
          </a:p>
        </p:txBody>
      </p:sp>
    </p:spTree>
    <p:extLst>
      <p:ext uri="{BB962C8B-B14F-4D97-AF65-F5344CB8AC3E}">
        <p14:creationId xmlns:p14="http://schemas.microsoft.com/office/powerpoint/2010/main" val="1964347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內容版面配置區 8">
            <a:extLst>
              <a:ext uri="{FF2B5EF4-FFF2-40B4-BE49-F238E27FC236}">
                <a16:creationId xmlns:a16="http://schemas.microsoft.com/office/drawing/2014/main" id="{28BF03C3-212C-49CE-A285-D5B82369D24A}"/>
              </a:ext>
            </a:extLst>
          </p:cNvPr>
          <p:cNvPicPr>
            <a:picLocks noGrp="1" noChangeAspect="1"/>
          </p:cNvPicPr>
          <p:nvPr>
            <p:ph sz="quarter" idx="13"/>
          </p:nvPr>
        </p:nvPicPr>
        <p:blipFill rotWithShape="1">
          <a:blip r:embed="rId3"/>
          <a:srcRect l="1443" t="2829" r="4452" b="8449"/>
          <a:stretch/>
        </p:blipFill>
        <p:spPr>
          <a:xfrm>
            <a:off x="978196" y="1018342"/>
            <a:ext cx="7187608" cy="3765649"/>
          </a:xfrm>
          <a:prstGeom prst="rect">
            <a:avLst/>
          </a:prstGeom>
          <a:ln>
            <a:noFill/>
          </a:ln>
          <a:effectLst>
            <a:softEdge rad="112500"/>
          </a:effectLst>
        </p:spPr>
      </p:pic>
      <p:sp>
        <p:nvSpPr>
          <p:cNvPr id="2" name="Title 1">
            <a:extLst>
              <a:ext uri="{FF2B5EF4-FFF2-40B4-BE49-F238E27FC236}">
                <a16:creationId xmlns:a16="http://schemas.microsoft.com/office/drawing/2014/main" id="{42D1A202-23A3-4F3A-AA92-0172C8D2DA06}"/>
              </a:ext>
            </a:extLst>
          </p:cNvPr>
          <p:cNvSpPr>
            <a:spLocks noGrp="1"/>
          </p:cNvSpPr>
          <p:nvPr>
            <p:ph type="ctrTitle"/>
          </p:nvPr>
        </p:nvSpPr>
        <p:spPr>
          <a:xfrm>
            <a:off x="278600" y="224293"/>
            <a:ext cx="3561880" cy="667247"/>
          </a:xfrm>
        </p:spPr>
        <p:txBody>
          <a:bodyPr/>
          <a:lstStyle/>
          <a:p>
            <a:r>
              <a:rPr lang="en-US" dirty="0">
                <a:effectLst>
                  <a:outerShdw blurRad="38100" dist="38100" dir="2700000" algn="tl">
                    <a:srgbClr val="000000">
                      <a:alpha val="43137"/>
                    </a:srgbClr>
                  </a:outerShdw>
                </a:effectLst>
              </a:rPr>
              <a:t>Background</a:t>
            </a:r>
          </a:p>
        </p:txBody>
      </p:sp>
      <p:sp>
        <p:nvSpPr>
          <p:cNvPr id="11" name="文字方塊 10">
            <a:extLst>
              <a:ext uri="{FF2B5EF4-FFF2-40B4-BE49-F238E27FC236}">
                <a16:creationId xmlns:a16="http://schemas.microsoft.com/office/drawing/2014/main" id="{48798509-12BD-4874-9597-289D5C197904}"/>
              </a:ext>
            </a:extLst>
          </p:cNvPr>
          <p:cNvSpPr txBox="1"/>
          <p:nvPr/>
        </p:nvSpPr>
        <p:spPr>
          <a:xfrm>
            <a:off x="4213860" y="245209"/>
            <a:ext cx="4335780" cy="646331"/>
          </a:xfrm>
          <a:prstGeom prst="rect">
            <a:avLst/>
          </a:prstGeom>
          <a:noFill/>
        </p:spPr>
        <p:txBody>
          <a:bodyPr wrap="square" rtlCol="0">
            <a:spAutoFit/>
          </a:bodyPr>
          <a:lstStyle/>
          <a:p>
            <a:pPr marL="285750" indent="-285750">
              <a:buFont typeface="Wingdings" panose="05000000000000000000" pitchFamily="2" charset="2"/>
              <a:buChar char="Ø"/>
            </a:pPr>
            <a:r>
              <a:rPr lang="en-US" altLang="zh-HK" dirty="0"/>
              <a:t>Digitalize the workflow of Referral Status</a:t>
            </a:r>
          </a:p>
          <a:p>
            <a:pPr marL="285750" indent="-285750">
              <a:buFont typeface="Wingdings" panose="05000000000000000000" pitchFamily="2" charset="2"/>
              <a:buChar char="Ø"/>
            </a:pPr>
            <a:r>
              <a:rPr lang="en-US" altLang="zh-HK" dirty="0"/>
              <a:t>Presented into an intuitive interface</a:t>
            </a:r>
            <a:endParaRPr lang="zh-HK" altLang="en-US" dirty="0"/>
          </a:p>
        </p:txBody>
      </p:sp>
      <p:cxnSp>
        <p:nvCxnSpPr>
          <p:cNvPr id="5" name="直線接點 4">
            <a:extLst>
              <a:ext uri="{FF2B5EF4-FFF2-40B4-BE49-F238E27FC236}">
                <a16:creationId xmlns:a16="http://schemas.microsoft.com/office/drawing/2014/main" id="{76B461DA-17F1-4C3C-BA03-FA487F89C4E0}"/>
              </a:ext>
            </a:extLst>
          </p:cNvPr>
          <p:cNvCxnSpPr>
            <a:cxnSpLocks/>
          </p:cNvCxnSpPr>
          <p:nvPr/>
        </p:nvCxnSpPr>
        <p:spPr>
          <a:xfrm flipV="1">
            <a:off x="3869539" y="-56176"/>
            <a:ext cx="226219" cy="1076324"/>
          </a:xfrm>
          <a:prstGeom prst="line">
            <a:avLst/>
          </a:prstGeom>
          <a:ln>
            <a:solidFill>
              <a:srgbClr val="B5B5B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7014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37A08C96-D4B4-4963-BFDA-17B746A610F2}"/>
              </a:ext>
            </a:extLst>
          </p:cNvPr>
          <p:cNvSpPr txBox="1"/>
          <p:nvPr/>
        </p:nvSpPr>
        <p:spPr>
          <a:xfrm>
            <a:off x="879231" y="2548890"/>
            <a:ext cx="7385537" cy="2246769"/>
          </a:xfrm>
          <a:prstGeom prst="rect">
            <a:avLst/>
          </a:prstGeom>
          <a:noFill/>
        </p:spPr>
        <p:txBody>
          <a:bodyPr wrap="square" rtlCol="0">
            <a:spAutoFit/>
          </a:bodyPr>
          <a:lstStyle/>
          <a:p>
            <a:pPr marL="342900" indent="-342900">
              <a:buFont typeface="+mj-lt"/>
              <a:buAutoNum type="alphaUcPeriod"/>
            </a:pPr>
            <a:r>
              <a:rPr lang="en-US" altLang="zh-HK" sz="2800" b="1" dirty="0"/>
              <a:t> </a:t>
            </a:r>
            <a:r>
              <a:rPr lang="en-US" altLang="zh-HK" sz="2800" b="1" dirty="0">
                <a:solidFill>
                  <a:srgbClr val="00B0F0"/>
                </a:solidFill>
              </a:rPr>
              <a:t>Collect</a:t>
            </a:r>
            <a:r>
              <a:rPr lang="en-US" altLang="zh-HK" sz="2800" dirty="0"/>
              <a:t> the Sample from the patient.</a:t>
            </a:r>
          </a:p>
          <a:p>
            <a:pPr marL="342900" indent="-342900">
              <a:buFont typeface="+mj-lt"/>
              <a:buAutoNum type="alphaUcPeriod"/>
            </a:pPr>
            <a:r>
              <a:rPr lang="en-US" altLang="zh-HK" sz="2800" b="1" dirty="0"/>
              <a:t> </a:t>
            </a:r>
            <a:r>
              <a:rPr lang="en-US" altLang="zh-HK" sz="2800" b="1" dirty="0">
                <a:solidFill>
                  <a:srgbClr val="00B0F0"/>
                </a:solidFill>
              </a:rPr>
              <a:t>Verify</a:t>
            </a:r>
            <a:r>
              <a:rPr lang="en-US" altLang="zh-HK" sz="2800" dirty="0"/>
              <a:t> the collected Sample.</a:t>
            </a:r>
          </a:p>
          <a:p>
            <a:pPr marL="342900" indent="-342900">
              <a:buFont typeface="+mj-lt"/>
              <a:buAutoNum type="alphaUcPeriod"/>
            </a:pPr>
            <a:r>
              <a:rPr lang="en-US" altLang="zh-HK" sz="2800" b="1" dirty="0"/>
              <a:t> </a:t>
            </a:r>
            <a:r>
              <a:rPr lang="en-US" altLang="zh-HK" sz="2800" b="1" dirty="0">
                <a:solidFill>
                  <a:srgbClr val="00B0F0"/>
                </a:solidFill>
              </a:rPr>
              <a:t>Pack</a:t>
            </a:r>
            <a:r>
              <a:rPr lang="en-US" altLang="zh-HK" sz="2800" dirty="0"/>
              <a:t> the verified Sample.</a:t>
            </a:r>
          </a:p>
          <a:p>
            <a:pPr marL="342900" indent="-342900">
              <a:buFont typeface="+mj-lt"/>
              <a:buAutoNum type="alphaUcPeriod"/>
            </a:pPr>
            <a:r>
              <a:rPr lang="en-US" altLang="zh-HK" sz="2800" b="1" dirty="0"/>
              <a:t> </a:t>
            </a:r>
            <a:r>
              <a:rPr lang="en-US" altLang="zh-HK" sz="2800" b="1" dirty="0">
                <a:solidFill>
                  <a:srgbClr val="00B0F0"/>
                </a:solidFill>
              </a:rPr>
              <a:t>Send</a:t>
            </a:r>
            <a:r>
              <a:rPr lang="en-US" altLang="zh-HK" sz="2800" dirty="0"/>
              <a:t> the packed sample to the referral lab.</a:t>
            </a:r>
          </a:p>
          <a:p>
            <a:pPr marL="342900" indent="-342900">
              <a:buFont typeface="+mj-lt"/>
              <a:buAutoNum type="alphaUcPeriod"/>
            </a:pPr>
            <a:r>
              <a:rPr lang="en-US" altLang="zh-HK" sz="2800" b="1" dirty="0"/>
              <a:t> </a:t>
            </a:r>
            <a:r>
              <a:rPr lang="en-US" altLang="zh-HK" sz="2800" b="1" dirty="0">
                <a:solidFill>
                  <a:srgbClr val="00B0F0"/>
                </a:solidFill>
              </a:rPr>
              <a:t>Receive</a:t>
            </a:r>
            <a:r>
              <a:rPr lang="en-US" altLang="zh-HK" sz="2800" dirty="0"/>
              <a:t> the test report from the referral lab.</a:t>
            </a:r>
            <a:endParaRPr lang="zh-HK" altLang="en-US" sz="2800" dirty="0"/>
          </a:p>
        </p:txBody>
      </p:sp>
      <p:sp>
        <p:nvSpPr>
          <p:cNvPr id="19" name="Title 46">
            <a:extLst>
              <a:ext uri="{FF2B5EF4-FFF2-40B4-BE49-F238E27FC236}">
                <a16:creationId xmlns:a16="http://schemas.microsoft.com/office/drawing/2014/main" id="{19C06650-9FA4-4603-B0E9-84DB74408DDC}"/>
              </a:ext>
            </a:extLst>
          </p:cNvPr>
          <p:cNvSpPr txBox="1">
            <a:spLocks/>
          </p:cNvSpPr>
          <p:nvPr/>
        </p:nvSpPr>
        <p:spPr>
          <a:xfrm>
            <a:off x="-1" y="0"/>
            <a:ext cx="2912013" cy="583200"/>
          </a:xfrm>
          <a:custGeom>
            <a:avLst/>
            <a:gdLst>
              <a:gd name="connsiteX0" fmla="*/ 0 w 6192892"/>
              <a:gd name="connsiteY0" fmla="*/ 0 h 1198179"/>
              <a:gd name="connsiteX1" fmla="*/ 6192892 w 6192892"/>
              <a:gd name="connsiteY1" fmla="*/ 0 h 1198179"/>
              <a:gd name="connsiteX2" fmla="*/ 5947075 w 6192892"/>
              <a:gd name="connsiteY2" fmla="*/ 1198179 h 1198179"/>
              <a:gd name="connsiteX3" fmla="*/ 0 w 6192892"/>
              <a:gd name="connsiteY3" fmla="*/ 1198179 h 1198179"/>
            </a:gdLst>
            <a:ahLst/>
            <a:cxnLst>
              <a:cxn ang="0">
                <a:pos x="connsiteX0" y="connsiteY0"/>
              </a:cxn>
              <a:cxn ang="0">
                <a:pos x="connsiteX1" y="connsiteY1"/>
              </a:cxn>
              <a:cxn ang="0">
                <a:pos x="connsiteX2" y="connsiteY2"/>
              </a:cxn>
              <a:cxn ang="0">
                <a:pos x="connsiteX3" y="connsiteY3"/>
              </a:cxn>
            </a:cxnLst>
            <a:rect l="l" t="t" r="r" b="b"/>
            <a:pathLst>
              <a:path w="6192892" h="1198179">
                <a:moveTo>
                  <a:pt x="0" y="0"/>
                </a:moveTo>
                <a:lnTo>
                  <a:pt x="6192892" y="0"/>
                </a:lnTo>
                <a:lnTo>
                  <a:pt x="5947075" y="1198179"/>
                </a:lnTo>
                <a:lnTo>
                  <a:pt x="0" y="1198179"/>
                </a:lnTo>
                <a:close/>
              </a:path>
            </a:pathLst>
          </a:custGeom>
          <a:solidFill>
            <a:schemeClr val="accent2"/>
          </a:solidFill>
        </p:spPr>
        <p:txBody>
          <a:bodyPr vert="horz" wrap="square" lIns="171450" tIns="34290" rIns="68580" bIns="34290" rtlCol="0" anchor="ctr">
            <a:noAutofit/>
          </a:bodyPr>
          <a:lstStyle>
            <a:lvl1pPr algn="l" defTabSz="914400" rtl="0" eaLnBrk="1" latinLnBrk="0" hangingPunct="1">
              <a:lnSpc>
                <a:spcPct val="100000"/>
              </a:lnSpc>
              <a:spcBef>
                <a:spcPct val="0"/>
              </a:spcBef>
              <a:buNone/>
              <a:defRPr sz="4000" kern="1200" cap="all" spc="300" baseline="0">
                <a:solidFill>
                  <a:schemeClr val="bg1"/>
                </a:solidFill>
                <a:latin typeface="Bahnschrift" panose="020B0502040204020203" pitchFamily="34" charset="0"/>
                <a:ea typeface="+mj-ea"/>
                <a:cs typeface="+mj-cs"/>
              </a:defRPr>
            </a:lvl1pPr>
          </a:lstStyle>
          <a:p>
            <a:r>
              <a:rPr lang="en-US" altLang="zh-HK" sz="3000" dirty="0"/>
              <a:t>Workflow</a:t>
            </a:r>
          </a:p>
        </p:txBody>
      </p:sp>
      <p:grpSp>
        <p:nvGrpSpPr>
          <p:cNvPr id="4" name="群組 3">
            <a:extLst>
              <a:ext uri="{FF2B5EF4-FFF2-40B4-BE49-F238E27FC236}">
                <a16:creationId xmlns:a16="http://schemas.microsoft.com/office/drawing/2014/main" id="{3746E45E-6D5B-4F6A-9E44-F1CC280B6134}"/>
              </a:ext>
            </a:extLst>
          </p:cNvPr>
          <p:cNvGrpSpPr/>
          <p:nvPr/>
        </p:nvGrpSpPr>
        <p:grpSpPr>
          <a:xfrm>
            <a:off x="495911" y="848368"/>
            <a:ext cx="8152168" cy="1458213"/>
            <a:chOff x="437913" y="795222"/>
            <a:chExt cx="8152168" cy="1458213"/>
          </a:xfrm>
        </p:grpSpPr>
        <p:pic>
          <p:nvPicPr>
            <p:cNvPr id="3" name="圖片 2">
              <a:extLst>
                <a:ext uri="{FF2B5EF4-FFF2-40B4-BE49-F238E27FC236}">
                  <a16:creationId xmlns:a16="http://schemas.microsoft.com/office/drawing/2014/main" id="{E359424F-AAFE-474E-9B32-C6778264B53F}"/>
                </a:ext>
              </a:extLst>
            </p:cNvPr>
            <p:cNvPicPr>
              <a:picLocks noChangeAspect="1"/>
            </p:cNvPicPr>
            <p:nvPr/>
          </p:nvPicPr>
          <p:blipFill>
            <a:blip r:embed="rId3"/>
            <a:stretch>
              <a:fillRect/>
            </a:stretch>
          </p:blipFill>
          <p:spPr>
            <a:xfrm>
              <a:off x="553912" y="1256887"/>
              <a:ext cx="8036169" cy="9965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文字方塊 4">
              <a:extLst>
                <a:ext uri="{FF2B5EF4-FFF2-40B4-BE49-F238E27FC236}">
                  <a16:creationId xmlns:a16="http://schemas.microsoft.com/office/drawing/2014/main" id="{D92DBA28-0117-4775-82B3-012EB6D7B5A6}"/>
                </a:ext>
              </a:extLst>
            </p:cNvPr>
            <p:cNvSpPr txBox="1"/>
            <p:nvPr/>
          </p:nvSpPr>
          <p:spPr>
            <a:xfrm>
              <a:off x="437913" y="795222"/>
              <a:ext cx="1458413" cy="461665"/>
            </a:xfrm>
            <a:prstGeom prst="rect">
              <a:avLst/>
            </a:prstGeom>
            <a:noFill/>
          </p:spPr>
          <p:txBody>
            <a:bodyPr wrap="none" rtlCol="0">
              <a:spAutoFit/>
            </a:bodyPr>
            <a:lstStyle/>
            <a:p>
              <a:r>
                <a:rPr lang="en-US" altLang="zh-HK" sz="2400" b="1" dirty="0"/>
                <a:t>Definition</a:t>
              </a:r>
              <a:endParaRPr lang="zh-HK" altLang="en-US" sz="2400" b="1" dirty="0">
                <a:solidFill>
                  <a:srgbClr val="F7F7F7"/>
                </a:solidFill>
              </a:endParaRPr>
            </a:p>
          </p:txBody>
        </p:sp>
      </p:grpSp>
    </p:spTree>
    <p:extLst>
      <p:ext uri="{BB962C8B-B14F-4D97-AF65-F5344CB8AC3E}">
        <p14:creationId xmlns:p14="http://schemas.microsoft.com/office/powerpoint/2010/main" val="1085447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237DA1CF-F2A9-4590-9599-D982B465B9E7}"/>
              </a:ext>
            </a:extLst>
          </p:cNvPr>
          <p:cNvPicPr>
            <a:picLocks noChangeAspect="1"/>
          </p:cNvPicPr>
          <p:nvPr/>
        </p:nvPicPr>
        <p:blipFill>
          <a:blip r:embed="rId3"/>
          <a:stretch>
            <a:fillRect/>
          </a:stretch>
        </p:blipFill>
        <p:spPr>
          <a:xfrm>
            <a:off x="472810" y="896288"/>
            <a:ext cx="8198380" cy="4026938"/>
          </a:xfrm>
          <a:prstGeom prst="rect">
            <a:avLst/>
          </a:prstGeom>
          <a:ln>
            <a:noFill/>
          </a:ln>
          <a:effectLst>
            <a:outerShdw blurRad="292100" dist="139700" dir="2700000" algn="tl" rotWithShape="0">
              <a:srgbClr val="333333">
                <a:alpha val="65000"/>
              </a:srgbClr>
            </a:outerShdw>
          </a:effectLst>
        </p:spPr>
      </p:pic>
      <p:sp>
        <p:nvSpPr>
          <p:cNvPr id="8" name="Title 46">
            <a:extLst>
              <a:ext uri="{FF2B5EF4-FFF2-40B4-BE49-F238E27FC236}">
                <a16:creationId xmlns:a16="http://schemas.microsoft.com/office/drawing/2014/main" id="{D05FE4CF-694E-49B6-A887-77A6D4ED5D13}"/>
              </a:ext>
            </a:extLst>
          </p:cNvPr>
          <p:cNvSpPr txBox="1">
            <a:spLocks/>
          </p:cNvSpPr>
          <p:nvPr/>
        </p:nvSpPr>
        <p:spPr>
          <a:xfrm>
            <a:off x="-2" y="0"/>
            <a:ext cx="7124133" cy="896288"/>
          </a:xfrm>
          <a:custGeom>
            <a:avLst/>
            <a:gdLst>
              <a:gd name="connsiteX0" fmla="*/ 0 w 6192892"/>
              <a:gd name="connsiteY0" fmla="*/ 0 h 1198179"/>
              <a:gd name="connsiteX1" fmla="*/ 6192892 w 6192892"/>
              <a:gd name="connsiteY1" fmla="*/ 0 h 1198179"/>
              <a:gd name="connsiteX2" fmla="*/ 5947075 w 6192892"/>
              <a:gd name="connsiteY2" fmla="*/ 1198179 h 1198179"/>
              <a:gd name="connsiteX3" fmla="*/ 0 w 6192892"/>
              <a:gd name="connsiteY3" fmla="*/ 1198179 h 1198179"/>
            </a:gdLst>
            <a:ahLst/>
            <a:cxnLst>
              <a:cxn ang="0">
                <a:pos x="connsiteX0" y="connsiteY0"/>
              </a:cxn>
              <a:cxn ang="0">
                <a:pos x="connsiteX1" y="connsiteY1"/>
              </a:cxn>
              <a:cxn ang="0">
                <a:pos x="connsiteX2" y="connsiteY2"/>
              </a:cxn>
              <a:cxn ang="0">
                <a:pos x="connsiteX3" y="connsiteY3"/>
              </a:cxn>
            </a:cxnLst>
            <a:rect l="l" t="t" r="r" b="b"/>
            <a:pathLst>
              <a:path w="6192892" h="1198179">
                <a:moveTo>
                  <a:pt x="0" y="0"/>
                </a:moveTo>
                <a:lnTo>
                  <a:pt x="6192892" y="0"/>
                </a:lnTo>
                <a:lnTo>
                  <a:pt x="5947075" y="1198179"/>
                </a:lnTo>
                <a:lnTo>
                  <a:pt x="0" y="1198179"/>
                </a:lnTo>
                <a:close/>
              </a:path>
            </a:pathLst>
          </a:custGeom>
          <a:solidFill>
            <a:schemeClr val="accent2"/>
          </a:solidFill>
        </p:spPr>
        <p:txBody>
          <a:bodyPr vert="horz" wrap="square" lIns="171450" tIns="34290" rIns="68580" bIns="34290" rtlCol="0" anchor="ctr">
            <a:noAutofit/>
          </a:bodyPr>
          <a:lstStyle>
            <a:lvl1pPr algn="l" defTabSz="914400" rtl="0" eaLnBrk="1" latinLnBrk="0" hangingPunct="1">
              <a:lnSpc>
                <a:spcPct val="100000"/>
              </a:lnSpc>
              <a:spcBef>
                <a:spcPct val="0"/>
              </a:spcBef>
              <a:buNone/>
              <a:defRPr sz="4000" kern="1200" cap="all" spc="300" baseline="0">
                <a:solidFill>
                  <a:schemeClr val="bg1"/>
                </a:solidFill>
                <a:latin typeface="Bahnschrift" panose="020B0502040204020203" pitchFamily="34" charset="0"/>
                <a:ea typeface="+mj-ea"/>
                <a:cs typeface="+mj-cs"/>
              </a:defRPr>
            </a:lvl1pPr>
          </a:lstStyle>
          <a:p>
            <a:r>
              <a:rPr lang="en-US" altLang="zh-HK" sz="3000" dirty="0"/>
              <a:t>Existing Interface:</a:t>
            </a:r>
          </a:p>
          <a:p>
            <a:r>
              <a:rPr lang="en-US" altLang="zh-HK" sz="3000" dirty="0"/>
              <a:t>during lab order creation</a:t>
            </a:r>
          </a:p>
        </p:txBody>
      </p:sp>
      <p:grpSp>
        <p:nvGrpSpPr>
          <p:cNvPr id="10" name="群組 9">
            <a:extLst>
              <a:ext uri="{FF2B5EF4-FFF2-40B4-BE49-F238E27FC236}">
                <a16:creationId xmlns:a16="http://schemas.microsoft.com/office/drawing/2014/main" id="{EED34A7D-1FCA-45B7-967D-0F731A90E37F}"/>
              </a:ext>
            </a:extLst>
          </p:cNvPr>
          <p:cNvGrpSpPr/>
          <p:nvPr/>
        </p:nvGrpSpPr>
        <p:grpSpPr>
          <a:xfrm>
            <a:off x="3173088" y="2571750"/>
            <a:ext cx="5669548" cy="2187455"/>
            <a:chOff x="3179912" y="2453172"/>
            <a:chExt cx="5669548" cy="2187455"/>
          </a:xfrm>
        </p:grpSpPr>
        <p:pic>
          <p:nvPicPr>
            <p:cNvPr id="4" name="圖片 3">
              <a:extLst>
                <a:ext uri="{FF2B5EF4-FFF2-40B4-BE49-F238E27FC236}">
                  <a16:creationId xmlns:a16="http://schemas.microsoft.com/office/drawing/2014/main" id="{4FCC5DCE-CB2A-4042-9F6D-151911D99DD2}"/>
                </a:ext>
              </a:extLst>
            </p:cNvPr>
            <p:cNvPicPr>
              <a:picLocks noChangeAspect="1"/>
            </p:cNvPicPr>
            <p:nvPr/>
          </p:nvPicPr>
          <p:blipFill>
            <a:blip r:embed="rId4"/>
            <a:stretch>
              <a:fillRect/>
            </a:stretch>
          </p:blipFill>
          <p:spPr>
            <a:xfrm>
              <a:off x="3302758" y="2791726"/>
              <a:ext cx="5546702" cy="18489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文字方塊 12">
              <a:extLst>
                <a:ext uri="{FF2B5EF4-FFF2-40B4-BE49-F238E27FC236}">
                  <a16:creationId xmlns:a16="http://schemas.microsoft.com/office/drawing/2014/main" id="{5E1184AE-B6F6-45A4-A380-0EFA144B032D}"/>
                </a:ext>
              </a:extLst>
            </p:cNvPr>
            <p:cNvSpPr txBox="1"/>
            <p:nvPr/>
          </p:nvSpPr>
          <p:spPr>
            <a:xfrm>
              <a:off x="3179912" y="2453172"/>
              <a:ext cx="3725635" cy="338554"/>
            </a:xfrm>
            <a:prstGeom prst="rect">
              <a:avLst/>
            </a:prstGeom>
            <a:noFill/>
          </p:spPr>
          <p:txBody>
            <a:bodyPr wrap="none" rtlCol="0">
              <a:spAutoFit/>
            </a:bodyPr>
            <a:lstStyle/>
            <a:p>
              <a:r>
                <a:rPr lang="en-US" altLang="zh-HK" sz="1600" b="1" dirty="0"/>
                <a:t>NEW PAGE: Added Tests in Referral Status</a:t>
              </a:r>
              <a:endParaRPr lang="zh-HK" altLang="en-US" sz="1600" b="1" dirty="0"/>
            </a:p>
          </p:txBody>
        </p:sp>
      </p:grpSp>
      <p:grpSp>
        <p:nvGrpSpPr>
          <p:cNvPr id="2" name="群組 1">
            <a:extLst>
              <a:ext uri="{FF2B5EF4-FFF2-40B4-BE49-F238E27FC236}">
                <a16:creationId xmlns:a16="http://schemas.microsoft.com/office/drawing/2014/main" id="{EEE17445-1861-4549-B711-86DC620E66EF}"/>
              </a:ext>
            </a:extLst>
          </p:cNvPr>
          <p:cNvGrpSpPr/>
          <p:nvPr/>
        </p:nvGrpSpPr>
        <p:grpSpPr>
          <a:xfrm>
            <a:off x="3023301" y="847388"/>
            <a:ext cx="5154168" cy="1152009"/>
            <a:chOff x="3023301" y="847388"/>
            <a:chExt cx="5154168" cy="1152009"/>
          </a:xfrm>
        </p:grpSpPr>
        <p:sp>
          <p:nvSpPr>
            <p:cNvPr id="17" name="文字方塊 16">
              <a:extLst>
                <a:ext uri="{FF2B5EF4-FFF2-40B4-BE49-F238E27FC236}">
                  <a16:creationId xmlns:a16="http://schemas.microsoft.com/office/drawing/2014/main" id="{5B90A9A8-DE64-46C9-AA98-BFDDE0CF86A4}"/>
                </a:ext>
              </a:extLst>
            </p:cNvPr>
            <p:cNvSpPr txBox="1"/>
            <p:nvPr/>
          </p:nvSpPr>
          <p:spPr>
            <a:xfrm>
              <a:off x="3023301" y="847388"/>
              <a:ext cx="5154168" cy="584775"/>
            </a:xfrm>
            <a:prstGeom prst="rect">
              <a:avLst/>
            </a:prstGeom>
            <a:solidFill>
              <a:schemeClr val="accent1">
                <a:lumMod val="40000"/>
                <a:lumOff val="60000"/>
              </a:schemeClr>
            </a:solidFill>
            <a:ln>
              <a:solidFill>
                <a:schemeClr val="tx1">
                  <a:lumMod val="50000"/>
                  <a:lumOff val="5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HK" sz="1600" b="1" dirty="0">
                  <a:solidFill>
                    <a:schemeClr val="tx1"/>
                  </a:solidFill>
                  <a:latin typeface="Bahnschrift" panose="020B0502040204020203" pitchFamily="34" charset="0"/>
                </a:rPr>
                <a:t>IF</a:t>
              </a:r>
              <a:r>
                <a:rPr lang="en-US" altLang="zh-HK" sz="1600" dirty="0">
                  <a:solidFill>
                    <a:schemeClr val="tx1"/>
                  </a:solidFill>
                  <a:latin typeface="Bahnschrift" panose="020B0502040204020203" pitchFamily="34" charset="0"/>
                </a:rPr>
                <a:t> referral test(s) exist in a new Lab Order </a:t>
              </a:r>
            </a:p>
            <a:p>
              <a:r>
                <a:rPr lang="en-US" altLang="zh-HK" sz="1600" b="1" dirty="0">
                  <a:solidFill>
                    <a:schemeClr val="tx1"/>
                  </a:solidFill>
                  <a:latin typeface="Bahnschrift" panose="020B0502040204020203" pitchFamily="34" charset="0"/>
                </a:rPr>
                <a:t>THEN</a:t>
              </a:r>
              <a:r>
                <a:rPr lang="en-US" altLang="zh-HK" sz="1600" dirty="0">
                  <a:solidFill>
                    <a:schemeClr val="tx1"/>
                  </a:solidFill>
                  <a:latin typeface="Bahnschrift" panose="020B0502040204020203" pitchFamily="34" charset="0"/>
                </a:rPr>
                <a:t> add each referral test(s) to Referral Status page</a:t>
              </a:r>
            </a:p>
          </p:txBody>
        </p:sp>
        <p:cxnSp>
          <p:nvCxnSpPr>
            <p:cNvPr id="18" name="接點: 肘形 17">
              <a:extLst>
                <a:ext uri="{FF2B5EF4-FFF2-40B4-BE49-F238E27FC236}">
                  <a16:creationId xmlns:a16="http://schemas.microsoft.com/office/drawing/2014/main" id="{F075D080-C7A9-4509-BAA4-4646DD1EBFF9}"/>
                </a:ext>
              </a:extLst>
            </p:cNvPr>
            <p:cNvCxnSpPr>
              <a:cxnSpLocks/>
              <a:stCxn id="14" idx="3"/>
              <a:endCxn id="17" idx="2"/>
            </p:cNvCxnSpPr>
            <p:nvPr/>
          </p:nvCxnSpPr>
          <p:spPr>
            <a:xfrm flipV="1">
              <a:off x="3691719" y="1432163"/>
              <a:ext cx="1908666" cy="400554"/>
            </a:xfrm>
            <a:prstGeom prst="bentConnector2">
              <a:avLst/>
            </a:prstGeom>
            <a:ln w="28575">
              <a:solidFill>
                <a:schemeClr val="tx1"/>
              </a:solidFill>
              <a:headEnd type="none" w="lg" len="med"/>
              <a:tailEnd type="arrow"/>
            </a:ln>
          </p:spPr>
          <p:style>
            <a:lnRef idx="1">
              <a:schemeClr val="accent1"/>
            </a:lnRef>
            <a:fillRef idx="0">
              <a:schemeClr val="accent1"/>
            </a:fillRef>
            <a:effectRef idx="0">
              <a:schemeClr val="accent1"/>
            </a:effectRef>
            <a:fontRef idx="minor">
              <a:schemeClr val="tx1"/>
            </a:fontRef>
          </p:style>
        </p:cxnSp>
        <p:sp>
          <p:nvSpPr>
            <p:cNvPr id="14" name="矩形: 圓角 13">
              <a:extLst>
                <a:ext uri="{FF2B5EF4-FFF2-40B4-BE49-F238E27FC236}">
                  <a16:creationId xmlns:a16="http://schemas.microsoft.com/office/drawing/2014/main" id="{2D3EC29C-B999-4357-9FEF-B89A88588DD7}"/>
                </a:ext>
              </a:extLst>
            </p:cNvPr>
            <p:cNvSpPr/>
            <p:nvPr/>
          </p:nvSpPr>
          <p:spPr>
            <a:xfrm>
              <a:off x="3057421" y="1666037"/>
              <a:ext cx="634298" cy="33336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grpSp>
    </p:spTree>
    <p:extLst>
      <p:ext uri="{BB962C8B-B14F-4D97-AF65-F5344CB8AC3E}">
        <p14:creationId xmlns:p14="http://schemas.microsoft.com/office/powerpoint/2010/main" val="2252495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237DA1CF-F2A9-4590-9599-D982B465B9E7}"/>
              </a:ext>
            </a:extLst>
          </p:cNvPr>
          <p:cNvPicPr>
            <a:picLocks noChangeAspect="1"/>
          </p:cNvPicPr>
          <p:nvPr/>
        </p:nvPicPr>
        <p:blipFill rotWithShape="1">
          <a:blip r:embed="rId3"/>
          <a:srcRect b="82369"/>
          <a:stretch/>
        </p:blipFill>
        <p:spPr>
          <a:xfrm>
            <a:off x="126796" y="1182892"/>
            <a:ext cx="8890407" cy="800100"/>
          </a:xfrm>
          <a:prstGeom prst="rect">
            <a:avLst/>
          </a:prstGeom>
          <a:ln>
            <a:noFill/>
          </a:ln>
          <a:effectLst>
            <a:outerShdw blurRad="292100" dist="139700" dir="2700000" algn="tl" rotWithShape="0">
              <a:srgbClr val="333333">
                <a:alpha val="65000"/>
              </a:srgbClr>
            </a:outerShdw>
          </a:effectLst>
        </p:spPr>
      </p:pic>
      <p:sp>
        <p:nvSpPr>
          <p:cNvPr id="8" name="Title 46">
            <a:extLst>
              <a:ext uri="{FF2B5EF4-FFF2-40B4-BE49-F238E27FC236}">
                <a16:creationId xmlns:a16="http://schemas.microsoft.com/office/drawing/2014/main" id="{D05FE4CF-694E-49B6-A887-77A6D4ED5D13}"/>
              </a:ext>
            </a:extLst>
          </p:cNvPr>
          <p:cNvSpPr txBox="1">
            <a:spLocks/>
          </p:cNvSpPr>
          <p:nvPr/>
        </p:nvSpPr>
        <p:spPr>
          <a:xfrm>
            <a:off x="-1" y="0"/>
            <a:ext cx="4004842" cy="583200"/>
          </a:xfrm>
          <a:custGeom>
            <a:avLst/>
            <a:gdLst>
              <a:gd name="connsiteX0" fmla="*/ 0 w 6192892"/>
              <a:gd name="connsiteY0" fmla="*/ 0 h 1198179"/>
              <a:gd name="connsiteX1" fmla="*/ 6192892 w 6192892"/>
              <a:gd name="connsiteY1" fmla="*/ 0 h 1198179"/>
              <a:gd name="connsiteX2" fmla="*/ 5947075 w 6192892"/>
              <a:gd name="connsiteY2" fmla="*/ 1198179 h 1198179"/>
              <a:gd name="connsiteX3" fmla="*/ 0 w 6192892"/>
              <a:gd name="connsiteY3" fmla="*/ 1198179 h 1198179"/>
            </a:gdLst>
            <a:ahLst/>
            <a:cxnLst>
              <a:cxn ang="0">
                <a:pos x="connsiteX0" y="connsiteY0"/>
              </a:cxn>
              <a:cxn ang="0">
                <a:pos x="connsiteX1" y="connsiteY1"/>
              </a:cxn>
              <a:cxn ang="0">
                <a:pos x="connsiteX2" y="connsiteY2"/>
              </a:cxn>
              <a:cxn ang="0">
                <a:pos x="connsiteX3" y="connsiteY3"/>
              </a:cxn>
            </a:cxnLst>
            <a:rect l="l" t="t" r="r" b="b"/>
            <a:pathLst>
              <a:path w="6192892" h="1198179">
                <a:moveTo>
                  <a:pt x="0" y="0"/>
                </a:moveTo>
                <a:lnTo>
                  <a:pt x="6192892" y="0"/>
                </a:lnTo>
                <a:lnTo>
                  <a:pt x="5947075" y="1198179"/>
                </a:lnTo>
                <a:lnTo>
                  <a:pt x="0" y="1198179"/>
                </a:lnTo>
                <a:close/>
              </a:path>
            </a:pathLst>
          </a:custGeom>
          <a:solidFill>
            <a:schemeClr val="accent2"/>
          </a:solidFill>
        </p:spPr>
        <p:txBody>
          <a:bodyPr vert="horz" wrap="square" lIns="171450" tIns="34290" rIns="68580" bIns="34290" rtlCol="0" anchor="ctr">
            <a:noAutofit/>
          </a:bodyPr>
          <a:lstStyle>
            <a:lvl1pPr algn="l" defTabSz="914400" rtl="0" eaLnBrk="1" latinLnBrk="0" hangingPunct="1">
              <a:lnSpc>
                <a:spcPct val="100000"/>
              </a:lnSpc>
              <a:spcBef>
                <a:spcPct val="0"/>
              </a:spcBef>
              <a:buNone/>
              <a:defRPr sz="4000" kern="1200" cap="all" spc="300" baseline="0">
                <a:solidFill>
                  <a:schemeClr val="bg1"/>
                </a:solidFill>
                <a:latin typeface="Bahnschrift" panose="020B0502040204020203" pitchFamily="34" charset="0"/>
                <a:ea typeface="+mj-ea"/>
                <a:cs typeface="+mj-cs"/>
              </a:defRPr>
            </a:lvl1pPr>
          </a:lstStyle>
          <a:p>
            <a:r>
              <a:rPr lang="en-US" altLang="zh-HK" sz="3000" dirty="0"/>
              <a:t>Search filter</a:t>
            </a:r>
          </a:p>
        </p:txBody>
      </p:sp>
      <p:grpSp>
        <p:nvGrpSpPr>
          <p:cNvPr id="21" name="群組 20">
            <a:extLst>
              <a:ext uri="{FF2B5EF4-FFF2-40B4-BE49-F238E27FC236}">
                <a16:creationId xmlns:a16="http://schemas.microsoft.com/office/drawing/2014/main" id="{A7378609-E822-4AFB-8274-5CF6361E738D}"/>
              </a:ext>
            </a:extLst>
          </p:cNvPr>
          <p:cNvGrpSpPr/>
          <p:nvPr/>
        </p:nvGrpSpPr>
        <p:grpSpPr>
          <a:xfrm>
            <a:off x="221141" y="1582942"/>
            <a:ext cx="3308223" cy="3115225"/>
            <a:chOff x="275816" y="1582942"/>
            <a:chExt cx="3308223" cy="3115225"/>
          </a:xfrm>
        </p:grpSpPr>
        <p:cxnSp>
          <p:nvCxnSpPr>
            <p:cNvPr id="6" name="直線單箭頭接點 5">
              <a:extLst>
                <a:ext uri="{FF2B5EF4-FFF2-40B4-BE49-F238E27FC236}">
                  <a16:creationId xmlns:a16="http://schemas.microsoft.com/office/drawing/2014/main" id="{BD760936-902C-40A5-AEF5-5FE9FB5664C8}"/>
                </a:ext>
              </a:extLst>
            </p:cNvPr>
            <p:cNvCxnSpPr>
              <a:cxnSpLocks/>
              <a:endCxn id="12" idx="0"/>
            </p:cNvCxnSpPr>
            <p:nvPr/>
          </p:nvCxnSpPr>
          <p:spPr>
            <a:xfrm>
              <a:off x="1464375" y="1582942"/>
              <a:ext cx="465553" cy="1077884"/>
            </a:xfrm>
            <a:prstGeom prst="straightConnector1">
              <a:avLst/>
            </a:prstGeom>
            <a:ln w="28575">
              <a:headEnd type="arrow" w="lg" len="med"/>
              <a:tailEnd type="none" w="med" len="lg"/>
            </a:ln>
          </p:spPr>
          <p:style>
            <a:lnRef idx="3">
              <a:schemeClr val="dk1"/>
            </a:lnRef>
            <a:fillRef idx="0">
              <a:schemeClr val="dk1"/>
            </a:fillRef>
            <a:effectRef idx="2">
              <a:schemeClr val="dk1"/>
            </a:effectRef>
            <a:fontRef idx="minor">
              <a:schemeClr val="tx1"/>
            </a:fontRef>
          </p:style>
        </p:cxnSp>
        <p:pic>
          <p:nvPicPr>
            <p:cNvPr id="12" name="圖片 11">
              <a:extLst>
                <a:ext uri="{FF2B5EF4-FFF2-40B4-BE49-F238E27FC236}">
                  <a16:creationId xmlns:a16="http://schemas.microsoft.com/office/drawing/2014/main" id="{D5C2101E-4D67-4F37-B634-C3FD2F3C699C}"/>
                </a:ext>
              </a:extLst>
            </p:cNvPr>
            <p:cNvPicPr>
              <a:picLocks noChangeAspect="1"/>
            </p:cNvPicPr>
            <p:nvPr/>
          </p:nvPicPr>
          <p:blipFill>
            <a:blip r:embed="rId4"/>
            <a:stretch>
              <a:fillRect/>
            </a:stretch>
          </p:blipFill>
          <p:spPr>
            <a:xfrm>
              <a:off x="275816" y="2660826"/>
              <a:ext cx="3308223" cy="20373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grpSp>
        <p:nvGrpSpPr>
          <p:cNvPr id="22" name="群組 21">
            <a:extLst>
              <a:ext uri="{FF2B5EF4-FFF2-40B4-BE49-F238E27FC236}">
                <a16:creationId xmlns:a16="http://schemas.microsoft.com/office/drawing/2014/main" id="{65088DA6-9FE5-4B5E-A268-2CE66DD26822}"/>
              </a:ext>
            </a:extLst>
          </p:cNvPr>
          <p:cNvGrpSpPr/>
          <p:nvPr/>
        </p:nvGrpSpPr>
        <p:grpSpPr>
          <a:xfrm>
            <a:off x="3887457" y="1582942"/>
            <a:ext cx="2839187" cy="3115225"/>
            <a:chOff x="3968489" y="1651522"/>
            <a:chExt cx="2839187" cy="3115225"/>
          </a:xfrm>
        </p:grpSpPr>
        <p:cxnSp>
          <p:nvCxnSpPr>
            <p:cNvPr id="9" name="直線單箭頭接點 8">
              <a:extLst>
                <a:ext uri="{FF2B5EF4-FFF2-40B4-BE49-F238E27FC236}">
                  <a16:creationId xmlns:a16="http://schemas.microsoft.com/office/drawing/2014/main" id="{C839768B-69CF-44FA-BA0C-BB2CA746D744}"/>
                </a:ext>
              </a:extLst>
            </p:cNvPr>
            <p:cNvCxnSpPr>
              <a:cxnSpLocks/>
              <a:endCxn id="15" idx="0"/>
            </p:cNvCxnSpPr>
            <p:nvPr/>
          </p:nvCxnSpPr>
          <p:spPr>
            <a:xfrm flipH="1">
              <a:off x="5388083" y="1651522"/>
              <a:ext cx="499389" cy="1077884"/>
            </a:xfrm>
            <a:prstGeom prst="straightConnector1">
              <a:avLst/>
            </a:prstGeom>
            <a:ln w="28575">
              <a:headEnd type="arrow" w="lg" len="med"/>
              <a:tailEnd type="none" w="med" len="lg"/>
            </a:ln>
          </p:spPr>
          <p:style>
            <a:lnRef idx="3">
              <a:schemeClr val="dk1"/>
            </a:lnRef>
            <a:fillRef idx="0">
              <a:schemeClr val="dk1"/>
            </a:fillRef>
            <a:effectRef idx="2">
              <a:schemeClr val="dk1"/>
            </a:effectRef>
            <a:fontRef idx="minor">
              <a:schemeClr val="tx1"/>
            </a:fontRef>
          </p:style>
        </p:cxnSp>
        <p:pic>
          <p:nvPicPr>
            <p:cNvPr id="15" name="圖片 14">
              <a:extLst>
                <a:ext uri="{FF2B5EF4-FFF2-40B4-BE49-F238E27FC236}">
                  <a16:creationId xmlns:a16="http://schemas.microsoft.com/office/drawing/2014/main" id="{31F58E9C-08D7-4DA9-8C8A-EB71FF9A0613}"/>
                </a:ext>
              </a:extLst>
            </p:cNvPr>
            <p:cNvPicPr>
              <a:picLocks noChangeAspect="1"/>
            </p:cNvPicPr>
            <p:nvPr/>
          </p:nvPicPr>
          <p:blipFill rotWithShape="1">
            <a:blip r:embed="rId5"/>
            <a:srcRect b="3724"/>
            <a:stretch/>
          </p:blipFill>
          <p:spPr>
            <a:xfrm>
              <a:off x="3968489" y="2729406"/>
              <a:ext cx="2839187" cy="20373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grpSp>
        <p:nvGrpSpPr>
          <p:cNvPr id="23" name="群組 22">
            <a:extLst>
              <a:ext uri="{FF2B5EF4-FFF2-40B4-BE49-F238E27FC236}">
                <a16:creationId xmlns:a16="http://schemas.microsoft.com/office/drawing/2014/main" id="{B6FF1545-473B-4A1C-9888-C82B4DDE126A}"/>
              </a:ext>
            </a:extLst>
          </p:cNvPr>
          <p:cNvGrpSpPr/>
          <p:nvPr/>
        </p:nvGrpSpPr>
        <p:grpSpPr>
          <a:xfrm>
            <a:off x="7084737" y="1582942"/>
            <a:ext cx="1843052" cy="3115225"/>
            <a:chOff x="7107541" y="1651522"/>
            <a:chExt cx="1843052" cy="3115225"/>
          </a:xfrm>
        </p:grpSpPr>
        <p:cxnSp>
          <p:nvCxnSpPr>
            <p:cNvPr id="10" name="直線單箭頭接點 9">
              <a:extLst>
                <a:ext uri="{FF2B5EF4-FFF2-40B4-BE49-F238E27FC236}">
                  <a16:creationId xmlns:a16="http://schemas.microsoft.com/office/drawing/2014/main" id="{F4B0BEA5-EF90-4D7D-A483-77250DD71BB4}"/>
                </a:ext>
              </a:extLst>
            </p:cNvPr>
            <p:cNvCxnSpPr>
              <a:cxnSpLocks/>
              <a:endCxn id="18" idx="0"/>
            </p:cNvCxnSpPr>
            <p:nvPr/>
          </p:nvCxnSpPr>
          <p:spPr>
            <a:xfrm>
              <a:off x="7833304" y="1651522"/>
              <a:ext cx="195763" cy="1077884"/>
            </a:xfrm>
            <a:prstGeom prst="straightConnector1">
              <a:avLst/>
            </a:prstGeom>
            <a:ln w="28575">
              <a:headEnd type="arrow" w="lg" len="med"/>
              <a:tailEnd type="none" w="med" len="lg"/>
            </a:ln>
          </p:spPr>
          <p:style>
            <a:lnRef idx="3">
              <a:schemeClr val="dk1"/>
            </a:lnRef>
            <a:fillRef idx="0">
              <a:schemeClr val="dk1"/>
            </a:fillRef>
            <a:effectRef idx="2">
              <a:schemeClr val="dk1"/>
            </a:effectRef>
            <a:fontRef idx="minor">
              <a:schemeClr val="tx1"/>
            </a:fontRef>
          </p:style>
        </p:cxnSp>
        <p:pic>
          <p:nvPicPr>
            <p:cNvPr id="18" name="圖片 17">
              <a:extLst>
                <a:ext uri="{FF2B5EF4-FFF2-40B4-BE49-F238E27FC236}">
                  <a16:creationId xmlns:a16="http://schemas.microsoft.com/office/drawing/2014/main" id="{E10997DE-8D3B-48C8-AC26-202DFF8435AD}"/>
                </a:ext>
              </a:extLst>
            </p:cNvPr>
            <p:cNvPicPr>
              <a:picLocks noChangeAspect="1"/>
            </p:cNvPicPr>
            <p:nvPr/>
          </p:nvPicPr>
          <p:blipFill rotWithShape="1">
            <a:blip r:embed="rId6"/>
            <a:srcRect l="1607" r="3742"/>
            <a:stretch/>
          </p:blipFill>
          <p:spPr>
            <a:xfrm>
              <a:off x="7107541" y="2729406"/>
              <a:ext cx="1843052" cy="20373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pic>
        <p:nvPicPr>
          <p:cNvPr id="16" name="內容版面配置區 8">
            <a:extLst>
              <a:ext uri="{FF2B5EF4-FFF2-40B4-BE49-F238E27FC236}">
                <a16:creationId xmlns:a16="http://schemas.microsoft.com/office/drawing/2014/main" id="{49E90E69-959E-46D5-B6E4-A40E59898CF6}"/>
              </a:ext>
            </a:extLst>
          </p:cNvPr>
          <p:cNvPicPr>
            <a:picLocks noChangeAspect="1"/>
          </p:cNvPicPr>
          <p:nvPr/>
        </p:nvPicPr>
        <p:blipFill rotWithShape="1">
          <a:blip r:embed="rId7"/>
          <a:srcRect l="62048" t="7469" r="23762" b="69803"/>
          <a:stretch/>
        </p:blipFill>
        <p:spPr>
          <a:xfrm>
            <a:off x="2545567" y="3960608"/>
            <a:ext cx="1083856" cy="9646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 name="內容版面配置區 8">
            <a:extLst>
              <a:ext uri="{FF2B5EF4-FFF2-40B4-BE49-F238E27FC236}">
                <a16:creationId xmlns:a16="http://schemas.microsoft.com/office/drawing/2014/main" id="{5E037D55-007E-4732-AB1F-A7DA1F16C373}"/>
              </a:ext>
            </a:extLst>
          </p:cNvPr>
          <p:cNvPicPr>
            <a:picLocks noChangeAspect="1"/>
          </p:cNvPicPr>
          <p:nvPr/>
        </p:nvPicPr>
        <p:blipFill rotWithShape="1">
          <a:blip r:embed="rId7"/>
          <a:srcRect l="42910" t="7966" r="37194" b="69306"/>
          <a:stretch/>
        </p:blipFill>
        <p:spPr>
          <a:xfrm>
            <a:off x="5307050" y="3960608"/>
            <a:ext cx="1519653" cy="9646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9" name="橢圓 18">
            <a:extLst>
              <a:ext uri="{FF2B5EF4-FFF2-40B4-BE49-F238E27FC236}">
                <a16:creationId xmlns:a16="http://schemas.microsoft.com/office/drawing/2014/main" id="{471D0560-13D9-4DA6-9CF6-96C701D87013}"/>
              </a:ext>
            </a:extLst>
          </p:cNvPr>
          <p:cNvSpPr/>
          <p:nvPr/>
        </p:nvSpPr>
        <p:spPr>
          <a:xfrm>
            <a:off x="2318427" y="1685296"/>
            <a:ext cx="767763" cy="29769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Tree>
    <p:extLst>
      <p:ext uri="{BB962C8B-B14F-4D97-AF65-F5344CB8AC3E}">
        <p14:creationId xmlns:p14="http://schemas.microsoft.com/office/powerpoint/2010/main" val="2261289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237DA1CF-F2A9-4590-9599-D982B465B9E7}"/>
              </a:ext>
            </a:extLst>
          </p:cNvPr>
          <p:cNvPicPr>
            <a:picLocks noChangeAspect="1"/>
          </p:cNvPicPr>
          <p:nvPr/>
        </p:nvPicPr>
        <p:blipFill>
          <a:blip r:embed="rId3"/>
          <a:stretch>
            <a:fillRect/>
          </a:stretch>
        </p:blipFill>
        <p:spPr>
          <a:xfrm>
            <a:off x="154963" y="970997"/>
            <a:ext cx="8834073" cy="3201505"/>
          </a:xfrm>
          <a:prstGeom prst="rect">
            <a:avLst/>
          </a:prstGeom>
          <a:ln>
            <a:noFill/>
          </a:ln>
          <a:effectLst>
            <a:outerShdw blurRad="292100" dist="139700" dir="2700000" algn="tl" rotWithShape="0">
              <a:srgbClr val="333333">
                <a:alpha val="65000"/>
              </a:srgbClr>
            </a:outerShdw>
          </a:effectLst>
        </p:spPr>
      </p:pic>
      <p:sp>
        <p:nvSpPr>
          <p:cNvPr id="8" name="Title 46">
            <a:extLst>
              <a:ext uri="{FF2B5EF4-FFF2-40B4-BE49-F238E27FC236}">
                <a16:creationId xmlns:a16="http://schemas.microsoft.com/office/drawing/2014/main" id="{D05FE4CF-694E-49B6-A887-77A6D4ED5D13}"/>
              </a:ext>
            </a:extLst>
          </p:cNvPr>
          <p:cNvSpPr txBox="1">
            <a:spLocks/>
          </p:cNvSpPr>
          <p:nvPr/>
        </p:nvSpPr>
        <p:spPr>
          <a:xfrm>
            <a:off x="-1" y="0"/>
            <a:ext cx="4158344" cy="583200"/>
          </a:xfrm>
          <a:custGeom>
            <a:avLst/>
            <a:gdLst>
              <a:gd name="connsiteX0" fmla="*/ 0 w 6192892"/>
              <a:gd name="connsiteY0" fmla="*/ 0 h 1198179"/>
              <a:gd name="connsiteX1" fmla="*/ 6192892 w 6192892"/>
              <a:gd name="connsiteY1" fmla="*/ 0 h 1198179"/>
              <a:gd name="connsiteX2" fmla="*/ 5947075 w 6192892"/>
              <a:gd name="connsiteY2" fmla="*/ 1198179 h 1198179"/>
              <a:gd name="connsiteX3" fmla="*/ 0 w 6192892"/>
              <a:gd name="connsiteY3" fmla="*/ 1198179 h 1198179"/>
            </a:gdLst>
            <a:ahLst/>
            <a:cxnLst>
              <a:cxn ang="0">
                <a:pos x="connsiteX0" y="connsiteY0"/>
              </a:cxn>
              <a:cxn ang="0">
                <a:pos x="connsiteX1" y="connsiteY1"/>
              </a:cxn>
              <a:cxn ang="0">
                <a:pos x="connsiteX2" y="connsiteY2"/>
              </a:cxn>
              <a:cxn ang="0">
                <a:pos x="connsiteX3" y="connsiteY3"/>
              </a:cxn>
            </a:cxnLst>
            <a:rect l="l" t="t" r="r" b="b"/>
            <a:pathLst>
              <a:path w="6192892" h="1198179">
                <a:moveTo>
                  <a:pt x="0" y="0"/>
                </a:moveTo>
                <a:lnTo>
                  <a:pt x="6192892" y="0"/>
                </a:lnTo>
                <a:lnTo>
                  <a:pt x="5947075" y="1198179"/>
                </a:lnTo>
                <a:lnTo>
                  <a:pt x="0" y="1198179"/>
                </a:lnTo>
                <a:close/>
              </a:path>
            </a:pathLst>
          </a:custGeom>
          <a:solidFill>
            <a:schemeClr val="accent2"/>
          </a:solidFill>
        </p:spPr>
        <p:txBody>
          <a:bodyPr vert="horz" wrap="square" lIns="171450" tIns="34290" rIns="68580" bIns="34290" rtlCol="0" anchor="ctr">
            <a:noAutofit/>
          </a:bodyPr>
          <a:lstStyle>
            <a:lvl1pPr algn="l" defTabSz="914400" rtl="0" eaLnBrk="1" latinLnBrk="0" hangingPunct="1">
              <a:lnSpc>
                <a:spcPct val="100000"/>
              </a:lnSpc>
              <a:spcBef>
                <a:spcPct val="0"/>
              </a:spcBef>
              <a:buNone/>
              <a:defRPr sz="4000" kern="1200" cap="all" spc="300" baseline="0">
                <a:solidFill>
                  <a:schemeClr val="bg1"/>
                </a:solidFill>
                <a:latin typeface="Bahnschrift" panose="020B0502040204020203" pitchFamily="34" charset="0"/>
                <a:ea typeface="+mj-ea"/>
                <a:cs typeface="+mj-cs"/>
              </a:defRPr>
            </a:lvl1pPr>
          </a:lstStyle>
          <a:p>
            <a:r>
              <a:rPr lang="en-US" altLang="zh-HK" sz="3000" dirty="0"/>
              <a:t>Default filter</a:t>
            </a:r>
          </a:p>
        </p:txBody>
      </p:sp>
      <p:grpSp>
        <p:nvGrpSpPr>
          <p:cNvPr id="19" name="群組 18">
            <a:extLst>
              <a:ext uri="{FF2B5EF4-FFF2-40B4-BE49-F238E27FC236}">
                <a16:creationId xmlns:a16="http://schemas.microsoft.com/office/drawing/2014/main" id="{858CBB1A-7FE2-40B4-AB92-0184F929570A}"/>
              </a:ext>
            </a:extLst>
          </p:cNvPr>
          <p:cNvGrpSpPr/>
          <p:nvPr/>
        </p:nvGrpSpPr>
        <p:grpSpPr>
          <a:xfrm>
            <a:off x="6203723" y="1145300"/>
            <a:ext cx="2643097" cy="1426450"/>
            <a:chOff x="6203723" y="1145300"/>
            <a:chExt cx="2643097" cy="1426450"/>
          </a:xfrm>
        </p:grpSpPr>
        <p:sp>
          <p:nvSpPr>
            <p:cNvPr id="4" name="橢圓 3">
              <a:extLst>
                <a:ext uri="{FF2B5EF4-FFF2-40B4-BE49-F238E27FC236}">
                  <a16:creationId xmlns:a16="http://schemas.microsoft.com/office/drawing/2014/main" id="{025C5810-7F3F-4187-901A-98B871EB9254}"/>
                </a:ext>
              </a:extLst>
            </p:cNvPr>
            <p:cNvSpPr/>
            <p:nvPr/>
          </p:nvSpPr>
          <p:spPr>
            <a:xfrm>
              <a:off x="7257389" y="1145300"/>
              <a:ext cx="1356891" cy="29769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cxnSp>
          <p:nvCxnSpPr>
            <p:cNvPr id="6" name="直線單箭頭接點 5">
              <a:extLst>
                <a:ext uri="{FF2B5EF4-FFF2-40B4-BE49-F238E27FC236}">
                  <a16:creationId xmlns:a16="http://schemas.microsoft.com/office/drawing/2014/main" id="{9E2DD6B6-5308-43D8-B6FF-AFC360E278E3}"/>
                </a:ext>
              </a:extLst>
            </p:cNvPr>
            <p:cNvCxnSpPr>
              <a:cxnSpLocks/>
              <a:stCxn id="4" idx="4"/>
              <a:endCxn id="14" idx="0"/>
            </p:cNvCxnSpPr>
            <p:nvPr/>
          </p:nvCxnSpPr>
          <p:spPr>
            <a:xfrm flipH="1">
              <a:off x="7525272" y="1442996"/>
              <a:ext cx="410563" cy="596513"/>
            </a:xfrm>
            <a:prstGeom prst="straightConnector1">
              <a:avLst/>
            </a:prstGeom>
            <a:ln w="28575">
              <a:headEnd type="arrow" w="lg" len="med"/>
              <a:tailEnd type="none" w="med" len="lg"/>
            </a:ln>
          </p:spPr>
          <p:style>
            <a:lnRef idx="3">
              <a:schemeClr val="dk1"/>
            </a:lnRef>
            <a:fillRef idx="0">
              <a:schemeClr val="dk1"/>
            </a:fillRef>
            <a:effectRef idx="2">
              <a:schemeClr val="dk1"/>
            </a:effectRef>
            <a:fontRef idx="minor">
              <a:schemeClr val="tx1"/>
            </a:fontRef>
          </p:style>
        </p:cxnSp>
        <p:pic>
          <p:nvPicPr>
            <p:cNvPr id="14" name="圖片 13">
              <a:extLst>
                <a:ext uri="{FF2B5EF4-FFF2-40B4-BE49-F238E27FC236}">
                  <a16:creationId xmlns:a16="http://schemas.microsoft.com/office/drawing/2014/main" id="{41BFE1FA-5FB7-4FAA-8C2A-E3301F7EFFFA}"/>
                </a:ext>
              </a:extLst>
            </p:cNvPr>
            <p:cNvPicPr>
              <a:picLocks noChangeAspect="1"/>
            </p:cNvPicPr>
            <p:nvPr/>
          </p:nvPicPr>
          <p:blipFill rotWithShape="1">
            <a:blip r:embed="rId4"/>
            <a:srcRect r="3099" b="17542"/>
            <a:stretch/>
          </p:blipFill>
          <p:spPr>
            <a:xfrm>
              <a:off x="6203723" y="2039509"/>
              <a:ext cx="2643097" cy="5322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sp>
        <p:nvSpPr>
          <p:cNvPr id="9" name="文字方塊 8">
            <a:extLst>
              <a:ext uri="{FF2B5EF4-FFF2-40B4-BE49-F238E27FC236}">
                <a16:creationId xmlns:a16="http://schemas.microsoft.com/office/drawing/2014/main" id="{D42056F0-5454-4903-B912-C8809BA29348}"/>
              </a:ext>
            </a:extLst>
          </p:cNvPr>
          <p:cNvSpPr txBox="1"/>
          <p:nvPr/>
        </p:nvSpPr>
        <p:spPr>
          <a:xfrm>
            <a:off x="956821" y="4743688"/>
            <a:ext cx="8126219" cy="369332"/>
          </a:xfrm>
          <a:prstGeom prst="rect">
            <a:avLst/>
          </a:prstGeom>
          <a:solidFill>
            <a:srgbClr val="92D050"/>
          </a:solidFill>
          <a:ln>
            <a:solidFill>
              <a:srgbClr val="65A552"/>
            </a:solidFill>
          </a:ln>
        </p:spPr>
        <p:txBody>
          <a:bodyPr wrap="square" rtlCol="0">
            <a:spAutoFit/>
          </a:bodyPr>
          <a:lstStyle/>
          <a:p>
            <a:r>
              <a:rPr lang="en-US" altLang="zh-HK" b="1" dirty="0"/>
              <a:t>Workflow:  </a:t>
            </a:r>
            <a:r>
              <a:rPr lang="en-US" altLang="zh-HK" dirty="0">
                <a:solidFill>
                  <a:srgbClr val="FFFF00"/>
                </a:solidFill>
              </a:rPr>
              <a:t>Pending(Collected) </a:t>
            </a:r>
            <a:r>
              <a:rPr lang="en-US" altLang="zh-HK" sz="1600" b="1" dirty="0"/>
              <a:t>→</a:t>
            </a:r>
            <a:r>
              <a:rPr lang="en-US" altLang="zh-HK" dirty="0"/>
              <a:t> Pending(Verified) </a:t>
            </a:r>
            <a:r>
              <a:rPr lang="en-US" altLang="zh-HK" sz="1600" b="1" dirty="0"/>
              <a:t>→</a:t>
            </a:r>
            <a:r>
              <a:rPr lang="en-US" altLang="zh-HK" dirty="0"/>
              <a:t> Packed </a:t>
            </a:r>
            <a:r>
              <a:rPr lang="en-US" altLang="zh-HK" sz="1600" b="1" dirty="0"/>
              <a:t>→</a:t>
            </a:r>
            <a:r>
              <a:rPr lang="en-US" altLang="zh-HK" dirty="0"/>
              <a:t> Sent Out </a:t>
            </a:r>
            <a:r>
              <a:rPr lang="en-US" altLang="zh-HK" sz="1600" b="1" dirty="0"/>
              <a:t>→</a:t>
            </a:r>
            <a:r>
              <a:rPr lang="en-US" altLang="zh-HK" dirty="0"/>
              <a:t> Received</a:t>
            </a:r>
            <a:endParaRPr lang="zh-HK" altLang="en-US" dirty="0"/>
          </a:p>
        </p:txBody>
      </p:sp>
      <p:sp>
        <p:nvSpPr>
          <p:cNvPr id="10" name="橢圓 9">
            <a:extLst>
              <a:ext uri="{FF2B5EF4-FFF2-40B4-BE49-F238E27FC236}">
                <a16:creationId xmlns:a16="http://schemas.microsoft.com/office/drawing/2014/main" id="{F82ED79F-4085-43FF-84EB-9D58667C87E1}"/>
              </a:ext>
            </a:extLst>
          </p:cNvPr>
          <p:cNvSpPr/>
          <p:nvPr/>
        </p:nvSpPr>
        <p:spPr>
          <a:xfrm>
            <a:off x="476380" y="1412516"/>
            <a:ext cx="542662" cy="29769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grpSp>
        <p:nvGrpSpPr>
          <p:cNvPr id="47" name="群組 46">
            <a:extLst>
              <a:ext uri="{FF2B5EF4-FFF2-40B4-BE49-F238E27FC236}">
                <a16:creationId xmlns:a16="http://schemas.microsoft.com/office/drawing/2014/main" id="{6E252DB6-82D9-42EE-BAAF-A6FCD2A03B70}"/>
              </a:ext>
            </a:extLst>
          </p:cNvPr>
          <p:cNvGrpSpPr/>
          <p:nvPr/>
        </p:nvGrpSpPr>
        <p:grpSpPr>
          <a:xfrm>
            <a:off x="2561501" y="1900207"/>
            <a:ext cx="3050334" cy="1803113"/>
            <a:chOff x="2561501" y="1900207"/>
            <a:chExt cx="3050334" cy="1803113"/>
          </a:xfrm>
        </p:grpSpPr>
        <p:grpSp>
          <p:nvGrpSpPr>
            <p:cNvPr id="20" name="群組 19">
              <a:extLst>
                <a:ext uri="{FF2B5EF4-FFF2-40B4-BE49-F238E27FC236}">
                  <a16:creationId xmlns:a16="http://schemas.microsoft.com/office/drawing/2014/main" id="{0627CC76-20A8-4F7C-9FF9-A0F5D857201F}"/>
                </a:ext>
              </a:extLst>
            </p:cNvPr>
            <p:cNvGrpSpPr/>
            <p:nvPr/>
          </p:nvGrpSpPr>
          <p:grpSpPr>
            <a:xfrm>
              <a:off x="2793320" y="1900207"/>
              <a:ext cx="2818515" cy="1353533"/>
              <a:chOff x="2797425" y="1976012"/>
              <a:chExt cx="2818515" cy="1353533"/>
            </a:xfrm>
          </p:grpSpPr>
          <p:grpSp>
            <p:nvGrpSpPr>
              <p:cNvPr id="13" name="群組 12">
                <a:extLst>
                  <a:ext uri="{FF2B5EF4-FFF2-40B4-BE49-F238E27FC236}">
                    <a16:creationId xmlns:a16="http://schemas.microsoft.com/office/drawing/2014/main" id="{79332E96-10BC-415B-9E64-BE2D2580C45E}"/>
                  </a:ext>
                </a:extLst>
              </p:cNvPr>
              <p:cNvGrpSpPr/>
              <p:nvPr/>
            </p:nvGrpSpPr>
            <p:grpSpPr>
              <a:xfrm>
                <a:off x="2797425" y="2483502"/>
                <a:ext cx="1881870" cy="338554"/>
                <a:chOff x="6161490" y="1037206"/>
                <a:chExt cx="1881870" cy="338554"/>
              </a:xfrm>
            </p:grpSpPr>
            <p:cxnSp>
              <p:nvCxnSpPr>
                <p:cNvPr id="16" name="直線單箭頭接點 15">
                  <a:extLst>
                    <a:ext uri="{FF2B5EF4-FFF2-40B4-BE49-F238E27FC236}">
                      <a16:creationId xmlns:a16="http://schemas.microsoft.com/office/drawing/2014/main" id="{58DE6938-AB0A-454E-8CF9-32019E39551A}"/>
                    </a:ext>
                  </a:extLst>
                </p:cNvPr>
                <p:cNvCxnSpPr>
                  <a:cxnSpLocks/>
                  <a:stCxn id="17" idx="3"/>
                  <a:endCxn id="11" idx="1"/>
                </p:cNvCxnSpPr>
                <p:nvPr/>
              </p:nvCxnSpPr>
              <p:spPr>
                <a:xfrm>
                  <a:off x="7451472" y="1206483"/>
                  <a:ext cx="591888" cy="0"/>
                </a:xfrm>
                <a:prstGeom prst="straightConnector1">
                  <a:avLst/>
                </a:prstGeom>
                <a:ln w="28575">
                  <a:headEnd type="arrow" w="lg" len="med"/>
                  <a:tailEnd type="none" w="med" len="lg"/>
                </a:ln>
              </p:spPr>
              <p:style>
                <a:lnRef idx="3">
                  <a:schemeClr val="dk1"/>
                </a:lnRef>
                <a:fillRef idx="0">
                  <a:schemeClr val="dk1"/>
                </a:fillRef>
                <a:effectRef idx="2">
                  <a:schemeClr val="dk1"/>
                </a:effectRef>
                <a:fontRef idx="minor">
                  <a:schemeClr val="tx1"/>
                </a:fontRef>
              </p:style>
            </p:cxnSp>
            <p:sp>
              <p:nvSpPr>
                <p:cNvPr id="17" name="文字方塊 16">
                  <a:extLst>
                    <a:ext uri="{FF2B5EF4-FFF2-40B4-BE49-F238E27FC236}">
                      <a16:creationId xmlns:a16="http://schemas.microsoft.com/office/drawing/2014/main" id="{262A34A4-B470-4D50-B54A-CAC4D1AB5444}"/>
                    </a:ext>
                  </a:extLst>
                </p:cNvPr>
                <p:cNvSpPr txBox="1"/>
                <p:nvPr/>
              </p:nvSpPr>
              <p:spPr>
                <a:xfrm>
                  <a:off x="6161490" y="1037206"/>
                  <a:ext cx="1289982" cy="338554"/>
                </a:xfrm>
                <a:prstGeom prst="rect">
                  <a:avLst/>
                </a:prstGeom>
                <a:solidFill>
                  <a:schemeClr val="accent1">
                    <a:lumMod val="40000"/>
                    <a:lumOff val="60000"/>
                  </a:schemeClr>
                </a:solidFill>
                <a:ln>
                  <a:solidFill>
                    <a:schemeClr val="tx1">
                      <a:lumMod val="50000"/>
                      <a:lumOff val="5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HK" sz="1600" dirty="0">
                      <a:solidFill>
                        <a:schemeClr val="tx1"/>
                      </a:solidFill>
                      <a:latin typeface="Bahnschrift" panose="020B0502040204020203" pitchFamily="34" charset="0"/>
                    </a:rPr>
                    <a:t>Is Collected</a:t>
                  </a:r>
                  <a:endParaRPr lang="en-US" altLang="zh-HK" sz="1600" b="1" u="sng" dirty="0">
                    <a:solidFill>
                      <a:schemeClr val="tx1"/>
                    </a:solidFill>
                    <a:latin typeface="Bahnschrift" panose="020B0502040204020203" pitchFamily="34" charset="0"/>
                  </a:endParaRPr>
                </a:p>
              </p:txBody>
            </p:sp>
          </p:grpSp>
          <p:sp>
            <p:nvSpPr>
              <p:cNvPr id="11" name="矩形: 圓角 10">
                <a:extLst>
                  <a:ext uri="{FF2B5EF4-FFF2-40B4-BE49-F238E27FC236}">
                    <a16:creationId xmlns:a16="http://schemas.microsoft.com/office/drawing/2014/main" id="{0C70E6E2-63ED-4C49-AB14-9AD592DE685E}"/>
                  </a:ext>
                </a:extLst>
              </p:cNvPr>
              <p:cNvSpPr/>
              <p:nvPr/>
            </p:nvSpPr>
            <p:spPr>
              <a:xfrm>
                <a:off x="4679295" y="1976012"/>
                <a:ext cx="936645" cy="135353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grpSp>
        <p:grpSp>
          <p:nvGrpSpPr>
            <p:cNvPr id="32" name="群組 31">
              <a:extLst>
                <a:ext uri="{FF2B5EF4-FFF2-40B4-BE49-F238E27FC236}">
                  <a16:creationId xmlns:a16="http://schemas.microsoft.com/office/drawing/2014/main" id="{58254B15-D878-47ED-9A7C-77748F600C7C}"/>
                </a:ext>
              </a:extLst>
            </p:cNvPr>
            <p:cNvGrpSpPr/>
            <p:nvPr/>
          </p:nvGrpSpPr>
          <p:grpSpPr>
            <a:xfrm>
              <a:off x="2561501" y="3299460"/>
              <a:ext cx="3050334" cy="403860"/>
              <a:chOff x="2413206" y="3222865"/>
              <a:chExt cx="3050334" cy="403860"/>
            </a:xfrm>
          </p:grpSpPr>
          <p:grpSp>
            <p:nvGrpSpPr>
              <p:cNvPr id="33" name="群組 32">
                <a:extLst>
                  <a:ext uri="{FF2B5EF4-FFF2-40B4-BE49-F238E27FC236}">
                    <a16:creationId xmlns:a16="http://schemas.microsoft.com/office/drawing/2014/main" id="{09EF8866-0991-487F-ACE2-3F4C7E4497FF}"/>
                  </a:ext>
                </a:extLst>
              </p:cNvPr>
              <p:cNvGrpSpPr/>
              <p:nvPr/>
            </p:nvGrpSpPr>
            <p:grpSpPr>
              <a:xfrm>
                <a:off x="2413206" y="3255518"/>
                <a:ext cx="2113689" cy="338554"/>
                <a:chOff x="5777271" y="1809222"/>
                <a:chExt cx="2113689" cy="338554"/>
              </a:xfrm>
            </p:grpSpPr>
            <p:cxnSp>
              <p:nvCxnSpPr>
                <p:cNvPr id="35" name="直線單箭頭接點 34">
                  <a:extLst>
                    <a:ext uri="{FF2B5EF4-FFF2-40B4-BE49-F238E27FC236}">
                      <a16:creationId xmlns:a16="http://schemas.microsoft.com/office/drawing/2014/main" id="{32556AB1-055D-403F-B891-6F3995DB58D0}"/>
                    </a:ext>
                  </a:extLst>
                </p:cNvPr>
                <p:cNvCxnSpPr>
                  <a:cxnSpLocks/>
                  <a:stCxn id="36" idx="3"/>
                  <a:endCxn id="34" idx="1"/>
                </p:cNvCxnSpPr>
                <p:nvPr/>
              </p:nvCxnSpPr>
              <p:spPr>
                <a:xfrm>
                  <a:off x="7299072" y="1978499"/>
                  <a:ext cx="591888" cy="0"/>
                </a:xfrm>
                <a:prstGeom prst="straightConnector1">
                  <a:avLst/>
                </a:prstGeom>
                <a:ln w="28575">
                  <a:headEnd type="arrow" w="lg" len="med"/>
                  <a:tailEnd type="none" w="med" len="lg"/>
                </a:ln>
              </p:spPr>
              <p:style>
                <a:lnRef idx="3">
                  <a:schemeClr val="dk1"/>
                </a:lnRef>
                <a:fillRef idx="0">
                  <a:schemeClr val="dk1"/>
                </a:fillRef>
                <a:effectRef idx="2">
                  <a:schemeClr val="dk1"/>
                </a:effectRef>
                <a:fontRef idx="minor">
                  <a:schemeClr val="tx1"/>
                </a:fontRef>
              </p:style>
            </p:cxnSp>
            <p:sp>
              <p:nvSpPr>
                <p:cNvPr id="36" name="文字方塊 35">
                  <a:extLst>
                    <a:ext uri="{FF2B5EF4-FFF2-40B4-BE49-F238E27FC236}">
                      <a16:creationId xmlns:a16="http://schemas.microsoft.com/office/drawing/2014/main" id="{CDF45F0D-FA01-488F-AEF0-E1DAD78BEA7E}"/>
                    </a:ext>
                  </a:extLst>
                </p:cNvPr>
                <p:cNvSpPr txBox="1"/>
                <p:nvPr/>
              </p:nvSpPr>
              <p:spPr>
                <a:xfrm>
                  <a:off x="5777271" y="1809222"/>
                  <a:ext cx="1521801" cy="338554"/>
                </a:xfrm>
                <a:prstGeom prst="rect">
                  <a:avLst/>
                </a:prstGeom>
                <a:solidFill>
                  <a:schemeClr val="accent1">
                    <a:lumMod val="40000"/>
                    <a:lumOff val="60000"/>
                  </a:schemeClr>
                </a:solidFill>
                <a:ln>
                  <a:solidFill>
                    <a:schemeClr val="tx1">
                      <a:lumMod val="50000"/>
                      <a:lumOff val="5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HK" sz="1600" dirty="0">
                      <a:solidFill>
                        <a:schemeClr val="tx1"/>
                      </a:solidFill>
                      <a:latin typeface="Bahnschrift" panose="020B0502040204020203" pitchFamily="34" charset="0"/>
                    </a:rPr>
                    <a:t>Not Collected</a:t>
                  </a:r>
                  <a:endParaRPr lang="en-US" altLang="zh-HK" sz="1600" b="1" u="sng" dirty="0">
                    <a:solidFill>
                      <a:schemeClr val="tx1"/>
                    </a:solidFill>
                    <a:latin typeface="Bahnschrift" panose="020B0502040204020203" pitchFamily="34" charset="0"/>
                  </a:endParaRPr>
                </a:p>
              </p:txBody>
            </p:sp>
          </p:grpSp>
          <p:sp>
            <p:nvSpPr>
              <p:cNvPr id="34" name="矩形: 圓角 33">
                <a:extLst>
                  <a:ext uri="{FF2B5EF4-FFF2-40B4-BE49-F238E27FC236}">
                    <a16:creationId xmlns:a16="http://schemas.microsoft.com/office/drawing/2014/main" id="{C26F83DC-988D-4723-9A5E-2CCBFCF3CABE}"/>
                  </a:ext>
                </a:extLst>
              </p:cNvPr>
              <p:cNvSpPr/>
              <p:nvPr/>
            </p:nvSpPr>
            <p:spPr>
              <a:xfrm>
                <a:off x="4526895" y="3222865"/>
                <a:ext cx="936645" cy="40386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grpSp>
      </p:grpSp>
    </p:spTree>
    <p:extLst>
      <p:ext uri="{BB962C8B-B14F-4D97-AF65-F5344CB8AC3E}">
        <p14:creationId xmlns:p14="http://schemas.microsoft.com/office/powerpoint/2010/main" val="1282764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6A49627-BF3F-409F-AD52-1B30DD7AB3C6}">
  <ds:schemaRefs>
    <ds:schemaRef ds:uri="http://schemas.microsoft.com/sharepoint/v3"/>
    <ds:schemaRef ds:uri="http://purl.org/dc/elements/1.1/"/>
    <ds:schemaRef ds:uri="http://schemas.microsoft.com/office/2006/documentManagement/types"/>
    <ds:schemaRef ds:uri="http://www.w3.org/XML/1998/namespace"/>
    <ds:schemaRef ds:uri="http://schemas.microsoft.com/office/infopath/2007/PartnerControls"/>
    <ds:schemaRef ds:uri="http://schemas.microsoft.com/office/2006/metadata/properties"/>
    <ds:schemaRef ds:uri="http://schemas.openxmlformats.org/package/2006/metadata/core-properties"/>
    <ds:schemaRef ds:uri="16c05727-aa75-4e4a-9b5f-8a80a1165891"/>
    <ds:schemaRef ds:uri="230e9df3-be65-4c73-a93b-d1236ebd677e"/>
    <ds:schemaRef ds:uri="71af3243-3dd4-4a8d-8c0d-dd76da1f02a5"/>
    <ds:schemaRef ds:uri="http://purl.org/dc/dcmitype/"/>
    <ds:schemaRef ds:uri="http://purl.org/dc/terms/"/>
  </ds:schemaRefs>
</ds:datastoreItem>
</file>

<file path=customXml/itemProps2.xml><?xml version="1.0" encoding="utf-8"?>
<ds:datastoreItem xmlns:ds="http://schemas.openxmlformats.org/officeDocument/2006/customXml" ds:itemID="{733E722B-1125-4A71-8202-FAD6A1C14A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AE3212-FDDD-4F52-95D5-3CE5C732A69F}">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0</TotalTime>
  <Words>2693</Words>
  <Application>Microsoft Office PowerPoint</Application>
  <PresentationFormat>On-screen Show (16:9)</PresentationFormat>
  <Paragraphs>212</Paragraphs>
  <Slides>26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Bahnschrift</vt:lpstr>
      <vt:lpstr>Calibri</vt:lpstr>
      <vt:lpstr>Calibri Light</vt:lpstr>
      <vt:lpstr>Consolas</vt:lpstr>
      <vt:lpstr>Tw Cen MT</vt:lpstr>
      <vt:lpstr>Wingdings</vt:lpstr>
      <vt:lpstr>Office Theme</vt:lpstr>
      <vt:lpstr>1</vt:lpstr>
      <vt:lpstr>Bug fix</vt:lpstr>
      <vt:lpstr>PowerPoint Presentation</vt:lpstr>
      <vt:lpstr>2</vt:lpstr>
      <vt:lpstr>Background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Referral Log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2021-09-07T04:41:26Z</dcterms:created>
  <dcterms:modified xsi:type="dcterms:W3CDTF">2025-06-26T02:51:29Z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f42aa342-8706-4288-bd11-ebb85995028c_Enabled">
    <vt:lpwstr>true</vt:lpwstr>
  </property>
  <property fmtid="{D5CDD505-2E9C-101B-9397-08002B2CF9AE}" pid="4" name="MSIP_Label_f42aa342-8706-4288-bd11-ebb85995028c_SetDate">
    <vt:lpwstr>2022-05-03T19:17:58Z</vt:lpwstr>
  </property>
  <property fmtid="{D5CDD505-2E9C-101B-9397-08002B2CF9AE}" pid="5" name="MSIP_Label_f42aa342-8706-4288-bd11-ebb85995028c_Method">
    <vt:lpwstr>Standard</vt:lpwstr>
  </property>
  <property fmtid="{D5CDD505-2E9C-101B-9397-08002B2CF9AE}" pid="6" name="MSIP_Label_f42aa342-8706-4288-bd11-ebb85995028c_Name">
    <vt:lpwstr>Internal</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ActionId">
    <vt:lpwstr>25d63fd1-0370-4d03-a1c2-b2f22483dbaf</vt:lpwstr>
  </property>
  <property fmtid="{D5CDD505-2E9C-101B-9397-08002B2CF9AE}" pid="9" name="MSIP_Label_f42aa342-8706-4288-bd11-ebb85995028c_ContentBits">
    <vt:lpwstr>0</vt:lpwstr>
  </property>
</Properties>
</file>