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6" r:id="rId4"/>
  </p:sldMasterIdLst>
  <p:notesMasterIdLst>
    <p:notesMasterId r:id="rId10"/>
  </p:notesMasterIdLst>
  <p:sldIdLst>
    <p:sldId id="319" r:id="rId5"/>
    <p:sldId id="330" r:id="rId6"/>
    <p:sldId id="331" r:id="rId7"/>
    <p:sldId id="332" r:id="rId8"/>
    <p:sldId id="32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391" autoAdjust="0"/>
  </p:normalViewPr>
  <p:slideViewPr>
    <p:cSldViewPr snapToGrid="0">
      <p:cViewPr varScale="1">
        <p:scale>
          <a:sx n="124" d="100"/>
          <a:sy n="124" d="100"/>
        </p:scale>
        <p:origin x="1550" y="91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 Inquiry Log is used to check whether the printers are correctly functioning and have printed the assigned documents. 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Letting users print out the report log can let them check the failed printers with the hard-copied of the report log,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that they don’t need to return to the system to check the report log every time. 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2FD2-F864-2E4E-ACF0-2DBC196A706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1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For the export PDF button, a preview screen will be opened on the browser for previewing or downloading.  </a:t>
            </a:r>
          </a:p>
          <a:p>
            <a:r>
              <a:rPr lang="en-US" altLang="zh-HK" dirty="0"/>
              <a:t>This is the content inside the PDF file, clearly displaying the search result of the report log.</a:t>
            </a:r>
          </a:p>
          <a:p>
            <a:r>
              <a:rPr lang="en-US" altLang="zh-HK" dirty="0"/>
              <a:t>Users can print this PDF out and bring it to check </a:t>
            </a:r>
            <a:r>
              <a:rPr lang="en-US" altLang="zh-HK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failed printers.  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2FD2-F864-2E4E-ACF0-2DBC196A70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0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For the export PDF button, a preview screen will be opened on the browser for previewing or downloading.  </a:t>
            </a:r>
          </a:p>
          <a:p>
            <a:r>
              <a:rPr lang="en-US" altLang="zh-HK" dirty="0"/>
              <a:t>This is the content inside the PDF file, clearly displaying the search result of the report log.</a:t>
            </a:r>
          </a:p>
          <a:p>
            <a:r>
              <a:rPr lang="en-US" altLang="zh-HK" dirty="0"/>
              <a:t>Users can print this PDF out and bring it to check </a:t>
            </a:r>
            <a:r>
              <a:rPr lang="en-US" altLang="zh-HK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failed printers.  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2FD2-F864-2E4E-ACF0-2DBC196A70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9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For the export PDF button, a preview screen will be opened on the browser for previewing or downloading.  </a:t>
            </a:r>
          </a:p>
          <a:p>
            <a:r>
              <a:rPr lang="en-US" altLang="zh-HK" dirty="0"/>
              <a:t>This is the content inside the PDF file, clearly displaying the search result of the report log.</a:t>
            </a:r>
          </a:p>
          <a:p>
            <a:r>
              <a:rPr lang="en-US" altLang="zh-HK" dirty="0"/>
              <a:t>Users can print this PDF out and bring it to check </a:t>
            </a:r>
            <a:r>
              <a:rPr lang="en-US" altLang="zh-HK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failed printers.  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2FD2-F864-2E4E-ACF0-2DBC196A70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7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For the export PDF button, a preview screen will be opened on the browser for previewing or downloading.  </a:t>
            </a:r>
          </a:p>
          <a:p>
            <a:r>
              <a:rPr lang="en-US" altLang="zh-HK" dirty="0"/>
              <a:t>This is the content inside the PDF file, clearly displaying the search result of the report log.</a:t>
            </a:r>
          </a:p>
          <a:p>
            <a:r>
              <a:rPr lang="en-US" altLang="zh-HK" dirty="0"/>
              <a:t>Users can print this PDF out and bring it to check </a:t>
            </a:r>
            <a:r>
              <a:rPr lang="en-US" altLang="zh-HK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failed printers.  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82FD2-F864-2E4E-ACF0-2DBC196A70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0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D1CA-5F7E-489F-B9AC-F0EBC9D9712D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165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D1CA-5F7E-489F-B9AC-F0EBC9D9712D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4816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D1CA-5F7E-489F-B9AC-F0EBC9D9712D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5185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64632" y="0"/>
            <a:ext cx="6379369" cy="51435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4921B-870F-DA4B-99FE-526B47FAF5FF}"/>
              </a:ext>
            </a:extLst>
          </p:cNvPr>
          <p:cNvCxnSpPr/>
          <p:nvPr userDrawn="1"/>
        </p:nvCxnSpPr>
        <p:spPr>
          <a:xfrm flipH="1">
            <a:off x="2632587" y="0"/>
            <a:ext cx="1150374" cy="4568313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3C217E0E-2C1A-4D03-BC55-D7D6609B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62" y="659726"/>
            <a:ext cx="5744615" cy="898634"/>
          </a:xfrm>
          <a:custGeom>
            <a:avLst/>
            <a:gdLst>
              <a:gd name="connsiteX0" fmla="*/ 0 w 7659486"/>
              <a:gd name="connsiteY0" fmla="*/ 0 h 1198178"/>
              <a:gd name="connsiteX1" fmla="*/ 7659486 w 7659486"/>
              <a:gd name="connsiteY1" fmla="*/ 0 h 1198178"/>
              <a:gd name="connsiteX2" fmla="*/ 7355455 w 7659486"/>
              <a:gd name="connsiteY2" fmla="*/ 1198178 h 1198178"/>
              <a:gd name="connsiteX3" fmla="*/ 0 w 7659486"/>
              <a:gd name="connsiteY3" fmla="*/ 1198178 h 119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486" h="1198178">
                <a:moveTo>
                  <a:pt x="0" y="0"/>
                </a:moveTo>
                <a:lnTo>
                  <a:pt x="7659486" y="0"/>
                </a:lnTo>
                <a:lnTo>
                  <a:pt x="7355455" y="1198178"/>
                </a:lnTo>
                <a:lnTo>
                  <a:pt x="0" y="119817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>
            <a:noAutofit/>
          </a:bodyPr>
          <a:lstStyle>
            <a:lvl1pPr>
              <a:defRPr sz="3000" cap="all" spc="225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12" y="1913864"/>
            <a:ext cx="2214449" cy="1336232"/>
          </a:xfrm>
        </p:spPr>
        <p:txBody>
          <a:bodyPr>
            <a:normAutofit/>
          </a:bodyPr>
          <a:lstStyle>
            <a:lvl1pPr marL="0" indent="0" algn="l">
              <a:buNone/>
              <a:defRPr sz="1500" spc="105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0592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6943C0-A7A3-4C4C-BEB2-9176DE8630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60785" y="0"/>
            <a:ext cx="6383214" cy="5143500"/>
          </a:xfrm>
          <a:custGeom>
            <a:avLst/>
            <a:gdLst>
              <a:gd name="connsiteX0" fmla="*/ 1706880 w 8510952"/>
              <a:gd name="connsiteY0" fmla="*/ 0 h 6858000"/>
              <a:gd name="connsiteX1" fmla="*/ 8510952 w 8510952"/>
              <a:gd name="connsiteY1" fmla="*/ 0 h 6858000"/>
              <a:gd name="connsiteX2" fmla="*/ 8510952 w 8510952"/>
              <a:gd name="connsiteY2" fmla="*/ 6858000 h 6858000"/>
              <a:gd name="connsiteX3" fmla="*/ 0 w 8510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52" h="6858000">
                <a:moveTo>
                  <a:pt x="1706880" y="0"/>
                </a:moveTo>
                <a:lnTo>
                  <a:pt x="8510952" y="0"/>
                </a:lnTo>
                <a:lnTo>
                  <a:pt x="85109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/>
          <p:nvPr userDrawn="1"/>
        </p:nvCxnSpPr>
        <p:spPr>
          <a:xfrm flipH="1">
            <a:off x="2632587" y="0"/>
            <a:ext cx="1150374" cy="4568313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941283B3-F5BE-4FDF-829D-D1BE17F7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62" y="659727"/>
            <a:ext cx="4644669" cy="898634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anchor="ctr">
            <a:noAutofit/>
          </a:bodyPr>
          <a:lstStyle>
            <a:lvl1pPr algn="l">
              <a:defRPr sz="3000" cap="all" spc="225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012" y="1913865"/>
            <a:ext cx="2214449" cy="26544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500" spc="105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4767263"/>
            <a:ext cx="1298122" cy="273844"/>
          </a:xfrm>
        </p:spPr>
        <p:txBody>
          <a:bodyPr/>
          <a:lstStyle>
            <a:lvl1pPr>
              <a:defRPr sz="750"/>
            </a:lvl1pPr>
          </a:lstStyle>
          <a:p>
            <a:fld id="{BECDB002-086C-4FC2-9108-C394C3B829E3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3506" y="4767263"/>
            <a:ext cx="1154744" cy="273844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750"/>
            </a:lvl1pPr>
          </a:lstStyle>
          <a:p>
            <a:fld id="{B2AF213A-60C6-4671-9B4D-63024EC3B303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5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6908752" y="0"/>
            <a:ext cx="1150374" cy="4568313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B329649E-3847-4CC6-A84D-56DE76BD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62" y="659727"/>
            <a:ext cx="4644669" cy="898634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defRPr sz="3000" cap="all" spc="225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120DB-DDEC-4DDF-8FB4-5C52F8078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304" y="2029069"/>
            <a:ext cx="8059340" cy="245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55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750">
                <a:solidFill>
                  <a:schemeClr val="tx2"/>
                </a:solidFill>
              </a:defRPr>
            </a:lvl1pPr>
          </a:lstStyle>
          <a:p>
            <a:fld id="{D92330BE-AFF2-4F7C-AA06-D38DAED5E740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8533" y="1803797"/>
            <a:ext cx="709613" cy="7084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50580" y="1873532"/>
            <a:ext cx="2188370" cy="303609"/>
          </a:xfrm>
        </p:spPr>
        <p:txBody>
          <a:bodyPr anchor="b">
            <a:noAutofit/>
          </a:bodyPr>
          <a:lstStyle>
            <a:lvl1pPr marL="0" indent="0">
              <a:buNone/>
              <a:defRPr sz="1350" spc="15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342900" indent="0">
              <a:buNone/>
              <a:defRPr>
                <a:latin typeface="Tw Cen MT" panose="020B0602020104020603" pitchFamily="34" charset="77"/>
              </a:defRPr>
            </a:lvl2pPr>
            <a:lvl3pPr marL="685800" indent="0">
              <a:buNone/>
              <a:defRPr>
                <a:latin typeface="Tw Cen MT" panose="020B0602020104020603" pitchFamily="34" charset="77"/>
              </a:defRPr>
            </a:lvl3pPr>
            <a:lvl4pPr marL="1028700" indent="0">
              <a:buNone/>
              <a:defRPr>
                <a:latin typeface="Tw Cen MT" panose="020B0602020104020603" pitchFamily="34" charset="77"/>
              </a:defRPr>
            </a:lvl4pPr>
            <a:lvl5pPr marL="13716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50580" y="2191940"/>
            <a:ext cx="2188370" cy="303609"/>
          </a:xfrm>
        </p:spPr>
        <p:txBody>
          <a:bodyPr anchor="t">
            <a:noAutofit/>
          </a:bodyPr>
          <a:lstStyle>
            <a:lvl1pPr marL="0" indent="0">
              <a:buNone/>
              <a:defRPr sz="1125" spc="15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342900" indent="0">
              <a:buNone/>
              <a:defRPr>
                <a:latin typeface="Tw Cen MT" panose="020B0602020104020603" pitchFamily="34" charset="77"/>
              </a:defRPr>
            </a:lvl2pPr>
            <a:lvl3pPr marL="685800" indent="0">
              <a:buNone/>
              <a:defRPr>
                <a:latin typeface="Tw Cen MT" panose="020B0602020104020603" pitchFamily="34" charset="77"/>
              </a:defRPr>
            </a:lvl3pPr>
            <a:lvl4pPr marL="1028700" indent="0">
              <a:buNone/>
              <a:defRPr>
                <a:latin typeface="Tw Cen MT" panose="020B0602020104020603" pitchFamily="34" charset="77"/>
              </a:defRPr>
            </a:lvl4pPr>
            <a:lvl5pPr marL="13716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6D61AF1F-6298-744E-B9E2-999EED4A1E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8533" y="3016194"/>
            <a:ext cx="709613" cy="7084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B409E4EC-6771-344F-AC49-F0493C4E50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50580" y="3085929"/>
            <a:ext cx="2188370" cy="303609"/>
          </a:xfrm>
        </p:spPr>
        <p:txBody>
          <a:bodyPr anchor="b">
            <a:noAutofit/>
          </a:bodyPr>
          <a:lstStyle>
            <a:lvl1pPr marL="0" indent="0">
              <a:buNone/>
              <a:defRPr sz="1350" spc="15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342900" indent="0">
              <a:buNone/>
              <a:defRPr>
                <a:latin typeface="Tw Cen MT" panose="020B0602020104020603" pitchFamily="34" charset="77"/>
              </a:defRPr>
            </a:lvl2pPr>
            <a:lvl3pPr marL="685800" indent="0">
              <a:buNone/>
              <a:defRPr>
                <a:latin typeface="Tw Cen MT" panose="020B0602020104020603" pitchFamily="34" charset="77"/>
              </a:defRPr>
            </a:lvl3pPr>
            <a:lvl4pPr marL="1028700" indent="0">
              <a:buNone/>
              <a:defRPr>
                <a:latin typeface="Tw Cen MT" panose="020B0602020104020603" pitchFamily="34" charset="77"/>
              </a:defRPr>
            </a:lvl4pPr>
            <a:lvl5pPr marL="13716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22E21560-0E2C-7E48-882F-77B02B0CE3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50580" y="3404336"/>
            <a:ext cx="2188370" cy="303609"/>
          </a:xfrm>
        </p:spPr>
        <p:txBody>
          <a:bodyPr anchor="t">
            <a:noAutofit/>
          </a:bodyPr>
          <a:lstStyle>
            <a:lvl1pPr marL="0" indent="0">
              <a:buNone/>
              <a:defRPr sz="1125" spc="15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342900" indent="0">
              <a:buNone/>
              <a:defRPr>
                <a:latin typeface="Tw Cen MT" panose="020B0602020104020603" pitchFamily="34" charset="77"/>
              </a:defRPr>
            </a:lvl2pPr>
            <a:lvl3pPr marL="685800" indent="0">
              <a:buNone/>
              <a:defRPr>
                <a:latin typeface="Tw Cen MT" panose="020B0602020104020603" pitchFamily="34" charset="77"/>
              </a:defRPr>
            </a:lvl3pPr>
            <a:lvl4pPr marL="1028700" indent="0">
              <a:buNone/>
              <a:defRPr>
                <a:latin typeface="Tw Cen MT" panose="020B0602020104020603" pitchFamily="34" charset="77"/>
              </a:defRPr>
            </a:lvl4pPr>
            <a:lvl5pPr marL="13716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E38C0995-936E-464D-86FA-9C8847D9C4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82699" y="1803797"/>
            <a:ext cx="709613" cy="7084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F264F2-A8BF-BF4E-82E5-457A75FF38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54745" y="1873532"/>
            <a:ext cx="2188370" cy="303609"/>
          </a:xfrm>
        </p:spPr>
        <p:txBody>
          <a:bodyPr anchor="b">
            <a:noAutofit/>
          </a:bodyPr>
          <a:lstStyle>
            <a:lvl1pPr marL="0" indent="0">
              <a:buNone/>
              <a:defRPr sz="1350" spc="15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342900" indent="0">
              <a:buNone/>
              <a:defRPr>
                <a:latin typeface="Tw Cen MT" panose="020B0602020104020603" pitchFamily="34" charset="77"/>
              </a:defRPr>
            </a:lvl2pPr>
            <a:lvl3pPr marL="685800" indent="0">
              <a:buNone/>
              <a:defRPr>
                <a:latin typeface="Tw Cen MT" panose="020B0602020104020603" pitchFamily="34" charset="77"/>
              </a:defRPr>
            </a:lvl3pPr>
            <a:lvl4pPr marL="1028700" indent="0">
              <a:buNone/>
              <a:defRPr>
                <a:latin typeface="Tw Cen MT" panose="020B0602020104020603" pitchFamily="34" charset="77"/>
              </a:defRPr>
            </a:lvl4pPr>
            <a:lvl5pPr marL="13716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969F956-9E58-0C47-8A73-BA93723042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54745" y="2191940"/>
            <a:ext cx="2188370" cy="303609"/>
          </a:xfrm>
        </p:spPr>
        <p:txBody>
          <a:bodyPr anchor="t">
            <a:noAutofit/>
          </a:bodyPr>
          <a:lstStyle>
            <a:lvl1pPr marL="0" indent="0">
              <a:buNone/>
              <a:defRPr sz="1125" spc="15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342900" indent="0">
              <a:buNone/>
              <a:defRPr>
                <a:latin typeface="Tw Cen MT" panose="020B0602020104020603" pitchFamily="34" charset="77"/>
              </a:defRPr>
            </a:lvl2pPr>
            <a:lvl3pPr marL="685800" indent="0">
              <a:buNone/>
              <a:defRPr>
                <a:latin typeface="Tw Cen MT" panose="020B0602020104020603" pitchFamily="34" charset="77"/>
              </a:defRPr>
            </a:lvl3pPr>
            <a:lvl4pPr marL="1028700" indent="0">
              <a:buNone/>
              <a:defRPr>
                <a:latin typeface="Tw Cen MT" panose="020B0602020104020603" pitchFamily="34" charset="77"/>
              </a:defRPr>
            </a:lvl4pPr>
            <a:lvl5pPr marL="13716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3A0B62B7-7680-5D4B-BC6D-4FFA4956151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282699" y="3016194"/>
            <a:ext cx="709613" cy="7084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endParaRPr lang="en-US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C664169-B5AF-FB46-AA38-C9DDC1EB8F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4745" y="3085929"/>
            <a:ext cx="2188370" cy="303609"/>
          </a:xfrm>
        </p:spPr>
        <p:txBody>
          <a:bodyPr anchor="b">
            <a:noAutofit/>
          </a:bodyPr>
          <a:lstStyle>
            <a:lvl1pPr marL="0" indent="0">
              <a:buNone/>
              <a:defRPr sz="1350" spc="15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342900" indent="0">
              <a:buNone/>
              <a:defRPr>
                <a:latin typeface="Tw Cen MT" panose="020B0602020104020603" pitchFamily="34" charset="77"/>
              </a:defRPr>
            </a:lvl2pPr>
            <a:lvl3pPr marL="685800" indent="0">
              <a:buNone/>
              <a:defRPr>
                <a:latin typeface="Tw Cen MT" panose="020B0602020104020603" pitchFamily="34" charset="77"/>
              </a:defRPr>
            </a:lvl3pPr>
            <a:lvl4pPr marL="1028700" indent="0">
              <a:buNone/>
              <a:defRPr>
                <a:latin typeface="Tw Cen MT" panose="020B0602020104020603" pitchFamily="34" charset="77"/>
              </a:defRPr>
            </a:lvl4pPr>
            <a:lvl5pPr marL="13716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EB349D7E-9425-EA4B-906F-145652D0079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54745" y="3404336"/>
            <a:ext cx="2188370" cy="303609"/>
          </a:xfrm>
        </p:spPr>
        <p:txBody>
          <a:bodyPr anchor="t">
            <a:noAutofit/>
          </a:bodyPr>
          <a:lstStyle>
            <a:lvl1pPr marL="0" indent="0">
              <a:buNone/>
              <a:defRPr sz="1125" spc="15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342900" indent="0">
              <a:buNone/>
              <a:defRPr>
                <a:latin typeface="Tw Cen MT" panose="020B0602020104020603" pitchFamily="34" charset="77"/>
              </a:defRPr>
            </a:lvl2pPr>
            <a:lvl3pPr marL="685800" indent="0">
              <a:buNone/>
              <a:defRPr>
                <a:latin typeface="Tw Cen MT" panose="020B0602020104020603" pitchFamily="34" charset="77"/>
              </a:defRPr>
            </a:lvl3pPr>
            <a:lvl4pPr marL="1028700" indent="0">
              <a:buNone/>
              <a:defRPr>
                <a:latin typeface="Tw Cen MT" panose="020B0602020104020603" pitchFamily="34" charset="77"/>
              </a:defRPr>
            </a:lvl4pPr>
            <a:lvl5pPr marL="13716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6971742-A7E0-0D4A-AE6E-496FB9EC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013" y="733806"/>
            <a:ext cx="6268212" cy="816102"/>
          </a:xfrm>
        </p:spPr>
        <p:txBody>
          <a:bodyPr anchor="ctr">
            <a:normAutofit/>
          </a:bodyPr>
          <a:lstStyle>
            <a:lvl1pPr algn="l">
              <a:defRPr sz="3000" cap="all" spc="225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849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750"/>
            </a:lvl1pPr>
          </a:lstStyle>
          <a:p>
            <a:fld id="{F642D6D4-2980-4539-861D-C5AB35191834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5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46AC40-4848-C146-B8DE-C805F662DC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013" y="737839"/>
            <a:ext cx="6335579" cy="806121"/>
          </a:xfrm>
        </p:spPr>
        <p:txBody>
          <a:bodyPr>
            <a:normAutofit/>
          </a:bodyPr>
          <a:lstStyle>
            <a:lvl1pPr>
              <a:defRPr sz="3000" spc="225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666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F72571D-58D5-4367-9E7E-94A5A5D795B8}"/>
              </a:ext>
            </a:extLst>
          </p:cNvPr>
          <p:cNvSpPr/>
          <p:nvPr userDrawn="1"/>
        </p:nvSpPr>
        <p:spPr>
          <a:xfrm>
            <a:off x="520261" y="1714500"/>
            <a:ext cx="8623739" cy="256222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CD184E7-842E-4CDA-8022-CFE5CEA0D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6400800" cy="51435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396480 w 8534400"/>
              <a:gd name="connsiteY2" fmla="*/ 2286000 h 6858000"/>
              <a:gd name="connsiteX3" fmla="*/ 693682 w 8534400"/>
              <a:gd name="connsiteY3" fmla="*/ 2286000 h 6858000"/>
              <a:gd name="connsiteX4" fmla="*/ 693682 w 8534400"/>
              <a:gd name="connsiteY4" fmla="*/ 5702300 h 6858000"/>
              <a:gd name="connsiteX5" fmla="*/ 8246759 w 8534400"/>
              <a:gd name="connsiteY5" fmla="*/ 5702300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396480" y="2286000"/>
                </a:lnTo>
                <a:lnTo>
                  <a:pt x="693682" y="2286000"/>
                </a:lnTo>
                <a:lnTo>
                  <a:pt x="693682" y="5702300"/>
                </a:lnTo>
                <a:lnTo>
                  <a:pt x="8246759" y="570230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750">
                <a:solidFill>
                  <a:schemeClr val="bg1"/>
                </a:solidFill>
              </a:defRPr>
            </a:lvl1pPr>
          </a:lstStyle>
          <a:p>
            <a:fld id="{9F078ECC-9F72-4C84-9F40-DBB817ADBDF0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5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650A3-C37B-8949-AAFB-1CA610A43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5802" y="1990725"/>
            <a:ext cx="2374106" cy="20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500" cap="all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750"/>
              </a:spcBef>
              <a:buNone/>
              <a:defRPr sz="1350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685800" indent="0">
              <a:lnSpc>
                <a:spcPct val="100000"/>
              </a:lnSpc>
              <a:spcBef>
                <a:spcPts val="750"/>
              </a:spcBef>
              <a:buNone/>
              <a:defRPr sz="1350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028700" indent="0">
              <a:lnSpc>
                <a:spcPct val="100000"/>
              </a:lnSpc>
              <a:spcBef>
                <a:spcPts val="750"/>
              </a:spcBef>
              <a:buNone/>
              <a:defRPr sz="1350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371600" indent="0">
              <a:lnSpc>
                <a:spcPct val="100000"/>
              </a:lnSpc>
              <a:spcBef>
                <a:spcPts val="750"/>
              </a:spcBef>
              <a:buNone/>
              <a:defRPr sz="1350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823CE96-7B45-0E4E-8DD2-AAE6F7DB97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86350" y="1990725"/>
            <a:ext cx="2374106" cy="20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500" cap="all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750"/>
              </a:spcBef>
              <a:buNone/>
              <a:defRPr sz="1350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685800" indent="0">
              <a:lnSpc>
                <a:spcPct val="100000"/>
              </a:lnSpc>
              <a:spcBef>
                <a:spcPts val="750"/>
              </a:spcBef>
              <a:buNone/>
              <a:defRPr sz="1350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028700" indent="0">
              <a:lnSpc>
                <a:spcPct val="100000"/>
              </a:lnSpc>
              <a:spcBef>
                <a:spcPts val="750"/>
              </a:spcBef>
              <a:buNone/>
              <a:defRPr sz="1350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371600" indent="0">
              <a:lnSpc>
                <a:spcPct val="100000"/>
              </a:lnSpc>
              <a:spcBef>
                <a:spcPts val="750"/>
              </a:spcBef>
              <a:buNone/>
              <a:defRPr sz="1350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F451F20-9248-594B-8CD5-3442A6451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75" y="1990725"/>
            <a:ext cx="2374106" cy="20288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500" cap="all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750"/>
              </a:spcBef>
              <a:buNone/>
              <a:defRPr sz="1350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685800" indent="0">
              <a:lnSpc>
                <a:spcPct val="100000"/>
              </a:lnSpc>
              <a:spcBef>
                <a:spcPts val="750"/>
              </a:spcBef>
              <a:buNone/>
              <a:defRPr sz="1350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028700" indent="0">
              <a:lnSpc>
                <a:spcPct val="100000"/>
              </a:lnSpc>
              <a:spcBef>
                <a:spcPts val="750"/>
              </a:spcBef>
              <a:buNone/>
              <a:defRPr sz="1350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371600" indent="0">
              <a:lnSpc>
                <a:spcPct val="100000"/>
              </a:lnSpc>
              <a:spcBef>
                <a:spcPts val="750"/>
              </a:spcBef>
              <a:buNone/>
              <a:defRPr sz="1350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08AA3-BEDF-CE40-9D94-F5875454E799}"/>
              </a:ext>
            </a:extLst>
          </p:cNvPr>
          <p:cNvCxnSpPr>
            <a:cxnSpLocks/>
          </p:cNvCxnSpPr>
          <p:nvPr userDrawn="1"/>
        </p:nvCxnSpPr>
        <p:spPr>
          <a:xfrm>
            <a:off x="5331177" y="0"/>
            <a:ext cx="1150374" cy="4568313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264" y="659727"/>
            <a:ext cx="4721045" cy="905166"/>
          </a:xfrm>
          <a:custGeom>
            <a:avLst/>
            <a:gdLst>
              <a:gd name="connsiteX0" fmla="*/ 5986630 w 6294727"/>
              <a:gd name="connsiteY0" fmla="*/ 0 h 1206888"/>
              <a:gd name="connsiteX1" fmla="*/ 6294727 w 6294727"/>
              <a:gd name="connsiteY1" fmla="*/ 1206888 h 1206888"/>
              <a:gd name="connsiteX2" fmla="*/ 0 w 6294727"/>
              <a:gd name="connsiteY2" fmla="*/ 1206888 h 1206888"/>
              <a:gd name="connsiteX3" fmla="*/ 0 w 6294727"/>
              <a:gd name="connsiteY3" fmla="*/ 8709 h 12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727" h="1206888">
                <a:moveTo>
                  <a:pt x="5986630" y="0"/>
                </a:moveTo>
                <a:lnTo>
                  <a:pt x="6294727" y="1206888"/>
                </a:lnTo>
                <a:lnTo>
                  <a:pt x="0" y="1206888"/>
                </a:lnTo>
                <a:lnTo>
                  <a:pt x="0" y="87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l">
              <a:defRPr sz="3000" cap="all" spc="225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027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D6AC9F3-6F32-409B-A3B1-EEF36BA066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400800" cy="51435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070048 w 8534400"/>
              <a:gd name="connsiteY2" fmla="*/ 974442 h 6858000"/>
              <a:gd name="connsiteX3" fmla="*/ 5680814 w 8534400"/>
              <a:gd name="connsiteY3" fmla="*/ 974442 h 6858000"/>
              <a:gd name="connsiteX4" fmla="*/ 5680814 w 8534400"/>
              <a:gd name="connsiteY4" fmla="*/ 5758652 h 6858000"/>
              <a:gd name="connsiteX5" fmla="*/ 8260785 w 8534400"/>
              <a:gd name="connsiteY5" fmla="*/ 5758652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070048" y="974442"/>
                </a:lnTo>
                <a:lnTo>
                  <a:pt x="5680814" y="974442"/>
                </a:lnTo>
                <a:lnTo>
                  <a:pt x="5680814" y="5758652"/>
                </a:lnTo>
                <a:lnTo>
                  <a:pt x="8260785" y="5758652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FF020-BB93-4C6C-B3ED-8326D424097A}"/>
              </a:ext>
            </a:extLst>
          </p:cNvPr>
          <p:cNvSpPr/>
          <p:nvPr userDrawn="1"/>
        </p:nvSpPr>
        <p:spPr>
          <a:xfrm>
            <a:off x="4260611" y="730831"/>
            <a:ext cx="3921143" cy="358815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829818"/>
            <a:ext cx="3334547" cy="687483"/>
          </a:xfrm>
        </p:spPr>
        <p:txBody>
          <a:bodyPr anchor="b">
            <a:noAutofit/>
          </a:bodyPr>
          <a:lstStyle>
            <a:lvl1pPr algn="l">
              <a:defRPr sz="3000" cap="all" spc="225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556434"/>
            <a:ext cx="3334547" cy="2471554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1350" spc="105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>
            <a:cxnSpLocks/>
          </p:cNvCxnSpPr>
          <p:nvPr userDrawn="1"/>
        </p:nvCxnSpPr>
        <p:spPr>
          <a:xfrm>
            <a:off x="5331177" y="0"/>
            <a:ext cx="1150374" cy="4568313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50" y="4767263"/>
            <a:ext cx="1298122" cy="273844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</a:defRPr>
            </a:lvl1pPr>
          </a:lstStyle>
          <a:p>
            <a:fld id="{61BCCE59-728A-49EC-8DAF-0FAF9EBD41DD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3506" y="4767263"/>
            <a:ext cx="1154744" cy="273844"/>
          </a:xfrm>
        </p:spPr>
        <p:txBody>
          <a:bodyPr/>
          <a:lstStyle>
            <a:lvl1pPr>
              <a:defRPr sz="75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0B690-D495-014F-8F60-C8152AD122A2}"/>
              </a:ext>
            </a:extLst>
          </p:cNvPr>
          <p:cNvSpPr/>
          <p:nvPr userDrawn="1"/>
        </p:nvSpPr>
        <p:spPr>
          <a:xfrm>
            <a:off x="8628321" y="287079"/>
            <a:ext cx="287079" cy="2870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3DB60-9D00-2B4C-A1B6-A76F20998922}"/>
              </a:ext>
            </a:extLst>
          </p:cNvPr>
          <p:cNvSpPr/>
          <p:nvPr userDrawn="1"/>
        </p:nvSpPr>
        <p:spPr>
          <a:xfrm>
            <a:off x="8628321" y="730832"/>
            <a:ext cx="287079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7F1F1-6439-8D45-8BCD-B68DB64CEDC1}"/>
              </a:ext>
            </a:extLst>
          </p:cNvPr>
          <p:cNvSpPr/>
          <p:nvPr userDrawn="1"/>
        </p:nvSpPr>
        <p:spPr>
          <a:xfrm>
            <a:off x="8628321" y="1174585"/>
            <a:ext cx="287079" cy="287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70777-57CE-7A40-BCBA-E189F67DF446}"/>
              </a:ext>
            </a:extLst>
          </p:cNvPr>
          <p:cNvSpPr/>
          <p:nvPr userDrawn="1"/>
        </p:nvSpPr>
        <p:spPr>
          <a:xfrm>
            <a:off x="8628321" y="1618337"/>
            <a:ext cx="287079" cy="2870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332DFE-5DF9-9744-86D5-7CE052E088CE}"/>
              </a:ext>
            </a:extLst>
          </p:cNvPr>
          <p:cNvSpPr/>
          <p:nvPr userDrawn="1"/>
        </p:nvSpPr>
        <p:spPr>
          <a:xfrm>
            <a:off x="8628321" y="2066611"/>
            <a:ext cx="287079" cy="2870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75311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D1CA-5F7E-489F-B9AC-F0EBC9D9712D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763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D1CA-5F7E-489F-B9AC-F0EBC9D9712D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9297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D1CA-5F7E-489F-B9AC-F0EBC9D9712D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4392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D1CA-5F7E-489F-B9AC-F0EBC9D9712D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755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D1CA-5F7E-489F-B9AC-F0EBC9D9712D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4354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D1CA-5F7E-489F-B9AC-F0EBC9D9712D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821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D1CA-5F7E-489F-B9AC-F0EBC9D9712D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2386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D1CA-5F7E-489F-B9AC-F0EBC9D9712D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8603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D1CA-5F7E-489F-B9AC-F0EBC9D9712D}" type="datetime1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6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50" r:id="rId13"/>
    <p:sldLayoutId id="2147483660" r:id="rId14"/>
    <p:sldLayoutId id="2147483662" r:id="rId15"/>
    <p:sldLayoutId id="2147483664" r:id="rId16"/>
    <p:sldLayoutId id="2147483665" r:id="rId17"/>
    <p:sldLayoutId id="2147483684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80" userDrawn="1">
          <p15:clr>
            <a:srgbClr val="547EBF"/>
          </p15:clr>
        </p15:guide>
        <p15:guide id="4" orient="horz" pos="180" userDrawn="1">
          <p15:clr>
            <a:srgbClr val="547EBF"/>
          </p15:clr>
        </p15:guide>
        <p15:guide id="5" pos="5580" userDrawn="1">
          <p15:clr>
            <a:srgbClr val="547EBF"/>
          </p15:clr>
        </p15:guide>
        <p15:guide id="6" orient="horz" pos="3060" userDrawn="1">
          <p15:clr>
            <a:srgbClr val="547EBF"/>
          </p15:clr>
        </p15:guide>
        <p15:guide id="7" pos="2970" userDrawn="1">
          <p15:clr>
            <a:srgbClr val="547EBF"/>
          </p15:clr>
        </p15:guide>
        <p15:guide id="8" pos="2790" userDrawn="1">
          <p15:clr>
            <a:srgbClr val="547EBF"/>
          </p15:clr>
        </p15:guide>
        <p15:guide id="9" pos="1584" userDrawn="1">
          <p15:clr>
            <a:srgbClr val="547EBF"/>
          </p15:clr>
        </p15:guide>
        <p15:guide id="10" pos="1386" userDrawn="1">
          <p15:clr>
            <a:srgbClr val="547EBF"/>
          </p15:clr>
        </p15:guide>
        <p15:guide id="11" pos="4176" userDrawn="1">
          <p15:clr>
            <a:srgbClr val="547EBF"/>
          </p15:clr>
        </p15:guide>
        <p15:guide id="12" pos="4374" userDrawn="1">
          <p15:clr>
            <a:srgbClr val="547EBF"/>
          </p15:clr>
        </p15:guide>
        <p15:guide id="13" pos="3726" userDrawn="1">
          <p15:clr>
            <a:srgbClr val="9FCC3B"/>
          </p15:clr>
        </p15:guide>
        <p15:guide id="14" pos="3906" userDrawn="1">
          <p15:clr>
            <a:srgbClr val="9FCC3B"/>
          </p15:clr>
        </p15:guide>
        <p15:guide id="15" pos="2034" userDrawn="1">
          <p15:clr>
            <a:srgbClr val="9FCC3B"/>
          </p15:clr>
        </p15:guide>
        <p15:guide id="16" pos="1854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ualeslarealidad.blogspot.com/2018/07/el-correo-en-la-empresa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6C00303-A08F-4F62-BD8D-3CC12633BD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365" r="26277"/>
          <a:stretch/>
        </p:blipFill>
        <p:spPr>
          <a:xfrm>
            <a:off x="0" y="0"/>
            <a:ext cx="6419850" cy="51435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1194893"/>
            <a:ext cx="3334547" cy="68748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082045"/>
            <a:ext cx="3334547" cy="1084717"/>
          </a:xfrm>
        </p:spPr>
        <p:txBody>
          <a:bodyPr vert="horz" lIns="68580" tIns="34290" rIns="68580" bIns="34290" rtlCol="0" anchor="t">
            <a:noAutofit/>
          </a:bodyPr>
          <a:lstStyle/>
          <a:p>
            <a:pPr marL="257175" indent="-257175">
              <a:buSzPct val="100000"/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Bahnschrift" panose="020B0502040204020203" pitchFamily="34" charset="0"/>
              </a:rPr>
              <a:t>Manage demand</a:t>
            </a:r>
            <a:br>
              <a:rPr lang="en-US" sz="1600" b="1" u="sng" dirty="0">
                <a:latin typeface="Bahnschrift" panose="020B0502040204020203" pitchFamily="34" charset="0"/>
              </a:rPr>
            </a:br>
            <a:r>
              <a:rPr lang="en-US" sz="1600" dirty="0">
                <a:latin typeface="Bahnschrift" panose="020B0502040204020203" pitchFamily="34" charset="0"/>
              </a:rPr>
              <a:t>To know which person is responsible for the wrong security code.</a:t>
            </a:r>
          </a:p>
        </p:txBody>
      </p:sp>
    </p:spTree>
    <p:extLst>
      <p:ext uri="{BB962C8B-B14F-4D97-AF65-F5344CB8AC3E}">
        <p14:creationId xmlns:p14="http://schemas.microsoft.com/office/powerpoint/2010/main" val="115963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521E65F-8279-4759-A1C7-C6FCF80F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4" y="361761"/>
            <a:ext cx="8285551" cy="4453484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B3006B46-7D89-4E47-8DBD-4D47F7FFF64E}"/>
              </a:ext>
            </a:extLst>
          </p:cNvPr>
          <p:cNvGrpSpPr/>
          <p:nvPr/>
        </p:nvGrpSpPr>
        <p:grpSpPr>
          <a:xfrm>
            <a:off x="4619704" y="1809336"/>
            <a:ext cx="1148387" cy="606538"/>
            <a:chOff x="1500173" y="895350"/>
            <a:chExt cx="1148387" cy="606538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A3AD469D-5E72-43B9-B102-F0B5B66C90A8}"/>
                </a:ext>
              </a:extLst>
            </p:cNvPr>
            <p:cNvSpPr/>
            <p:nvPr/>
          </p:nvSpPr>
          <p:spPr>
            <a:xfrm>
              <a:off x="1500173" y="895350"/>
              <a:ext cx="826939" cy="25717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95E3780-6D54-4B3E-82C8-7CAFBE2D5240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1913643" y="1152525"/>
              <a:ext cx="244212" cy="10115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C15CC3D-0DDB-4C69-A436-19DF087072B0}"/>
                </a:ext>
              </a:extLst>
            </p:cNvPr>
            <p:cNvSpPr txBox="1"/>
            <p:nvPr/>
          </p:nvSpPr>
          <p:spPr>
            <a:xfrm>
              <a:off x="1667150" y="1253679"/>
              <a:ext cx="981410" cy="24820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HK" sz="1013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Verify </a:t>
              </a:r>
            </a:p>
          </p:txBody>
        </p:sp>
      </p:grpSp>
      <p:sp>
        <p:nvSpPr>
          <p:cNvPr id="29" name="Title 46">
            <a:extLst>
              <a:ext uri="{FF2B5EF4-FFF2-40B4-BE49-F238E27FC236}">
                <a16:creationId xmlns:a16="http://schemas.microsoft.com/office/drawing/2014/main" id="{93A3E702-9F25-4CE7-ADDA-446043884DFE}"/>
              </a:ext>
            </a:extLst>
          </p:cNvPr>
          <p:cNvSpPr txBox="1">
            <a:spLocks/>
          </p:cNvSpPr>
          <p:nvPr/>
        </p:nvSpPr>
        <p:spPr>
          <a:xfrm>
            <a:off x="-1" y="3919229"/>
            <a:ext cx="6496217" cy="898634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7145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0" baseline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altLang="zh-HK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trigger</a:t>
            </a:r>
          </a:p>
          <a:p>
            <a:r>
              <a:rPr lang="en-US" altLang="zh-HK" sz="3000" dirty="0"/>
              <a:t>Verify the order sample</a:t>
            </a:r>
          </a:p>
        </p:txBody>
      </p:sp>
    </p:spTree>
    <p:extLst>
      <p:ext uri="{BB962C8B-B14F-4D97-AF65-F5344CB8AC3E}">
        <p14:creationId xmlns:p14="http://schemas.microsoft.com/office/powerpoint/2010/main" val="12639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521E65F-8279-4759-A1C7-C6FCF80F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4" y="366090"/>
            <a:ext cx="8285551" cy="4444827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1BE99FC-B9B0-47C5-8C1D-FD60F577D16E}"/>
              </a:ext>
            </a:extLst>
          </p:cNvPr>
          <p:cNvSpPr/>
          <p:nvPr/>
        </p:nvSpPr>
        <p:spPr>
          <a:xfrm>
            <a:off x="3093054" y="2427260"/>
            <a:ext cx="1820853" cy="2571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32" name="Title 46">
            <a:extLst>
              <a:ext uri="{FF2B5EF4-FFF2-40B4-BE49-F238E27FC236}">
                <a16:creationId xmlns:a16="http://schemas.microsoft.com/office/drawing/2014/main" id="{13730FF7-AE77-44CF-AAA6-CE98C740C609}"/>
              </a:ext>
            </a:extLst>
          </p:cNvPr>
          <p:cNvSpPr txBox="1">
            <a:spLocks/>
          </p:cNvSpPr>
          <p:nvPr/>
        </p:nvSpPr>
        <p:spPr>
          <a:xfrm>
            <a:off x="-1" y="3919229"/>
            <a:ext cx="7935403" cy="898634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7145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0" baseline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altLang="zh-HK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to trigger</a:t>
            </a:r>
          </a:p>
          <a:p>
            <a:r>
              <a:rPr lang="en-US" altLang="zh-HK" sz="3000" dirty="0"/>
              <a:t>Enter Incorrect Security Code</a:t>
            </a:r>
          </a:p>
        </p:txBody>
      </p:sp>
    </p:spTree>
    <p:extLst>
      <p:ext uri="{BB962C8B-B14F-4D97-AF65-F5344CB8AC3E}">
        <p14:creationId xmlns:p14="http://schemas.microsoft.com/office/powerpoint/2010/main" val="354958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521E65F-8279-4759-A1C7-C6FCF80F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4" y="383279"/>
            <a:ext cx="8285551" cy="4410447"/>
          </a:xfrm>
          <a:prstGeom prst="rect">
            <a:avLst/>
          </a:prstGeom>
        </p:spPr>
      </p:pic>
      <p:sp>
        <p:nvSpPr>
          <p:cNvPr id="3" name="Title 46">
            <a:extLst>
              <a:ext uri="{FF2B5EF4-FFF2-40B4-BE49-F238E27FC236}">
                <a16:creationId xmlns:a16="http://schemas.microsoft.com/office/drawing/2014/main" id="{A7F0367D-624B-4178-997A-C321800FB1EA}"/>
              </a:ext>
            </a:extLst>
          </p:cNvPr>
          <p:cNvSpPr txBox="1">
            <a:spLocks/>
          </p:cNvSpPr>
          <p:nvPr/>
        </p:nvSpPr>
        <p:spPr>
          <a:xfrm>
            <a:off x="-3" y="4048125"/>
            <a:ext cx="6269605" cy="769738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7145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0" baseline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altLang="zh-HK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Notification Sent</a:t>
            </a:r>
            <a:endParaRPr lang="en-US" altLang="zh-HK" sz="3000" dirty="0"/>
          </a:p>
        </p:txBody>
      </p:sp>
    </p:spTree>
    <p:extLst>
      <p:ext uri="{BB962C8B-B14F-4D97-AF65-F5344CB8AC3E}">
        <p14:creationId xmlns:p14="http://schemas.microsoft.com/office/powerpoint/2010/main" val="347284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3EA24D1-27D4-4CB4-AB06-C12B41BB2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9" y="651312"/>
            <a:ext cx="8674822" cy="3182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46">
            <a:extLst>
              <a:ext uri="{FF2B5EF4-FFF2-40B4-BE49-F238E27FC236}">
                <a16:creationId xmlns:a16="http://schemas.microsoft.com/office/drawing/2014/main" id="{A7F0367D-624B-4178-997A-C321800FB1EA}"/>
              </a:ext>
            </a:extLst>
          </p:cNvPr>
          <p:cNvSpPr txBox="1">
            <a:spLocks/>
          </p:cNvSpPr>
          <p:nvPr/>
        </p:nvSpPr>
        <p:spPr>
          <a:xfrm>
            <a:off x="-1" y="4048125"/>
            <a:ext cx="4150582" cy="769738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17145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0" baseline="0">
                <a:solidFill>
                  <a:schemeClr val="bg1"/>
                </a:solidFill>
                <a:latin typeface="Bahnschrift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altLang="zh-HK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Received Email</a:t>
            </a:r>
            <a:endParaRPr lang="en-US" altLang="zh-HK" sz="3000" dirty="0"/>
          </a:p>
        </p:txBody>
      </p:sp>
    </p:spTree>
    <p:extLst>
      <p:ext uri="{BB962C8B-B14F-4D97-AF65-F5344CB8AC3E}">
        <p14:creationId xmlns:p14="http://schemas.microsoft.com/office/powerpoint/2010/main" val="317076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sharepoint/v3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33E722B-1125-4A71-8202-FAD6A1C14A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313</Words>
  <Application>Microsoft Office PowerPoint</Application>
  <PresentationFormat>如螢幕大小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Tw Cen MT</vt:lpstr>
      <vt:lpstr>Office Theme</vt:lpstr>
      <vt:lpstr>Background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2021-09-07T04:41:26Z</dcterms:created>
  <dcterms:modified xsi:type="dcterms:W3CDTF">2025-06-01T14:22:15Z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</Properties>
</file>