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6" r:id="rId4"/>
  </p:sldMasterIdLst>
  <p:notesMasterIdLst>
    <p:notesMasterId r:id="rId9"/>
  </p:notesMasterIdLst>
  <p:sldIdLst>
    <p:sldId id="282" r:id="rId5"/>
    <p:sldId id="329" r:id="rId6"/>
    <p:sldId id="339" r:id="rId7"/>
    <p:sldId id="340"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2F5597"/>
    <a:srgbClr val="F9E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等深淺樣式 3 - 輔色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831" autoAdjust="0"/>
  </p:normalViewPr>
  <p:slideViewPr>
    <p:cSldViewPr snapToGrid="0">
      <p:cViewPr varScale="1">
        <p:scale>
          <a:sx n="134" d="100"/>
          <a:sy n="134" d="100"/>
        </p:scale>
        <p:origin x="1262" y="101"/>
      </p:cViewPr>
      <p:guideLst/>
    </p:cSldViewPr>
  </p:slideViewPr>
  <p:notesTextViewPr>
    <p:cViewPr>
      <p:scale>
        <a:sx n="150" d="100"/>
        <a:sy n="150" d="100"/>
      </p:scale>
      <p:origin x="0" y="0"/>
    </p:cViewPr>
  </p:notesTextViewPr>
  <p:sorterViewPr>
    <p:cViewPr>
      <p:scale>
        <a:sx n="100" d="100"/>
        <a:sy n="100" d="100"/>
      </p:scale>
      <p:origin x="0" y="-55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8/10/relationships/authors" Target="authors.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F68BC-C0C1-4740-B1BC-01AF8EFFB980}" type="datetimeFigureOut">
              <a:rPr lang="en-US" smtClean="0"/>
              <a:t>6/1/2025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82FD2-F864-2E4E-ACF0-2DBC196A7066}" type="slidenum">
              <a:rPr lang="en-US" smtClean="0"/>
              <a:t>‹#›</a:t>
            </a:fld>
            <a:endParaRPr lang="en-US" dirty="0"/>
          </a:p>
        </p:txBody>
      </p:sp>
    </p:spTree>
    <p:extLst>
      <p:ext uri="{BB962C8B-B14F-4D97-AF65-F5344CB8AC3E}">
        <p14:creationId xmlns:p14="http://schemas.microsoft.com/office/powerpoint/2010/main" val="410714200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HK" sz="1200" b="0" i="0" kern="1200" dirty="0">
                <a:solidFill>
                  <a:schemeClr val="tx1"/>
                </a:solidFill>
                <a:effectLst/>
                <a:latin typeface="+mn-lt"/>
                <a:ea typeface="+mn-ea"/>
                <a:cs typeface="+mn-cs"/>
              </a:rPr>
              <a:t>The Visit Search page is a page divided from the original Patient Search.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HK" sz="1200" b="0" i="0" kern="1200" dirty="0">
                <a:solidFill>
                  <a:schemeClr val="tx1"/>
                </a:solidFill>
                <a:effectLst/>
                <a:latin typeface="+mn-lt"/>
                <a:ea typeface="+mn-ea"/>
                <a:cs typeface="+mn-cs"/>
              </a:rPr>
              <a:t>The reason for dividing the Patient Search is that it was too complex, it is not only searching for the Patient record in the database but also Patient Visits and Lab Orders, making its performance heavy.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HK" sz="1200" b="0" i="0" kern="1200" dirty="0">
                <a:solidFill>
                  <a:schemeClr val="tx1"/>
                </a:solidFill>
                <a:effectLst/>
                <a:latin typeface="+mn-lt"/>
                <a:ea typeface="+mn-ea"/>
                <a:cs typeface="+mn-cs"/>
              </a:rPr>
              <a:t>That means it takes some time for the user to see the search result if they are not using the primary key for searching, and that is not convenient for the users.</a:t>
            </a:r>
          </a:p>
        </p:txBody>
      </p:sp>
      <p:sp>
        <p:nvSpPr>
          <p:cNvPr id="4" name="投影片編號版面配置區 3"/>
          <p:cNvSpPr>
            <a:spLocks noGrp="1"/>
          </p:cNvSpPr>
          <p:nvPr>
            <p:ph type="sldNum" sz="quarter" idx="5"/>
          </p:nvPr>
        </p:nvSpPr>
        <p:spPr/>
        <p:txBody>
          <a:bodyPr/>
          <a:lstStyle/>
          <a:p>
            <a:fld id="{DDE82FD2-F864-2E4E-ACF0-2DBC196A7066}" type="slidenum">
              <a:rPr lang="en-US" smtClean="0"/>
              <a:t>1</a:t>
            </a:fld>
            <a:endParaRPr lang="en-US" dirty="0"/>
          </a:p>
        </p:txBody>
      </p:sp>
    </p:spTree>
    <p:extLst>
      <p:ext uri="{BB962C8B-B14F-4D97-AF65-F5344CB8AC3E}">
        <p14:creationId xmlns:p14="http://schemas.microsoft.com/office/powerpoint/2010/main" val="4164517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HK" dirty="0"/>
              <a:t>To resolve this issue, we have decided to divide the Patient Search page into Visit Search and Order Search, so that the structure for each page could be simplified.</a:t>
            </a:r>
          </a:p>
          <a:p>
            <a:r>
              <a:rPr lang="en-US" altLang="zh-HK" dirty="0"/>
              <a:t>Since I’ve already introduced Visit Search before</a:t>
            </a:r>
          </a:p>
          <a:p>
            <a:r>
              <a:rPr lang="en-US" altLang="zh-HK" dirty="0"/>
              <a:t>I will finish the Order Search page in this report.</a:t>
            </a:r>
          </a:p>
          <a:p>
            <a:endParaRPr lang="zh-HK" altLang="en-US" dirty="0"/>
          </a:p>
        </p:txBody>
      </p:sp>
      <p:sp>
        <p:nvSpPr>
          <p:cNvPr id="4" name="投影片編號版面配置區 3"/>
          <p:cNvSpPr>
            <a:spLocks noGrp="1"/>
          </p:cNvSpPr>
          <p:nvPr>
            <p:ph type="sldNum" sz="quarter" idx="5"/>
          </p:nvPr>
        </p:nvSpPr>
        <p:spPr/>
        <p:txBody>
          <a:bodyPr/>
          <a:lstStyle/>
          <a:p>
            <a:fld id="{DDE82FD2-F864-2E4E-ACF0-2DBC196A7066}" type="slidenum">
              <a:rPr lang="en-US" smtClean="0"/>
              <a:t>2</a:t>
            </a:fld>
            <a:endParaRPr lang="en-US" dirty="0"/>
          </a:p>
        </p:txBody>
      </p:sp>
    </p:spTree>
    <p:extLst>
      <p:ext uri="{BB962C8B-B14F-4D97-AF65-F5344CB8AC3E}">
        <p14:creationId xmlns:p14="http://schemas.microsoft.com/office/powerpoint/2010/main" val="2245822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HK" dirty="0"/>
              <a:t>So this is the Order Search screen page.   It’s similar to Patient Search but the difference is this </a:t>
            </a:r>
            <a:r>
              <a:rPr lang="en-US" altLang="zh-HK"/>
              <a:t>page is only focused </a:t>
            </a:r>
            <a:r>
              <a:rPr lang="en-US" altLang="zh-HK" dirty="0"/>
              <a:t>on lab order data.  As you can see, users can search by Lab No, Visit No, department the report has been sent to, order test, and date range.  </a:t>
            </a:r>
          </a:p>
          <a:p>
            <a:endParaRPr lang="en-US" altLang="zh-HK" dirty="0"/>
          </a:p>
          <a:p>
            <a:r>
              <a:rPr lang="en-US" altLang="zh-HK" dirty="0"/>
              <a:t>For user-friendly purposes, (tap) a support function has been designed to help users find the visit no they want without opening another inquiry page.  </a:t>
            </a:r>
          </a:p>
          <a:p>
            <a:r>
              <a:rPr lang="en-US" altLang="zh-HK" dirty="0"/>
              <a:t>(tap)</a:t>
            </a:r>
          </a:p>
          <a:p>
            <a:r>
              <a:rPr lang="en-US" altLang="zh-HK" dirty="0"/>
              <a:t>Users can use this support tool to search for the visit no using fields like patient name and ID no etc.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HK" dirty="0"/>
              <a:t>After selecting a search result, the user will be directed (tap)</a:t>
            </a:r>
            <a:r>
              <a:rPr lang="zh-HK" altLang="en-US" dirty="0"/>
              <a:t> </a:t>
            </a:r>
            <a:r>
              <a:rPr lang="en-US" altLang="zh-HK" dirty="0"/>
              <a:t>to the information…</a:t>
            </a:r>
          </a:p>
        </p:txBody>
      </p:sp>
      <p:sp>
        <p:nvSpPr>
          <p:cNvPr id="4" name="投影片編號版面配置區 3"/>
          <p:cNvSpPr>
            <a:spLocks noGrp="1"/>
          </p:cNvSpPr>
          <p:nvPr>
            <p:ph type="sldNum" sz="quarter" idx="5"/>
          </p:nvPr>
        </p:nvSpPr>
        <p:spPr/>
        <p:txBody>
          <a:bodyPr/>
          <a:lstStyle/>
          <a:p>
            <a:fld id="{DDE82FD2-F864-2E4E-ACF0-2DBC196A7066}" type="slidenum">
              <a:rPr lang="en-US" smtClean="0"/>
              <a:t>3</a:t>
            </a:fld>
            <a:endParaRPr lang="en-US" dirty="0"/>
          </a:p>
        </p:txBody>
      </p:sp>
    </p:spTree>
    <p:extLst>
      <p:ext uri="{BB962C8B-B14F-4D97-AF65-F5344CB8AC3E}">
        <p14:creationId xmlns:p14="http://schemas.microsoft.com/office/powerpoint/2010/main" val="2385085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HK" dirty="0"/>
              <a:t>the information page of the lab orders from this visit record.  </a:t>
            </a:r>
          </a:p>
          <a:p>
            <a:r>
              <a:rPr lang="en-US" altLang="zh-HK" dirty="0"/>
              <a:t>And users can check the details of the lab orders here just like using Patient Search, but with a much better performance and searching speed.  </a:t>
            </a:r>
            <a:endParaRPr lang="zh-HK" altLang="en-US" dirty="0"/>
          </a:p>
        </p:txBody>
      </p:sp>
      <p:sp>
        <p:nvSpPr>
          <p:cNvPr id="4" name="投影片編號版面配置區 3"/>
          <p:cNvSpPr>
            <a:spLocks noGrp="1"/>
          </p:cNvSpPr>
          <p:nvPr>
            <p:ph type="sldNum" sz="quarter" idx="5"/>
          </p:nvPr>
        </p:nvSpPr>
        <p:spPr/>
        <p:txBody>
          <a:bodyPr/>
          <a:lstStyle/>
          <a:p>
            <a:fld id="{DDE82FD2-F864-2E4E-ACF0-2DBC196A7066}" type="slidenum">
              <a:rPr lang="en-US" smtClean="0"/>
              <a:t>4</a:t>
            </a:fld>
            <a:endParaRPr lang="en-US" dirty="0"/>
          </a:p>
        </p:txBody>
      </p:sp>
    </p:spTree>
    <p:extLst>
      <p:ext uri="{BB962C8B-B14F-4D97-AF65-F5344CB8AC3E}">
        <p14:creationId xmlns:p14="http://schemas.microsoft.com/office/powerpoint/2010/main" val="3832340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D9BAD1CA-5F7E-489F-B9AC-F0EBC9D9712D}" type="datetime1">
              <a:rPr lang="en-US" smtClean="0"/>
              <a:t>6/1/2025</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19251659"/>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9BAD1CA-5F7E-489F-B9AC-F0EBC9D9712D}" type="datetime1">
              <a:rPr lang="en-US" smtClean="0"/>
              <a:t>6/1/2025</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5784816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9BAD1CA-5F7E-489F-B9AC-F0EBC9D9712D}" type="datetime1">
              <a:rPr lang="en-US" smtClean="0"/>
              <a:t>6/1/2025</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4645185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2AF3450-104B-47D0-B01B-DC08566F9D2C}"/>
              </a:ext>
            </a:extLst>
          </p:cNvPr>
          <p:cNvSpPr>
            <a:spLocks noGrp="1"/>
          </p:cNvSpPr>
          <p:nvPr>
            <p:ph type="pic" sz="quarter" idx="10"/>
          </p:nvPr>
        </p:nvSpPr>
        <p:spPr>
          <a:xfrm>
            <a:off x="2764632" y="0"/>
            <a:ext cx="6379369" cy="5143500"/>
          </a:xfrm>
          <a:custGeom>
            <a:avLst/>
            <a:gdLst>
              <a:gd name="connsiteX0" fmla="*/ 1701752 w 8505825"/>
              <a:gd name="connsiteY0" fmla="*/ 0 h 6858000"/>
              <a:gd name="connsiteX1" fmla="*/ 8505825 w 8505825"/>
              <a:gd name="connsiteY1" fmla="*/ 0 h 6858000"/>
              <a:gd name="connsiteX2" fmla="*/ 8505825 w 8505825"/>
              <a:gd name="connsiteY2" fmla="*/ 6858000 h 6858000"/>
              <a:gd name="connsiteX3" fmla="*/ 0 w 8505825"/>
              <a:gd name="connsiteY3" fmla="*/ 6858000 h 6858000"/>
              <a:gd name="connsiteX4" fmla="*/ 0 w 8505825"/>
              <a:gd name="connsiteY4" fmla="*/ 683739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5825" h="6858000">
                <a:moveTo>
                  <a:pt x="1701752" y="0"/>
                </a:moveTo>
                <a:lnTo>
                  <a:pt x="8505825" y="0"/>
                </a:lnTo>
                <a:lnTo>
                  <a:pt x="8505825" y="6858000"/>
                </a:lnTo>
                <a:lnTo>
                  <a:pt x="0" y="6858000"/>
                </a:lnTo>
                <a:lnTo>
                  <a:pt x="0" y="6837396"/>
                </a:lnTo>
                <a:close/>
              </a:path>
            </a:pathLst>
          </a:custGeom>
        </p:spPr>
        <p:txBody>
          <a:bodyPr wrap="square" anchor="ctr">
            <a:noAutofit/>
          </a:bodyPr>
          <a:lstStyle>
            <a:lvl1pPr marL="0" indent="0" algn="ctr">
              <a:buNone/>
              <a:defRPr/>
            </a:lvl1pPr>
          </a:lstStyle>
          <a:p>
            <a:endParaRPr lang="en-US" dirty="0"/>
          </a:p>
        </p:txBody>
      </p:sp>
      <p:cxnSp>
        <p:nvCxnSpPr>
          <p:cNvPr id="13" name="Straight Connector 12">
            <a:extLst>
              <a:ext uri="{FF2B5EF4-FFF2-40B4-BE49-F238E27FC236}">
                <a16:creationId xmlns:a16="http://schemas.microsoft.com/office/drawing/2014/main" id="{93C4921B-870F-DA4B-99FE-526B47FAF5FF}"/>
              </a:ext>
            </a:extLst>
          </p:cNvPr>
          <p:cNvCxnSpPr/>
          <p:nvPr userDrawn="1"/>
        </p:nvCxnSpPr>
        <p:spPr>
          <a:xfrm flipH="1">
            <a:off x="2632587" y="0"/>
            <a:ext cx="1150374" cy="4568313"/>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3C217E0E-2C1A-4D03-BC55-D7D6609B8121}"/>
              </a:ext>
            </a:extLst>
          </p:cNvPr>
          <p:cNvSpPr>
            <a:spLocks noGrp="1"/>
          </p:cNvSpPr>
          <p:nvPr>
            <p:ph type="title"/>
          </p:nvPr>
        </p:nvSpPr>
        <p:spPr>
          <a:xfrm>
            <a:off x="520262" y="659726"/>
            <a:ext cx="5744615" cy="898634"/>
          </a:xfrm>
          <a:custGeom>
            <a:avLst/>
            <a:gdLst>
              <a:gd name="connsiteX0" fmla="*/ 0 w 7659486"/>
              <a:gd name="connsiteY0" fmla="*/ 0 h 1198178"/>
              <a:gd name="connsiteX1" fmla="*/ 7659486 w 7659486"/>
              <a:gd name="connsiteY1" fmla="*/ 0 h 1198178"/>
              <a:gd name="connsiteX2" fmla="*/ 7355455 w 7659486"/>
              <a:gd name="connsiteY2" fmla="*/ 1198178 h 1198178"/>
              <a:gd name="connsiteX3" fmla="*/ 0 w 7659486"/>
              <a:gd name="connsiteY3" fmla="*/ 1198178 h 1198178"/>
            </a:gdLst>
            <a:ahLst/>
            <a:cxnLst>
              <a:cxn ang="0">
                <a:pos x="connsiteX0" y="connsiteY0"/>
              </a:cxn>
              <a:cxn ang="0">
                <a:pos x="connsiteX1" y="connsiteY1"/>
              </a:cxn>
              <a:cxn ang="0">
                <a:pos x="connsiteX2" y="connsiteY2"/>
              </a:cxn>
              <a:cxn ang="0">
                <a:pos x="connsiteX3" y="connsiteY3"/>
              </a:cxn>
            </a:cxnLst>
            <a:rect l="l" t="t" r="r" b="b"/>
            <a:pathLst>
              <a:path w="7659486" h="1198178">
                <a:moveTo>
                  <a:pt x="0" y="0"/>
                </a:moveTo>
                <a:lnTo>
                  <a:pt x="7659486" y="0"/>
                </a:lnTo>
                <a:lnTo>
                  <a:pt x="7355455" y="1198178"/>
                </a:lnTo>
                <a:lnTo>
                  <a:pt x="0" y="1198178"/>
                </a:lnTo>
                <a:close/>
              </a:path>
            </a:pathLst>
          </a:custGeom>
          <a:solidFill>
            <a:schemeClr val="accent2"/>
          </a:solidFill>
        </p:spPr>
        <p:txBody>
          <a:bodyPr wrap="square" lIns="320040">
            <a:noAutofit/>
          </a:bodyPr>
          <a:lstStyle>
            <a:lvl1pPr>
              <a:defRPr sz="3000" cap="all" spc="225"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687012" y="1913864"/>
            <a:ext cx="2214449" cy="1336232"/>
          </a:xfrm>
        </p:spPr>
        <p:txBody>
          <a:bodyPr>
            <a:normAutofit/>
          </a:bodyPr>
          <a:lstStyle>
            <a:lvl1pPr marL="0" indent="0" algn="l">
              <a:buNone/>
              <a:defRPr sz="1500" spc="105" baseline="0">
                <a:solidFill>
                  <a:schemeClr val="tx2"/>
                </a:solidFill>
                <a:latin typeface="Tw Cen MT" panose="020B0602020104020603" pitchFamily="34" charset="77"/>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740592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A6943C0-A7A3-4C4C-BEB2-9176DE863005}"/>
              </a:ext>
            </a:extLst>
          </p:cNvPr>
          <p:cNvSpPr>
            <a:spLocks noGrp="1"/>
          </p:cNvSpPr>
          <p:nvPr>
            <p:ph type="pic" sz="quarter" idx="13"/>
          </p:nvPr>
        </p:nvSpPr>
        <p:spPr>
          <a:xfrm>
            <a:off x="2760785" y="0"/>
            <a:ext cx="6383214" cy="5143500"/>
          </a:xfrm>
          <a:custGeom>
            <a:avLst/>
            <a:gdLst>
              <a:gd name="connsiteX0" fmla="*/ 1706880 w 8510952"/>
              <a:gd name="connsiteY0" fmla="*/ 0 h 6858000"/>
              <a:gd name="connsiteX1" fmla="*/ 8510952 w 8510952"/>
              <a:gd name="connsiteY1" fmla="*/ 0 h 6858000"/>
              <a:gd name="connsiteX2" fmla="*/ 8510952 w 8510952"/>
              <a:gd name="connsiteY2" fmla="*/ 6858000 h 6858000"/>
              <a:gd name="connsiteX3" fmla="*/ 0 w 8510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510952" h="6858000">
                <a:moveTo>
                  <a:pt x="1706880" y="0"/>
                </a:moveTo>
                <a:lnTo>
                  <a:pt x="8510952" y="0"/>
                </a:lnTo>
                <a:lnTo>
                  <a:pt x="8510952" y="6858000"/>
                </a:lnTo>
                <a:lnTo>
                  <a:pt x="0" y="6858000"/>
                </a:lnTo>
                <a:close/>
              </a:path>
            </a:pathLst>
          </a:custGeom>
        </p:spPr>
        <p:txBody>
          <a:bodyPr wrap="square" anchor="ctr">
            <a:noAutofit/>
          </a:bodyPr>
          <a:lstStyle>
            <a:lvl1pPr marL="0" indent="0" algn="ctr">
              <a:buNone/>
              <a:defRPr/>
            </a:lvl1pPr>
          </a:lstStyle>
          <a:p>
            <a:endParaRPr lang="en-US" dirty="0"/>
          </a:p>
        </p:txBody>
      </p:sp>
      <p:cxnSp>
        <p:nvCxnSpPr>
          <p:cNvPr id="4" name="Straight Connector 3">
            <a:extLst>
              <a:ext uri="{FF2B5EF4-FFF2-40B4-BE49-F238E27FC236}">
                <a16:creationId xmlns:a16="http://schemas.microsoft.com/office/drawing/2014/main" id="{104F3C93-C085-8A47-9A2A-6AD3F3D69F4E}"/>
              </a:ext>
            </a:extLst>
          </p:cNvPr>
          <p:cNvCxnSpPr/>
          <p:nvPr userDrawn="1"/>
        </p:nvCxnSpPr>
        <p:spPr>
          <a:xfrm flipH="1">
            <a:off x="2632587" y="0"/>
            <a:ext cx="1150374" cy="4568313"/>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Title 10">
            <a:extLst>
              <a:ext uri="{FF2B5EF4-FFF2-40B4-BE49-F238E27FC236}">
                <a16:creationId xmlns:a16="http://schemas.microsoft.com/office/drawing/2014/main" id="{941283B3-F5BE-4FDF-829D-D1BE17F71653}"/>
              </a:ext>
            </a:extLst>
          </p:cNvPr>
          <p:cNvSpPr>
            <a:spLocks noGrp="1"/>
          </p:cNvSpPr>
          <p:nvPr>
            <p:ph type="ctrTitle"/>
          </p:nvPr>
        </p:nvSpPr>
        <p:spPr>
          <a:xfrm>
            <a:off x="520262" y="659727"/>
            <a:ext cx="4644669" cy="898634"/>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wrap="square" lIns="320040" anchor="ctr">
            <a:noAutofit/>
          </a:bodyPr>
          <a:lstStyle>
            <a:lvl1pPr algn="l">
              <a:defRPr sz="3000" cap="all" spc="225" baseline="0">
                <a:solidFill>
                  <a:schemeClr val="bg1"/>
                </a:solidFill>
                <a:latin typeface="Bahnschrift" panose="020B0502040204020203" pitchFamily="34" charset="0"/>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687012" y="1913865"/>
            <a:ext cx="2214449" cy="2654449"/>
          </a:xfrm>
        </p:spPr>
        <p:txBody>
          <a:bodyPr>
            <a:normAutofit/>
          </a:bodyPr>
          <a:lstStyle>
            <a:lvl1pPr marL="0" indent="0" algn="l">
              <a:lnSpc>
                <a:spcPct val="100000"/>
              </a:lnSpc>
              <a:buNone/>
              <a:defRPr sz="1500" spc="105" baseline="0">
                <a:solidFill>
                  <a:schemeClr val="tx2"/>
                </a:solidFill>
                <a:latin typeface="Tw Cen MT" panose="020B0602020104020603" pitchFamily="34" charset="77"/>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7" name="Date Placeholder 3">
            <a:extLst>
              <a:ext uri="{FF2B5EF4-FFF2-40B4-BE49-F238E27FC236}">
                <a16:creationId xmlns:a16="http://schemas.microsoft.com/office/drawing/2014/main" id="{A19933E8-EEFC-754B-93AE-557EFF8A79B0}"/>
              </a:ext>
            </a:extLst>
          </p:cNvPr>
          <p:cNvSpPr>
            <a:spLocks noGrp="1"/>
          </p:cNvSpPr>
          <p:nvPr>
            <p:ph type="dt" sz="half" idx="10"/>
          </p:nvPr>
        </p:nvSpPr>
        <p:spPr>
          <a:xfrm>
            <a:off x="285750" y="4767263"/>
            <a:ext cx="1298122" cy="273844"/>
          </a:xfrm>
        </p:spPr>
        <p:txBody>
          <a:bodyPr/>
          <a:lstStyle>
            <a:lvl1pPr>
              <a:defRPr sz="750"/>
            </a:lvl1pPr>
          </a:lstStyle>
          <a:p>
            <a:fld id="{BECDB002-086C-4FC2-9108-C394C3B829E3}" type="datetime1">
              <a:rPr lang="en-US" smtClean="0"/>
              <a:t>6/1/2025</a:t>
            </a:fld>
            <a:endParaRPr lang="en-US" dirty="0"/>
          </a:p>
        </p:txBody>
      </p:sp>
      <p:sp>
        <p:nvSpPr>
          <p:cNvPr id="8" name="Footer Placeholder 4">
            <a:extLst>
              <a:ext uri="{FF2B5EF4-FFF2-40B4-BE49-F238E27FC236}">
                <a16:creationId xmlns:a16="http://schemas.microsoft.com/office/drawing/2014/main" id="{F21EDEC1-EB5D-6C48-A2AB-048088167CCD}"/>
              </a:ext>
            </a:extLst>
          </p:cNvPr>
          <p:cNvSpPr>
            <a:spLocks noGrp="1"/>
          </p:cNvSpPr>
          <p:nvPr>
            <p:ph type="ftr" sz="quarter" idx="11"/>
          </p:nvPr>
        </p:nvSpPr>
        <p:spPr>
          <a:xfrm>
            <a:off x="3028950" y="4767263"/>
            <a:ext cx="3086100" cy="273844"/>
          </a:xfrm>
        </p:spPr>
        <p:txBody>
          <a:bodyPr/>
          <a:lstStyle>
            <a:lvl1pPr>
              <a:defRPr sz="750">
                <a:solidFill>
                  <a:schemeClr val="bg1"/>
                </a:solidFill>
              </a:defRPr>
            </a:lvl1pPr>
          </a:lstStyle>
          <a:p>
            <a:r>
              <a:rPr lang="en-US" dirty="0"/>
              <a:t>PRESENTATION TITLE</a:t>
            </a:r>
          </a:p>
        </p:txBody>
      </p:sp>
      <p:sp>
        <p:nvSpPr>
          <p:cNvPr id="9" name="Slide Number Placeholder 5">
            <a:extLst>
              <a:ext uri="{FF2B5EF4-FFF2-40B4-BE49-F238E27FC236}">
                <a16:creationId xmlns:a16="http://schemas.microsoft.com/office/drawing/2014/main" id="{E33BD7B8-5805-4D48-B17D-88E5EE750600}"/>
              </a:ext>
            </a:extLst>
          </p:cNvPr>
          <p:cNvSpPr>
            <a:spLocks noGrp="1"/>
          </p:cNvSpPr>
          <p:nvPr>
            <p:ph type="sldNum" sz="quarter" idx="12"/>
          </p:nvPr>
        </p:nvSpPr>
        <p:spPr>
          <a:xfrm>
            <a:off x="7703506" y="4767263"/>
            <a:ext cx="1154744" cy="273844"/>
          </a:xfrm>
        </p:spPr>
        <p:txBody>
          <a:bodyPr/>
          <a:lstStyle>
            <a:lvl1pPr>
              <a:defRPr sz="750">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lvl1pPr>
              <a:defRPr sz="750"/>
            </a:lvl1pPr>
          </a:lstStyle>
          <a:p>
            <a:fld id="{B2AF213A-60C6-4671-9B4D-63024EC3B303}" type="datetime1">
              <a:rPr lang="en-US" smtClean="0"/>
              <a:t>6/1/2025</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lvl1pPr>
              <a:defRPr sz="750"/>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lvl1pPr>
              <a:defRPr sz="750"/>
            </a:lvl1pPr>
          </a:lstStyle>
          <a:p>
            <a:fld id="{294A09A9-5501-47C1-A89A-A340965A2BE2}" type="slidenum">
              <a:rPr lang="en-US" smtClean="0"/>
              <a:pPr/>
              <a:t>‹#›</a:t>
            </a:fld>
            <a:endParaRPr lang="en-US" dirty="0"/>
          </a:p>
        </p:txBody>
      </p:sp>
      <p:cxnSp>
        <p:nvCxnSpPr>
          <p:cNvPr id="11" name="Straight Connector 10">
            <a:extLst>
              <a:ext uri="{FF2B5EF4-FFF2-40B4-BE49-F238E27FC236}">
                <a16:creationId xmlns:a16="http://schemas.microsoft.com/office/drawing/2014/main" id="{1AE70196-45DE-CB4D-A7AC-0610E7A187C3}"/>
              </a:ext>
            </a:extLst>
          </p:cNvPr>
          <p:cNvCxnSpPr/>
          <p:nvPr userDrawn="1"/>
        </p:nvCxnSpPr>
        <p:spPr>
          <a:xfrm flipH="1">
            <a:off x="6908752" y="0"/>
            <a:ext cx="1150374" cy="4568313"/>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B329649E-3847-4CC6-A84D-56DE76BD193D}"/>
              </a:ext>
            </a:extLst>
          </p:cNvPr>
          <p:cNvSpPr>
            <a:spLocks noGrp="1"/>
          </p:cNvSpPr>
          <p:nvPr>
            <p:ph type="ctrTitle"/>
          </p:nvPr>
        </p:nvSpPr>
        <p:spPr>
          <a:xfrm>
            <a:off x="520262" y="659727"/>
            <a:ext cx="4644669" cy="898634"/>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wrap="square" lIns="228600" anchor="ctr">
            <a:noAutofit/>
          </a:bodyPr>
          <a:lstStyle>
            <a:lvl1pPr algn="l">
              <a:defRPr sz="3000" cap="all" spc="225" baseline="0">
                <a:solidFill>
                  <a:schemeClr val="bg1"/>
                </a:solidFill>
                <a:latin typeface="Bahnschrift" panose="020B0502040204020203" pitchFamily="34" charset="0"/>
              </a:defRPr>
            </a:lvl1pPr>
          </a:lstStyle>
          <a:p>
            <a:r>
              <a:rPr lang="en-US" dirty="0"/>
              <a:t>Click to edit Master title style</a:t>
            </a:r>
          </a:p>
        </p:txBody>
      </p:sp>
      <p:sp>
        <p:nvSpPr>
          <p:cNvPr id="6" name="Content Placeholder 5">
            <a:extLst>
              <a:ext uri="{FF2B5EF4-FFF2-40B4-BE49-F238E27FC236}">
                <a16:creationId xmlns:a16="http://schemas.microsoft.com/office/drawing/2014/main" id="{84E120DB-DDEC-4DDF-8FB4-5C52F8078B86}"/>
              </a:ext>
            </a:extLst>
          </p:cNvPr>
          <p:cNvSpPr>
            <a:spLocks noGrp="1"/>
          </p:cNvSpPr>
          <p:nvPr>
            <p:ph sz="quarter" idx="13"/>
          </p:nvPr>
        </p:nvSpPr>
        <p:spPr>
          <a:xfrm>
            <a:off x="520304" y="2029069"/>
            <a:ext cx="8059340" cy="2454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555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et the Team 4">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01F428E6-A8A2-E844-9C02-078ED4D9934D}"/>
              </a:ext>
            </a:extLst>
          </p:cNvPr>
          <p:cNvSpPr>
            <a:spLocks noGrp="1"/>
          </p:cNvSpPr>
          <p:nvPr>
            <p:ph type="pic" sz="quarter" idx="13"/>
          </p:nvPr>
        </p:nvSpPr>
        <p:spPr>
          <a:xfrm>
            <a:off x="0" y="0"/>
            <a:ext cx="9144000" cy="5143500"/>
          </a:xfrm>
          <a:solidFill>
            <a:schemeClr val="tx2">
              <a:lumMod val="20000"/>
              <a:lumOff val="80000"/>
            </a:schemeClr>
          </a:solidFill>
        </p:spPr>
        <p:txBody>
          <a:bodyPr/>
          <a:lstStyle/>
          <a:p>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lvl1pPr>
              <a:defRPr sz="750">
                <a:solidFill>
                  <a:schemeClr val="tx2"/>
                </a:solidFill>
              </a:defRPr>
            </a:lvl1pPr>
          </a:lstStyle>
          <a:p>
            <a:fld id="{D92330BE-AFF2-4F7C-AA06-D38DAED5E740}" type="datetime1">
              <a:rPr lang="en-US" smtClean="0"/>
              <a:t>6/1/2025</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lvl1pPr>
              <a:defRPr sz="750">
                <a:solidFill>
                  <a:schemeClr val="tx2"/>
                </a:solidFill>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lvl1pPr>
              <a:defRPr sz="750">
                <a:solidFill>
                  <a:schemeClr val="tx2"/>
                </a:solidFill>
              </a:defRPr>
            </a:lvl1pPr>
          </a:lstStyle>
          <a:p>
            <a:fld id="{294A09A9-5501-47C1-A89A-A340965A2BE2}" type="slidenum">
              <a:rPr lang="en-US" smtClean="0"/>
              <a:pPr/>
              <a:t>‹#›</a:t>
            </a:fld>
            <a:endParaRPr lang="en-US" dirty="0"/>
          </a:p>
        </p:txBody>
      </p:sp>
      <p:sp>
        <p:nvSpPr>
          <p:cNvPr id="17" name="Picture Placeholder 16">
            <a:extLst>
              <a:ext uri="{FF2B5EF4-FFF2-40B4-BE49-F238E27FC236}">
                <a16:creationId xmlns:a16="http://schemas.microsoft.com/office/drawing/2014/main" id="{27B76286-63A1-AF4F-B23C-363AA8A8471F}"/>
              </a:ext>
            </a:extLst>
          </p:cNvPr>
          <p:cNvSpPr>
            <a:spLocks noGrp="1"/>
          </p:cNvSpPr>
          <p:nvPr>
            <p:ph type="pic" sz="quarter" idx="14"/>
          </p:nvPr>
        </p:nvSpPr>
        <p:spPr>
          <a:xfrm>
            <a:off x="778533" y="1803797"/>
            <a:ext cx="709613" cy="708422"/>
          </a:xfrm>
        </p:spPr>
        <p:txBody>
          <a:bodyPr anchor="ctr">
            <a:normAutofit/>
          </a:bodyPr>
          <a:lstStyle>
            <a:lvl1pPr marL="0" indent="0" algn="ctr">
              <a:buNone/>
              <a:defRPr sz="1050"/>
            </a:lvl1pPr>
          </a:lstStyle>
          <a:p>
            <a:endParaRPr lang="en-US" dirty="0"/>
          </a:p>
        </p:txBody>
      </p:sp>
      <p:sp>
        <p:nvSpPr>
          <p:cNvPr id="19" name="Text Placeholder 18">
            <a:extLst>
              <a:ext uri="{FF2B5EF4-FFF2-40B4-BE49-F238E27FC236}">
                <a16:creationId xmlns:a16="http://schemas.microsoft.com/office/drawing/2014/main" id="{64F5D22F-DDAB-8A40-B9D8-54ACF9C0E0E2}"/>
              </a:ext>
            </a:extLst>
          </p:cNvPr>
          <p:cNvSpPr>
            <a:spLocks noGrp="1"/>
          </p:cNvSpPr>
          <p:nvPr>
            <p:ph type="body" sz="quarter" idx="15" hasCustomPrompt="1"/>
          </p:nvPr>
        </p:nvSpPr>
        <p:spPr>
          <a:xfrm>
            <a:off x="1650580" y="1873532"/>
            <a:ext cx="2188370" cy="303609"/>
          </a:xfrm>
        </p:spPr>
        <p:txBody>
          <a:bodyPr anchor="b">
            <a:noAutofit/>
          </a:bodyPr>
          <a:lstStyle>
            <a:lvl1pPr marL="0" indent="0">
              <a:buNone/>
              <a:defRPr sz="1350" spc="150" baseline="0">
                <a:solidFill>
                  <a:schemeClr val="bg1"/>
                </a:solidFill>
                <a:latin typeface="Tw Cen MT" panose="020B0602020104020603" pitchFamily="34" charset="77"/>
              </a:defRPr>
            </a:lvl1pPr>
            <a:lvl2pPr marL="342900" indent="0">
              <a:buNone/>
              <a:defRPr>
                <a:latin typeface="Tw Cen MT" panose="020B0602020104020603" pitchFamily="34" charset="77"/>
              </a:defRPr>
            </a:lvl2pPr>
            <a:lvl3pPr marL="685800" indent="0">
              <a:buNone/>
              <a:defRPr>
                <a:latin typeface="Tw Cen MT" panose="020B0602020104020603" pitchFamily="34" charset="77"/>
              </a:defRPr>
            </a:lvl3pPr>
            <a:lvl4pPr marL="1028700" indent="0">
              <a:buNone/>
              <a:defRPr>
                <a:latin typeface="Tw Cen MT" panose="020B0602020104020603" pitchFamily="34" charset="77"/>
              </a:defRPr>
            </a:lvl4pPr>
            <a:lvl5pPr marL="1371600" indent="0">
              <a:buNone/>
              <a:defRPr>
                <a:latin typeface="Tw Cen MT" panose="020B0602020104020603" pitchFamily="34" charset="77"/>
              </a:defRPr>
            </a:lvl5pPr>
          </a:lstStyle>
          <a:p>
            <a:pPr lvl="0"/>
            <a:r>
              <a:rPr lang="en-US"/>
              <a:t>CLICK TO EDIT</a:t>
            </a:r>
          </a:p>
        </p:txBody>
      </p:sp>
      <p:sp>
        <p:nvSpPr>
          <p:cNvPr id="20" name="Text Placeholder 18">
            <a:extLst>
              <a:ext uri="{FF2B5EF4-FFF2-40B4-BE49-F238E27FC236}">
                <a16:creationId xmlns:a16="http://schemas.microsoft.com/office/drawing/2014/main" id="{3970178A-7D91-5F40-B3BD-58988D1D235B}"/>
              </a:ext>
            </a:extLst>
          </p:cNvPr>
          <p:cNvSpPr>
            <a:spLocks noGrp="1"/>
          </p:cNvSpPr>
          <p:nvPr>
            <p:ph type="body" sz="quarter" idx="16"/>
          </p:nvPr>
        </p:nvSpPr>
        <p:spPr>
          <a:xfrm>
            <a:off x="1650580" y="2191940"/>
            <a:ext cx="2188370" cy="303609"/>
          </a:xfrm>
        </p:spPr>
        <p:txBody>
          <a:bodyPr anchor="t">
            <a:noAutofit/>
          </a:bodyPr>
          <a:lstStyle>
            <a:lvl1pPr marL="0" indent="0">
              <a:buNone/>
              <a:defRPr sz="1125" spc="150" baseline="0">
                <a:solidFill>
                  <a:schemeClr val="bg1"/>
                </a:solidFill>
                <a:latin typeface="Tw Cen MT" panose="020B0602020104020603" pitchFamily="34" charset="77"/>
              </a:defRPr>
            </a:lvl1pPr>
            <a:lvl2pPr marL="342900" indent="0">
              <a:buNone/>
              <a:defRPr>
                <a:latin typeface="Tw Cen MT" panose="020B0602020104020603" pitchFamily="34" charset="77"/>
              </a:defRPr>
            </a:lvl2pPr>
            <a:lvl3pPr marL="685800" indent="0">
              <a:buNone/>
              <a:defRPr>
                <a:latin typeface="Tw Cen MT" panose="020B0602020104020603" pitchFamily="34" charset="77"/>
              </a:defRPr>
            </a:lvl3pPr>
            <a:lvl4pPr marL="1028700" indent="0">
              <a:buNone/>
              <a:defRPr>
                <a:latin typeface="Tw Cen MT" panose="020B0602020104020603" pitchFamily="34" charset="77"/>
              </a:defRPr>
            </a:lvl4pPr>
            <a:lvl5pPr marL="1371600" indent="0">
              <a:buNone/>
              <a:defRPr>
                <a:latin typeface="Tw Cen MT" panose="020B0602020104020603" pitchFamily="34" charset="77"/>
              </a:defRPr>
            </a:lvl5pPr>
          </a:lstStyle>
          <a:p>
            <a:pPr lvl="0"/>
            <a:r>
              <a:rPr lang="en-US"/>
              <a:t>Click to edit</a:t>
            </a:r>
          </a:p>
        </p:txBody>
      </p:sp>
      <p:sp>
        <p:nvSpPr>
          <p:cNvPr id="21" name="Picture Placeholder 16">
            <a:extLst>
              <a:ext uri="{FF2B5EF4-FFF2-40B4-BE49-F238E27FC236}">
                <a16:creationId xmlns:a16="http://schemas.microsoft.com/office/drawing/2014/main" id="{6D61AF1F-6298-744E-B9E2-999EED4A1EC8}"/>
              </a:ext>
            </a:extLst>
          </p:cNvPr>
          <p:cNvSpPr>
            <a:spLocks noGrp="1"/>
          </p:cNvSpPr>
          <p:nvPr>
            <p:ph type="pic" sz="quarter" idx="17"/>
          </p:nvPr>
        </p:nvSpPr>
        <p:spPr>
          <a:xfrm>
            <a:off x="778533" y="3016194"/>
            <a:ext cx="709613" cy="708422"/>
          </a:xfrm>
        </p:spPr>
        <p:txBody>
          <a:bodyPr anchor="ctr">
            <a:normAutofit/>
          </a:bodyPr>
          <a:lstStyle>
            <a:lvl1pPr marL="0" indent="0" algn="ctr">
              <a:buNone/>
              <a:defRPr sz="1050"/>
            </a:lvl1pPr>
          </a:lstStyle>
          <a:p>
            <a:endParaRPr lang="en-US" dirty="0"/>
          </a:p>
        </p:txBody>
      </p:sp>
      <p:sp>
        <p:nvSpPr>
          <p:cNvPr id="22" name="Text Placeholder 18">
            <a:extLst>
              <a:ext uri="{FF2B5EF4-FFF2-40B4-BE49-F238E27FC236}">
                <a16:creationId xmlns:a16="http://schemas.microsoft.com/office/drawing/2014/main" id="{B409E4EC-6771-344F-AC49-F0493C4E505B}"/>
              </a:ext>
            </a:extLst>
          </p:cNvPr>
          <p:cNvSpPr>
            <a:spLocks noGrp="1"/>
          </p:cNvSpPr>
          <p:nvPr>
            <p:ph type="body" sz="quarter" idx="18" hasCustomPrompt="1"/>
          </p:nvPr>
        </p:nvSpPr>
        <p:spPr>
          <a:xfrm>
            <a:off x="1650580" y="3085929"/>
            <a:ext cx="2188370" cy="303609"/>
          </a:xfrm>
        </p:spPr>
        <p:txBody>
          <a:bodyPr anchor="b">
            <a:noAutofit/>
          </a:bodyPr>
          <a:lstStyle>
            <a:lvl1pPr marL="0" indent="0">
              <a:buNone/>
              <a:defRPr sz="1350" spc="150" baseline="0">
                <a:solidFill>
                  <a:schemeClr val="bg1"/>
                </a:solidFill>
                <a:latin typeface="Tw Cen MT" panose="020B0602020104020603" pitchFamily="34" charset="77"/>
              </a:defRPr>
            </a:lvl1pPr>
            <a:lvl2pPr marL="342900" indent="0">
              <a:buNone/>
              <a:defRPr>
                <a:latin typeface="Tw Cen MT" panose="020B0602020104020603" pitchFamily="34" charset="77"/>
              </a:defRPr>
            </a:lvl2pPr>
            <a:lvl3pPr marL="685800" indent="0">
              <a:buNone/>
              <a:defRPr>
                <a:latin typeface="Tw Cen MT" panose="020B0602020104020603" pitchFamily="34" charset="77"/>
              </a:defRPr>
            </a:lvl3pPr>
            <a:lvl4pPr marL="1028700" indent="0">
              <a:buNone/>
              <a:defRPr>
                <a:latin typeface="Tw Cen MT" panose="020B0602020104020603" pitchFamily="34" charset="77"/>
              </a:defRPr>
            </a:lvl4pPr>
            <a:lvl5pPr marL="1371600" indent="0">
              <a:buNone/>
              <a:defRPr>
                <a:latin typeface="Tw Cen MT" panose="020B0602020104020603" pitchFamily="34" charset="77"/>
              </a:defRPr>
            </a:lvl5pPr>
          </a:lstStyle>
          <a:p>
            <a:pPr lvl="0"/>
            <a:r>
              <a:rPr lang="en-US"/>
              <a:t>CLICK TO EDIT</a:t>
            </a:r>
          </a:p>
        </p:txBody>
      </p:sp>
      <p:sp>
        <p:nvSpPr>
          <p:cNvPr id="23" name="Text Placeholder 18">
            <a:extLst>
              <a:ext uri="{FF2B5EF4-FFF2-40B4-BE49-F238E27FC236}">
                <a16:creationId xmlns:a16="http://schemas.microsoft.com/office/drawing/2014/main" id="{22E21560-0E2C-7E48-882F-77B02B0CE34D}"/>
              </a:ext>
            </a:extLst>
          </p:cNvPr>
          <p:cNvSpPr>
            <a:spLocks noGrp="1"/>
          </p:cNvSpPr>
          <p:nvPr>
            <p:ph type="body" sz="quarter" idx="19"/>
          </p:nvPr>
        </p:nvSpPr>
        <p:spPr>
          <a:xfrm>
            <a:off x="1650580" y="3404336"/>
            <a:ext cx="2188370" cy="303609"/>
          </a:xfrm>
        </p:spPr>
        <p:txBody>
          <a:bodyPr anchor="t">
            <a:noAutofit/>
          </a:bodyPr>
          <a:lstStyle>
            <a:lvl1pPr marL="0" indent="0">
              <a:buNone/>
              <a:defRPr sz="1125" spc="150" baseline="0">
                <a:solidFill>
                  <a:schemeClr val="bg1"/>
                </a:solidFill>
                <a:latin typeface="Tw Cen MT" panose="020B0602020104020603" pitchFamily="34" charset="77"/>
              </a:defRPr>
            </a:lvl1pPr>
            <a:lvl2pPr marL="342900" indent="0">
              <a:buNone/>
              <a:defRPr>
                <a:latin typeface="Tw Cen MT" panose="020B0602020104020603" pitchFamily="34" charset="77"/>
              </a:defRPr>
            </a:lvl2pPr>
            <a:lvl3pPr marL="685800" indent="0">
              <a:buNone/>
              <a:defRPr>
                <a:latin typeface="Tw Cen MT" panose="020B0602020104020603" pitchFamily="34" charset="77"/>
              </a:defRPr>
            </a:lvl3pPr>
            <a:lvl4pPr marL="1028700" indent="0">
              <a:buNone/>
              <a:defRPr>
                <a:latin typeface="Tw Cen MT" panose="020B0602020104020603" pitchFamily="34" charset="77"/>
              </a:defRPr>
            </a:lvl4pPr>
            <a:lvl5pPr marL="1371600" indent="0">
              <a:buNone/>
              <a:defRPr>
                <a:latin typeface="Tw Cen MT" panose="020B0602020104020603" pitchFamily="34" charset="77"/>
              </a:defRPr>
            </a:lvl5pPr>
          </a:lstStyle>
          <a:p>
            <a:pPr lvl="0"/>
            <a:r>
              <a:rPr lang="en-US"/>
              <a:t>Click to edit</a:t>
            </a:r>
          </a:p>
        </p:txBody>
      </p:sp>
      <p:sp>
        <p:nvSpPr>
          <p:cNvPr id="30" name="Picture Placeholder 16">
            <a:extLst>
              <a:ext uri="{FF2B5EF4-FFF2-40B4-BE49-F238E27FC236}">
                <a16:creationId xmlns:a16="http://schemas.microsoft.com/office/drawing/2014/main" id="{E38C0995-936E-464D-86FA-9C8847D9C4DB}"/>
              </a:ext>
            </a:extLst>
          </p:cNvPr>
          <p:cNvSpPr>
            <a:spLocks noGrp="1"/>
          </p:cNvSpPr>
          <p:nvPr>
            <p:ph type="pic" sz="quarter" idx="20"/>
          </p:nvPr>
        </p:nvSpPr>
        <p:spPr>
          <a:xfrm>
            <a:off x="4282699" y="1803797"/>
            <a:ext cx="709613" cy="708422"/>
          </a:xfrm>
        </p:spPr>
        <p:txBody>
          <a:bodyPr anchor="ctr">
            <a:normAutofit/>
          </a:bodyPr>
          <a:lstStyle>
            <a:lvl1pPr marL="0" indent="0" algn="ctr">
              <a:buNone/>
              <a:defRPr sz="1050"/>
            </a:lvl1pPr>
          </a:lstStyle>
          <a:p>
            <a:endParaRPr lang="en-US" dirty="0"/>
          </a:p>
        </p:txBody>
      </p:sp>
      <p:sp>
        <p:nvSpPr>
          <p:cNvPr id="31" name="Text Placeholder 18">
            <a:extLst>
              <a:ext uri="{FF2B5EF4-FFF2-40B4-BE49-F238E27FC236}">
                <a16:creationId xmlns:a16="http://schemas.microsoft.com/office/drawing/2014/main" id="{00F264F2-A8BF-BF4E-82E5-457A75FF385D}"/>
              </a:ext>
            </a:extLst>
          </p:cNvPr>
          <p:cNvSpPr>
            <a:spLocks noGrp="1"/>
          </p:cNvSpPr>
          <p:nvPr>
            <p:ph type="body" sz="quarter" idx="21" hasCustomPrompt="1"/>
          </p:nvPr>
        </p:nvSpPr>
        <p:spPr>
          <a:xfrm>
            <a:off x="5154745" y="1873532"/>
            <a:ext cx="2188370" cy="303609"/>
          </a:xfrm>
        </p:spPr>
        <p:txBody>
          <a:bodyPr anchor="b">
            <a:noAutofit/>
          </a:bodyPr>
          <a:lstStyle>
            <a:lvl1pPr marL="0" indent="0">
              <a:buNone/>
              <a:defRPr sz="1350" spc="150" baseline="0">
                <a:solidFill>
                  <a:schemeClr val="bg1"/>
                </a:solidFill>
                <a:latin typeface="Tw Cen MT" panose="020B0602020104020603" pitchFamily="34" charset="77"/>
              </a:defRPr>
            </a:lvl1pPr>
            <a:lvl2pPr marL="342900" indent="0">
              <a:buNone/>
              <a:defRPr>
                <a:latin typeface="Tw Cen MT" panose="020B0602020104020603" pitchFamily="34" charset="77"/>
              </a:defRPr>
            </a:lvl2pPr>
            <a:lvl3pPr marL="685800" indent="0">
              <a:buNone/>
              <a:defRPr>
                <a:latin typeface="Tw Cen MT" panose="020B0602020104020603" pitchFamily="34" charset="77"/>
              </a:defRPr>
            </a:lvl3pPr>
            <a:lvl4pPr marL="1028700" indent="0">
              <a:buNone/>
              <a:defRPr>
                <a:latin typeface="Tw Cen MT" panose="020B0602020104020603" pitchFamily="34" charset="77"/>
              </a:defRPr>
            </a:lvl4pPr>
            <a:lvl5pPr marL="1371600" indent="0">
              <a:buNone/>
              <a:defRPr>
                <a:latin typeface="Tw Cen MT" panose="020B0602020104020603" pitchFamily="34" charset="77"/>
              </a:defRPr>
            </a:lvl5pPr>
          </a:lstStyle>
          <a:p>
            <a:pPr lvl="0"/>
            <a:r>
              <a:rPr lang="en-US"/>
              <a:t>CLICK TO EDIT</a:t>
            </a:r>
          </a:p>
        </p:txBody>
      </p:sp>
      <p:sp>
        <p:nvSpPr>
          <p:cNvPr id="32" name="Text Placeholder 18">
            <a:extLst>
              <a:ext uri="{FF2B5EF4-FFF2-40B4-BE49-F238E27FC236}">
                <a16:creationId xmlns:a16="http://schemas.microsoft.com/office/drawing/2014/main" id="{C969F956-9E58-0C47-8A73-BA9372304267}"/>
              </a:ext>
            </a:extLst>
          </p:cNvPr>
          <p:cNvSpPr>
            <a:spLocks noGrp="1"/>
          </p:cNvSpPr>
          <p:nvPr>
            <p:ph type="body" sz="quarter" idx="22"/>
          </p:nvPr>
        </p:nvSpPr>
        <p:spPr>
          <a:xfrm>
            <a:off x="5154745" y="2191940"/>
            <a:ext cx="2188370" cy="303609"/>
          </a:xfrm>
        </p:spPr>
        <p:txBody>
          <a:bodyPr anchor="t">
            <a:noAutofit/>
          </a:bodyPr>
          <a:lstStyle>
            <a:lvl1pPr marL="0" indent="0">
              <a:buNone/>
              <a:defRPr sz="1125" spc="150" baseline="0">
                <a:solidFill>
                  <a:schemeClr val="bg1"/>
                </a:solidFill>
                <a:latin typeface="Tw Cen MT" panose="020B0602020104020603" pitchFamily="34" charset="77"/>
              </a:defRPr>
            </a:lvl1pPr>
            <a:lvl2pPr marL="342900" indent="0">
              <a:buNone/>
              <a:defRPr>
                <a:latin typeface="Tw Cen MT" panose="020B0602020104020603" pitchFamily="34" charset="77"/>
              </a:defRPr>
            </a:lvl2pPr>
            <a:lvl3pPr marL="685800" indent="0">
              <a:buNone/>
              <a:defRPr>
                <a:latin typeface="Tw Cen MT" panose="020B0602020104020603" pitchFamily="34" charset="77"/>
              </a:defRPr>
            </a:lvl3pPr>
            <a:lvl4pPr marL="1028700" indent="0">
              <a:buNone/>
              <a:defRPr>
                <a:latin typeface="Tw Cen MT" panose="020B0602020104020603" pitchFamily="34" charset="77"/>
              </a:defRPr>
            </a:lvl4pPr>
            <a:lvl5pPr marL="1371600" indent="0">
              <a:buNone/>
              <a:defRPr>
                <a:latin typeface="Tw Cen MT" panose="020B0602020104020603" pitchFamily="34" charset="77"/>
              </a:defRPr>
            </a:lvl5pPr>
          </a:lstStyle>
          <a:p>
            <a:pPr lvl="0"/>
            <a:r>
              <a:rPr lang="en-US"/>
              <a:t>Click to edit</a:t>
            </a:r>
          </a:p>
        </p:txBody>
      </p:sp>
      <p:sp>
        <p:nvSpPr>
          <p:cNvPr id="33" name="Picture Placeholder 16">
            <a:extLst>
              <a:ext uri="{FF2B5EF4-FFF2-40B4-BE49-F238E27FC236}">
                <a16:creationId xmlns:a16="http://schemas.microsoft.com/office/drawing/2014/main" id="{3A0B62B7-7680-5D4B-BC6D-4FFA49561510}"/>
              </a:ext>
            </a:extLst>
          </p:cNvPr>
          <p:cNvSpPr>
            <a:spLocks noGrp="1"/>
          </p:cNvSpPr>
          <p:nvPr>
            <p:ph type="pic" sz="quarter" idx="23"/>
          </p:nvPr>
        </p:nvSpPr>
        <p:spPr>
          <a:xfrm>
            <a:off x="4282699" y="3016194"/>
            <a:ext cx="709613" cy="708422"/>
          </a:xfrm>
        </p:spPr>
        <p:txBody>
          <a:bodyPr anchor="ctr">
            <a:normAutofit/>
          </a:bodyPr>
          <a:lstStyle>
            <a:lvl1pPr marL="0" indent="0" algn="ctr">
              <a:buNone/>
              <a:defRPr sz="1050"/>
            </a:lvl1pPr>
          </a:lstStyle>
          <a:p>
            <a:endParaRPr lang="en-US" dirty="0"/>
          </a:p>
        </p:txBody>
      </p:sp>
      <p:sp>
        <p:nvSpPr>
          <p:cNvPr id="34" name="Text Placeholder 18">
            <a:extLst>
              <a:ext uri="{FF2B5EF4-FFF2-40B4-BE49-F238E27FC236}">
                <a16:creationId xmlns:a16="http://schemas.microsoft.com/office/drawing/2014/main" id="{6C664169-B5AF-FB46-AA38-C9DDC1EB8F74}"/>
              </a:ext>
            </a:extLst>
          </p:cNvPr>
          <p:cNvSpPr>
            <a:spLocks noGrp="1"/>
          </p:cNvSpPr>
          <p:nvPr>
            <p:ph type="body" sz="quarter" idx="24" hasCustomPrompt="1"/>
          </p:nvPr>
        </p:nvSpPr>
        <p:spPr>
          <a:xfrm>
            <a:off x="5154745" y="3085929"/>
            <a:ext cx="2188370" cy="303609"/>
          </a:xfrm>
        </p:spPr>
        <p:txBody>
          <a:bodyPr anchor="b">
            <a:noAutofit/>
          </a:bodyPr>
          <a:lstStyle>
            <a:lvl1pPr marL="0" indent="0">
              <a:buNone/>
              <a:defRPr sz="1350" spc="150" baseline="0">
                <a:solidFill>
                  <a:schemeClr val="bg1"/>
                </a:solidFill>
                <a:latin typeface="Tw Cen MT" panose="020B0602020104020603" pitchFamily="34" charset="77"/>
              </a:defRPr>
            </a:lvl1pPr>
            <a:lvl2pPr marL="342900" indent="0">
              <a:buNone/>
              <a:defRPr>
                <a:latin typeface="Tw Cen MT" panose="020B0602020104020603" pitchFamily="34" charset="77"/>
              </a:defRPr>
            </a:lvl2pPr>
            <a:lvl3pPr marL="685800" indent="0">
              <a:buNone/>
              <a:defRPr>
                <a:latin typeface="Tw Cen MT" panose="020B0602020104020603" pitchFamily="34" charset="77"/>
              </a:defRPr>
            </a:lvl3pPr>
            <a:lvl4pPr marL="1028700" indent="0">
              <a:buNone/>
              <a:defRPr>
                <a:latin typeface="Tw Cen MT" panose="020B0602020104020603" pitchFamily="34" charset="77"/>
              </a:defRPr>
            </a:lvl4pPr>
            <a:lvl5pPr marL="1371600" indent="0">
              <a:buNone/>
              <a:defRPr>
                <a:latin typeface="Tw Cen MT" panose="020B0602020104020603" pitchFamily="34" charset="77"/>
              </a:defRPr>
            </a:lvl5pPr>
          </a:lstStyle>
          <a:p>
            <a:pPr lvl="0"/>
            <a:r>
              <a:rPr lang="en-US"/>
              <a:t>CLICK TO EDIT</a:t>
            </a:r>
          </a:p>
        </p:txBody>
      </p:sp>
      <p:sp>
        <p:nvSpPr>
          <p:cNvPr id="35" name="Text Placeholder 18">
            <a:extLst>
              <a:ext uri="{FF2B5EF4-FFF2-40B4-BE49-F238E27FC236}">
                <a16:creationId xmlns:a16="http://schemas.microsoft.com/office/drawing/2014/main" id="{EB349D7E-9425-EA4B-906F-145652D00795}"/>
              </a:ext>
            </a:extLst>
          </p:cNvPr>
          <p:cNvSpPr>
            <a:spLocks noGrp="1"/>
          </p:cNvSpPr>
          <p:nvPr>
            <p:ph type="body" sz="quarter" idx="25"/>
          </p:nvPr>
        </p:nvSpPr>
        <p:spPr>
          <a:xfrm>
            <a:off x="5154745" y="3404336"/>
            <a:ext cx="2188370" cy="303609"/>
          </a:xfrm>
        </p:spPr>
        <p:txBody>
          <a:bodyPr anchor="t">
            <a:noAutofit/>
          </a:bodyPr>
          <a:lstStyle>
            <a:lvl1pPr marL="0" indent="0">
              <a:buNone/>
              <a:defRPr sz="1125" spc="150" baseline="0">
                <a:solidFill>
                  <a:schemeClr val="bg1"/>
                </a:solidFill>
                <a:latin typeface="Tw Cen MT" panose="020B0602020104020603" pitchFamily="34" charset="77"/>
              </a:defRPr>
            </a:lvl1pPr>
            <a:lvl2pPr marL="342900" indent="0">
              <a:buNone/>
              <a:defRPr>
                <a:latin typeface="Tw Cen MT" panose="020B0602020104020603" pitchFamily="34" charset="77"/>
              </a:defRPr>
            </a:lvl2pPr>
            <a:lvl3pPr marL="685800" indent="0">
              <a:buNone/>
              <a:defRPr>
                <a:latin typeface="Tw Cen MT" panose="020B0602020104020603" pitchFamily="34" charset="77"/>
              </a:defRPr>
            </a:lvl3pPr>
            <a:lvl4pPr marL="1028700" indent="0">
              <a:buNone/>
              <a:defRPr>
                <a:latin typeface="Tw Cen MT" panose="020B0602020104020603" pitchFamily="34" charset="77"/>
              </a:defRPr>
            </a:lvl4pPr>
            <a:lvl5pPr marL="1371600" indent="0">
              <a:buNone/>
              <a:defRPr>
                <a:latin typeface="Tw Cen MT" panose="020B0602020104020603" pitchFamily="34" charset="77"/>
              </a:defRPr>
            </a:lvl5pPr>
          </a:lstStyle>
          <a:p>
            <a:pPr lvl="0"/>
            <a:r>
              <a:rPr lang="en-US"/>
              <a:t>Click to edit</a:t>
            </a:r>
          </a:p>
        </p:txBody>
      </p:sp>
      <p:sp>
        <p:nvSpPr>
          <p:cNvPr id="36" name="Title 1">
            <a:extLst>
              <a:ext uri="{FF2B5EF4-FFF2-40B4-BE49-F238E27FC236}">
                <a16:creationId xmlns:a16="http://schemas.microsoft.com/office/drawing/2014/main" id="{E6971742-A7E0-0D4A-AE6E-496FB9EC1BF1}"/>
              </a:ext>
            </a:extLst>
          </p:cNvPr>
          <p:cNvSpPr>
            <a:spLocks noGrp="1"/>
          </p:cNvSpPr>
          <p:nvPr>
            <p:ph type="ctrTitle"/>
          </p:nvPr>
        </p:nvSpPr>
        <p:spPr>
          <a:xfrm>
            <a:off x="687013" y="733806"/>
            <a:ext cx="6268212" cy="816102"/>
          </a:xfrm>
        </p:spPr>
        <p:txBody>
          <a:bodyPr anchor="ctr">
            <a:normAutofit/>
          </a:bodyPr>
          <a:lstStyle>
            <a:lvl1pPr algn="l">
              <a:defRPr sz="3000" cap="all" spc="225" baseline="0">
                <a:solidFill>
                  <a:schemeClr val="bg1"/>
                </a:solidFill>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4171849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lvl1pPr>
              <a:defRPr sz="750"/>
            </a:lvl1pPr>
          </a:lstStyle>
          <a:p>
            <a:fld id="{F642D6D4-2980-4539-861D-C5AB35191834}" type="datetime1">
              <a:rPr lang="en-US" smtClean="0"/>
              <a:t>6/1/2025</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lvl1pPr>
              <a:defRPr sz="750"/>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lvl1pPr>
              <a:defRPr sz="750"/>
            </a:lvl1pPr>
          </a:lstStyle>
          <a:p>
            <a:fld id="{294A09A9-5501-47C1-A89A-A340965A2BE2}" type="slidenum">
              <a:rPr lang="en-US" smtClean="0"/>
              <a:pPr/>
              <a:t>‹#›</a:t>
            </a:fld>
            <a:endParaRPr lang="en-US" dirty="0"/>
          </a:p>
        </p:txBody>
      </p:sp>
      <p:sp>
        <p:nvSpPr>
          <p:cNvPr id="12" name="Title 1">
            <a:extLst>
              <a:ext uri="{FF2B5EF4-FFF2-40B4-BE49-F238E27FC236}">
                <a16:creationId xmlns:a16="http://schemas.microsoft.com/office/drawing/2014/main" id="{6B46AC40-4848-C146-B8DE-C805F662DCA5}"/>
              </a:ext>
            </a:extLst>
          </p:cNvPr>
          <p:cNvSpPr>
            <a:spLocks noGrp="1"/>
          </p:cNvSpPr>
          <p:nvPr>
            <p:ph type="title" hasCustomPrompt="1"/>
          </p:nvPr>
        </p:nvSpPr>
        <p:spPr>
          <a:xfrm>
            <a:off x="687013" y="737839"/>
            <a:ext cx="6335579" cy="806121"/>
          </a:xfrm>
        </p:spPr>
        <p:txBody>
          <a:bodyPr>
            <a:normAutofit/>
          </a:bodyPr>
          <a:lstStyle>
            <a:lvl1pPr>
              <a:defRPr sz="3000" spc="225">
                <a:solidFill>
                  <a:schemeClr val="tx2"/>
                </a:solidFill>
                <a:latin typeface="Bahnschrif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909666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F72571D-58D5-4367-9E7E-94A5A5D795B8}"/>
              </a:ext>
            </a:extLst>
          </p:cNvPr>
          <p:cNvSpPr/>
          <p:nvPr userDrawn="1"/>
        </p:nvSpPr>
        <p:spPr>
          <a:xfrm>
            <a:off x="520261" y="1714500"/>
            <a:ext cx="8623739" cy="2562225"/>
          </a:xfrm>
          <a:prstGeom prst="rect">
            <a:avLst/>
          </a:prstGeom>
          <a:gradFill flip="none" rotWithShape="1">
            <a:gsLst>
              <a:gs pos="0">
                <a:schemeClr val="accent2"/>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1" name="Picture Placeholder 20">
            <a:extLst>
              <a:ext uri="{FF2B5EF4-FFF2-40B4-BE49-F238E27FC236}">
                <a16:creationId xmlns:a16="http://schemas.microsoft.com/office/drawing/2014/main" id="{ACD184E7-842E-4CDA-8022-CFE5CEA0DBE9}"/>
              </a:ext>
            </a:extLst>
          </p:cNvPr>
          <p:cNvSpPr>
            <a:spLocks noGrp="1"/>
          </p:cNvSpPr>
          <p:nvPr>
            <p:ph type="pic" sz="quarter" idx="16"/>
          </p:nvPr>
        </p:nvSpPr>
        <p:spPr>
          <a:xfrm>
            <a:off x="0" y="0"/>
            <a:ext cx="6400800" cy="5143500"/>
          </a:xfrm>
          <a:custGeom>
            <a:avLst/>
            <a:gdLst>
              <a:gd name="connsiteX0" fmla="*/ 0 w 8534400"/>
              <a:gd name="connsiteY0" fmla="*/ 0 h 6858000"/>
              <a:gd name="connsiteX1" fmla="*/ 6827520 w 8534400"/>
              <a:gd name="connsiteY1" fmla="*/ 0 h 6858000"/>
              <a:gd name="connsiteX2" fmla="*/ 7396480 w 8534400"/>
              <a:gd name="connsiteY2" fmla="*/ 2286000 h 6858000"/>
              <a:gd name="connsiteX3" fmla="*/ 693682 w 8534400"/>
              <a:gd name="connsiteY3" fmla="*/ 2286000 h 6858000"/>
              <a:gd name="connsiteX4" fmla="*/ 693682 w 8534400"/>
              <a:gd name="connsiteY4" fmla="*/ 5702300 h 6858000"/>
              <a:gd name="connsiteX5" fmla="*/ 8246759 w 8534400"/>
              <a:gd name="connsiteY5" fmla="*/ 5702300 h 6858000"/>
              <a:gd name="connsiteX6" fmla="*/ 8534400 w 8534400"/>
              <a:gd name="connsiteY6" fmla="*/ 6858000 h 6858000"/>
              <a:gd name="connsiteX7" fmla="*/ 0 w 85344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4400" h="6858000">
                <a:moveTo>
                  <a:pt x="0" y="0"/>
                </a:moveTo>
                <a:lnTo>
                  <a:pt x="6827520" y="0"/>
                </a:lnTo>
                <a:lnTo>
                  <a:pt x="7396480" y="2286000"/>
                </a:lnTo>
                <a:lnTo>
                  <a:pt x="693682" y="2286000"/>
                </a:lnTo>
                <a:lnTo>
                  <a:pt x="693682" y="5702300"/>
                </a:lnTo>
                <a:lnTo>
                  <a:pt x="8246759" y="5702300"/>
                </a:lnTo>
                <a:lnTo>
                  <a:pt x="8534400" y="6858000"/>
                </a:lnTo>
                <a:lnTo>
                  <a:pt x="0" y="6858000"/>
                </a:lnTo>
                <a:close/>
              </a:path>
            </a:pathLst>
          </a:custGeom>
        </p:spPr>
        <p:txBody>
          <a:bodyPr wrap="square">
            <a:noAutofit/>
          </a:bodyPr>
          <a:lstStyle/>
          <a:p>
            <a:endParaRPr lang="en-US" dirty="0"/>
          </a:p>
        </p:txBody>
      </p:sp>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lvl1pPr>
              <a:defRPr sz="750">
                <a:solidFill>
                  <a:schemeClr val="bg1"/>
                </a:solidFill>
              </a:defRPr>
            </a:lvl1pPr>
          </a:lstStyle>
          <a:p>
            <a:fld id="{9F078ECC-9F72-4C84-9F40-DBB817ADBDF0}" type="datetime1">
              <a:rPr lang="en-US" smtClean="0"/>
              <a:t>6/1/2025</a:t>
            </a:fld>
            <a:endParaRPr lang="en-US" dirty="0"/>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lvl1pPr>
              <a:defRPr sz="750">
                <a:solidFill>
                  <a:schemeClr val="bg1"/>
                </a:solidFill>
              </a:defRPr>
            </a:lvl1pPr>
          </a:lstStyle>
          <a:p>
            <a:r>
              <a:rPr lang="en-US" dirty="0"/>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lvl1pPr>
              <a:defRPr sz="750"/>
            </a:lvl1pPr>
          </a:lstStyle>
          <a:p>
            <a:fld id="{294A09A9-5501-47C1-A89A-A340965A2BE2}" type="slidenum">
              <a:rPr lang="en-US" smtClean="0"/>
              <a:pPr/>
              <a:t>‹#›</a:t>
            </a:fld>
            <a:endParaRPr lang="en-US" dirty="0"/>
          </a:p>
        </p:txBody>
      </p:sp>
      <p:sp>
        <p:nvSpPr>
          <p:cNvPr id="3" name="Text Placeholder 2">
            <a:extLst>
              <a:ext uri="{FF2B5EF4-FFF2-40B4-BE49-F238E27FC236}">
                <a16:creationId xmlns:a16="http://schemas.microsoft.com/office/drawing/2014/main" id="{6CC650A3-C37B-8949-AAFB-1CA610A432AE}"/>
              </a:ext>
            </a:extLst>
          </p:cNvPr>
          <p:cNvSpPr>
            <a:spLocks noGrp="1"/>
          </p:cNvSpPr>
          <p:nvPr>
            <p:ph type="body" sz="quarter" idx="13"/>
          </p:nvPr>
        </p:nvSpPr>
        <p:spPr>
          <a:xfrm>
            <a:off x="3495802" y="1990725"/>
            <a:ext cx="2374106" cy="2028826"/>
          </a:xfrm>
        </p:spPr>
        <p:txBody>
          <a:bodyPr>
            <a:normAutofit/>
          </a:bodyPr>
          <a:lstStyle>
            <a:lvl1pPr marL="0" indent="0">
              <a:lnSpc>
                <a:spcPct val="100000"/>
              </a:lnSpc>
              <a:spcBef>
                <a:spcPts val="750"/>
              </a:spcBef>
              <a:buNone/>
              <a:defRPr sz="1500" cap="all" spc="105" baseline="0">
                <a:solidFill>
                  <a:schemeClr val="bg1"/>
                </a:solidFill>
                <a:latin typeface="Tw Cen MT" panose="020B0602020104020603" pitchFamily="34" charset="77"/>
              </a:defRPr>
            </a:lvl1pPr>
            <a:lvl2pPr marL="0" indent="0">
              <a:lnSpc>
                <a:spcPct val="90000"/>
              </a:lnSpc>
              <a:spcBef>
                <a:spcPts val="750"/>
              </a:spcBef>
              <a:buNone/>
              <a:defRPr sz="1350" spc="105" baseline="0">
                <a:solidFill>
                  <a:schemeClr val="bg1"/>
                </a:solidFill>
                <a:latin typeface="Tw Cen MT" panose="020B0602020104020603" pitchFamily="34" charset="77"/>
              </a:defRPr>
            </a:lvl2pPr>
            <a:lvl3pPr marL="685800" indent="0">
              <a:lnSpc>
                <a:spcPct val="100000"/>
              </a:lnSpc>
              <a:spcBef>
                <a:spcPts val="750"/>
              </a:spcBef>
              <a:buNone/>
              <a:defRPr sz="1350" spc="105" baseline="0">
                <a:solidFill>
                  <a:schemeClr val="bg1"/>
                </a:solidFill>
                <a:latin typeface="Tw Cen MT" panose="020B0602020104020603" pitchFamily="34" charset="77"/>
              </a:defRPr>
            </a:lvl3pPr>
            <a:lvl4pPr marL="1028700" indent="0">
              <a:lnSpc>
                <a:spcPct val="100000"/>
              </a:lnSpc>
              <a:spcBef>
                <a:spcPts val="750"/>
              </a:spcBef>
              <a:buNone/>
              <a:defRPr sz="1350" spc="105" baseline="0">
                <a:solidFill>
                  <a:schemeClr val="bg1"/>
                </a:solidFill>
                <a:latin typeface="Tw Cen MT" panose="020B0602020104020603" pitchFamily="34" charset="77"/>
              </a:defRPr>
            </a:lvl4pPr>
            <a:lvl5pPr marL="1371600" indent="0">
              <a:lnSpc>
                <a:spcPct val="100000"/>
              </a:lnSpc>
              <a:spcBef>
                <a:spcPts val="750"/>
              </a:spcBef>
              <a:buNone/>
              <a:defRPr sz="1350" spc="105" baseline="0">
                <a:solidFill>
                  <a:schemeClr val="bg1"/>
                </a:solidFill>
                <a:latin typeface="Tw Cen MT" panose="020B0602020104020603" pitchFamily="34" charset="77"/>
              </a:defRPr>
            </a:lvl5p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6823CE96-7B45-0E4E-8DD2-AAE6F7DB97C9}"/>
              </a:ext>
            </a:extLst>
          </p:cNvPr>
          <p:cNvSpPr>
            <a:spLocks noGrp="1"/>
          </p:cNvSpPr>
          <p:nvPr>
            <p:ph type="body" sz="quarter" idx="14"/>
          </p:nvPr>
        </p:nvSpPr>
        <p:spPr>
          <a:xfrm>
            <a:off x="6086350" y="1990725"/>
            <a:ext cx="2374106" cy="2028826"/>
          </a:xfrm>
        </p:spPr>
        <p:txBody>
          <a:bodyPr>
            <a:normAutofit/>
          </a:bodyPr>
          <a:lstStyle>
            <a:lvl1pPr marL="0" indent="0">
              <a:lnSpc>
                <a:spcPct val="100000"/>
              </a:lnSpc>
              <a:spcBef>
                <a:spcPts val="750"/>
              </a:spcBef>
              <a:buNone/>
              <a:defRPr sz="1500" cap="all" spc="105" baseline="0">
                <a:solidFill>
                  <a:schemeClr val="bg1"/>
                </a:solidFill>
                <a:latin typeface="Tw Cen MT" panose="020B0602020104020603" pitchFamily="34" charset="77"/>
              </a:defRPr>
            </a:lvl1pPr>
            <a:lvl2pPr marL="0" indent="0">
              <a:lnSpc>
                <a:spcPct val="90000"/>
              </a:lnSpc>
              <a:spcBef>
                <a:spcPts val="750"/>
              </a:spcBef>
              <a:buNone/>
              <a:defRPr sz="1350" spc="105" baseline="0">
                <a:solidFill>
                  <a:schemeClr val="bg1"/>
                </a:solidFill>
                <a:latin typeface="Tw Cen MT" panose="020B0602020104020603" pitchFamily="34" charset="77"/>
              </a:defRPr>
            </a:lvl2pPr>
            <a:lvl3pPr marL="685800" indent="0">
              <a:lnSpc>
                <a:spcPct val="100000"/>
              </a:lnSpc>
              <a:spcBef>
                <a:spcPts val="750"/>
              </a:spcBef>
              <a:buNone/>
              <a:defRPr sz="1350" spc="105" baseline="0">
                <a:solidFill>
                  <a:schemeClr val="bg1"/>
                </a:solidFill>
                <a:latin typeface="Tw Cen MT" panose="020B0602020104020603" pitchFamily="34" charset="77"/>
              </a:defRPr>
            </a:lvl3pPr>
            <a:lvl4pPr marL="1028700" indent="0">
              <a:lnSpc>
                <a:spcPct val="100000"/>
              </a:lnSpc>
              <a:spcBef>
                <a:spcPts val="750"/>
              </a:spcBef>
              <a:buNone/>
              <a:defRPr sz="1350" spc="105" baseline="0">
                <a:solidFill>
                  <a:schemeClr val="bg1"/>
                </a:solidFill>
                <a:latin typeface="Tw Cen MT" panose="020B0602020104020603" pitchFamily="34" charset="77"/>
              </a:defRPr>
            </a:lvl4pPr>
            <a:lvl5pPr marL="1371600" indent="0">
              <a:lnSpc>
                <a:spcPct val="100000"/>
              </a:lnSpc>
              <a:spcBef>
                <a:spcPts val="750"/>
              </a:spcBef>
              <a:buNone/>
              <a:defRPr sz="1350" spc="105" baseline="0">
                <a:solidFill>
                  <a:schemeClr val="bg1"/>
                </a:solidFill>
                <a:latin typeface="Tw Cen MT" panose="020B0602020104020603" pitchFamily="34" charset="77"/>
              </a:defRPr>
            </a:lvl5p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7F451F20-9248-594B-8CD5-3442A64513D8}"/>
              </a:ext>
            </a:extLst>
          </p:cNvPr>
          <p:cNvSpPr>
            <a:spLocks noGrp="1"/>
          </p:cNvSpPr>
          <p:nvPr>
            <p:ph type="body" sz="quarter" idx="15"/>
          </p:nvPr>
        </p:nvSpPr>
        <p:spPr>
          <a:xfrm>
            <a:off x="914275" y="1990725"/>
            <a:ext cx="2374106" cy="2028826"/>
          </a:xfrm>
        </p:spPr>
        <p:txBody>
          <a:bodyPr>
            <a:normAutofit/>
          </a:bodyPr>
          <a:lstStyle>
            <a:lvl1pPr marL="0" indent="0">
              <a:lnSpc>
                <a:spcPct val="100000"/>
              </a:lnSpc>
              <a:spcBef>
                <a:spcPts val="750"/>
              </a:spcBef>
              <a:buNone/>
              <a:defRPr sz="1500" cap="all" spc="105" baseline="0">
                <a:solidFill>
                  <a:schemeClr val="bg1"/>
                </a:solidFill>
                <a:latin typeface="Tw Cen MT" panose="020B0602020104020603" pitchFamily="34" charset="77"/>
              </a:defRPr>
            </a:lvl1pPr>
            <a:lvl2pPr marL="0" indent="0">
              <a:lnSpc>
                <a:spcPct val="90000"/>
              </a:lnSpc>
              <a:spcBef>
                <a:spcPts val="750"/>
              </a:spcBef>
              <a:buNone/>
              <a:defRPr sz="1350" spc="105" baseline="0">
                <a:solidFill>
                  <a:schemeClr val="bg1"/>
                </a:solidFill>
                <a:latin typeface="Tw Cen MT" panose="020B0602020104020603" pitchFamily="34" charset="77"/>
              </a:defRPr>
            </a:lvl2pPr>
            <a:lvl3pPr marL="685800" indent="0">
              <a:lnSpc>
                <a:spcPct val="100000"/>
              </a:lnSpc>
              <a:spcBef>
                <a:spcPts val="750"/>
              </a:spcBef>
              <a:buNone/>
              <a:defRPr sz="1350" spc="105" baseline="0">
                <a:solidFill>
                  <a:schemeClr val="bg1"/>
                </a:solidFill>
                <a:latin typeface="Tw Cen MT" panose="020B0602020104020603" pitchFamily="34" charset="77"/>
              </a:defRPr>
            </a:lvl3pPr>
            <a:lvl4pPr marL="1028700" indent="0">
              <a:lnSpc>
                <a:spcPct val="100000"/>
              </a:lnSpc>
              <a:spcBef>
                <a:spcPts val="750"/>
              </a:spcBef>
              <a:buNone/>
              <a:defRPr sz="1350" spc="105" baseline="0">
                <a:solidFill>
                  <a:schemeClr val="bg1"/>
                </a:solidFill>
                <a:latin typeface="Tw Cen MT" panose="020B0602020104020603" pitchFamily="34" charset="77"/>
              </a:defRPr>
            </a:lvl4pPr>
            <a:lvl5pPr marL="1371600" indent="0">
              <a:lnSpc>
                <a:spcPct val="100000"/>
              </a:lnSpc>
              <a:spcBef>
                <a:spcPts val="750"/>
              </a:spcBef>
              <a:buNone/>
              <a:defRPr sz="1350" spc="105" baseline="0">
                <a:solidFill>
                  <a:schemeClr val="bg1"/>
                </a:solidFill>
                <a:latin typeface="Tw Cen MT" panose="020B0602020104020603" pitchFamily="34" charset="77"/>
              </a:defRPr>
            </a:lvl5pPr>
          </a:lstStyle>
          <a:p>
            <a:pPr lvl="0"/>
            <a:r>
              <a:rPr lang="en-US" dirty="0"/>
              <a:t>Click to edit Master text styles</a:t>
            </a:r>
          </a:p>
          <a:p>
            <a:pPr lvl="1"/>
            <a:r>
              <a:rPr lang="en-US" dirty="0"/>
              <a:t>Second level</a:t>
            </a:r>
          </a:p>
        </p:txBody>
      </p:sp>
      <p:cxnSp>
        <p:nvCxnSpPr>
          <p:cNvPr id="18" name="Straight Connector 17">
            <a:extLst>
              <a:ext uri="{FF2B5EF4-FFF2-40B4-BE49-F238E27FC236}">
                <a16:creationId xmlns:a16="http://schemas.microsoft.com/office/drawing/2014/main" id="{92008AA3-BEDF-CE40-9D94-F5875454E799}"/>
              </a:ext>
            </a:extLst>
          </p:cNvPr>
          <p:cNvCxnSpPr>
            <a:cxnSpLocks/>
          </p:cNvCxnSpPr>
          <p:nvPr userDrawn="1"/>
        </p:nvCxnSpPr>
        <p:spPr>
          <a:xfrm>
            <a:off x="5331177" y="0"/>
            <a:ext cx="1150374" cy="4568313"/>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520264" y="659727"/>
            <a:ext cx="4721045" cy="905166"/>
          </a:xfrm>
          <a:custGeom>
            <a:avLst/>
            <a:gdLst>
              <a:gd name="connsiteX0" fmla="*/ 5986630 w 6294727"/>
              <a:gd name="connsiteY0" fmla="*/ 0 h 1206888"/>
              <a:gd name="connsiteX1" fmla="*/ 6294727 w 6294727"/>
              <a:gd name="connsiteY1" fmla="*/ 1206888 h 1206888"/>
              <a:gd name="connsiteX2" fmla="*/ 0 w 6294727"/>
              <a:gd name="connsiteY2" fmla="*/ 1206888 h 1206888"/>
              <a:gd name="connsiteX3" fmla="*/ 0 w 6294727"/>
              <a:gd name="connsiteY3" fmla="*/ 8709 h 1206888"/>
            </a:gdLst>
            <a:ahLst/>
            <a:cxnLst>
              <a:cxn ang="0">
                <a:pos x="connsiteX0" y="connsiteY0"/>
              </a:cxn>
              <a:cxn ang="0">
                <a:pos x="connsiteX1" y="connsiteY1"/>
              </a:cxn>
              <a:cxn ang="0">
                <a:pos x="connsiteX2" y="connsiteY2"/>
              </a:cxn>
              <a:cxn ang="0">
                <a:pos x="connsiteX3" y="connsiteY3"/>
              </a:cxn>
            </a:cxnLst>
            <a:rect l="l" t="t" r="r" b="b"/>
            <a:pathLst>
              <a:path w="6294727" h="1206888">
                <a:moveTo>
                  <a:pt x="5986630" y="0"/>
                </a:moveTo>
                <a:lnTo>
                  <a:pt x="6294727" y="1206888"/>
                </a:lnTo>
                <a:lnTo>
                  <a:pt x="0" y="1206888"/>
                </a:lnTo>
                <a:lnTo>
                  <a:pt x="0" y="8709"/>
                </a:lnTo>
                <a:close/>
              </a:path>
            </a:pathLst>
          </a:custGeom>
          <a:solidFill>
            <a:schemeClr val="accent2"/>
          </a:solidFill>
        </p:spPr>
        <p:txBody>
          <a:bodyPr wrap="square" anchor="ctr">
            <a:noAutofit/>
          </a:bodyPr>
          <a:lstStyle>
            <a:lvl1pPr algn="l">
              <a:defRPr sz="3000" cap="all" spc="225" baseline="0">
                <a:solidFill>
                  <a:schemeClr val="bg1"/>
                </a:solidFill>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831027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FD6AC9F3-6F32-409B-A3B1-EEF36BA06678}"/>
              </a:ext>
            </a:extLst>
          </p:cNvPr>
          <p:cNvSpPr>
            <a:spLocks noGrp="1"/>
          </p:cNvSpPr>
          <p:nvPr>
            <p:ph type="pic" sz="quarter" idx="13"/>
          </p:nvPr>
        </p:nvSpPr>
        <p:spPr>
          <a:xfrm>
            <a:off x="0" y="0"/>
            <a:ext cx="6400800" cy="5143500"/>
          </a:xfrm>
          <a:custGeom>
            <a:avLst/>
            <a:gdLst>
              <a:gd name="connsiteX0" fmla="*/ 0 w 8534400"/>
              <a:gd name="connsiteY0" fmla="*/ 0 h 6858000"/>
              <a:gd name="connsiteX1" fmla="*/ 6827520 w 8534400"/>
              <a:gd name="connsiteY1" fmla="*/ 0 h 6858000"/>
              <a:gd name="connsiteX2" fmla="*/ 7070048 w 8534400"/>
              <a:gd name="connsiteY2" fmla="*/ 974442 h 6858000"/>
              <a:gd name="connsiteX3" fmla="*/ 5680814 w 8534400"/>
              <a:gd name="connsiteY3" fmla="*/ 974442 h 6858000"/>
              <a:gd name="connsiteX4" fmla="*/ 5680814 w 8534400"/>
              <a:gd name="connsiteY4" fmla="*/ 5758652 h 6858000"/>
              <a:gd name="connsiteX5" fmla="*/ 8260785 w 8534400"/>
              <a:gd name="connsiteY5" fmla="*/ 5758652 h 6858000"/>
              <a:gd name="connsiteX6" fmla="*/ 8534400 w 8534400"/>
              <a:gd name="connsiteY6" fmla="*/ 6858000 h 6858000"/>
              <a:gd name="connsiteX7" fmla="*/ 0 w 85344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4400" h="6858000">
                <a:moveTo>
                  <a:pt x="0" y="0"/>
                </a:moveTo>
                <a:lnTo>
                  <a:pt x="6827520" y="0"/>
                </a:lnTo>
                <a:lnTo>
                  <a:pt x="7070048" y="974442"/>
                </a:lnTo>
                <a:lnTo>
                  <a:pt x="5680814" y="974442"/>
                </a:lnTo>
                <a:lnTo>
                  <a:pt x="5680814" y="5758652"/>
                </a:lnTo>
                <a:lnTo>
                  <a:pt x="8260785" y="5758652"/>
                </a:lnTo>
                <a:lnTo>
                  <a:pt x="8534400" y="6858000"/>
                </a:lnTo>
                <a:lnTo>
                  <a:pt x="0" y="6858000"/>
                </a:lnTo>
                <a:close/>
              </a:path>
            </a:pathLst>
          </a:custGeom>
        </p:spPr>
        <p:txBody>
          <a:bodyPr wrap="square" anchor="ctr">
            <a:noAutofit/>
          </a:bodyPr>
          <a:lstStyle>
            <a:lvl1pPr marL="0" indent="0" algn="ctr">
              <a:buNone/>
              <a:defRPr/>
            </a:lvl1pPr>
          </a:lstStyle>
          <a:p>
            <a:endParaRPr lang="en-US" dirty="0"/>
          </a:p>
        </p:txBody>
      </p:sp>
      <p:sp>
        <p:nvSpPr>
          <p:cNvPr id="20" name="Rectangle 19">
            <a:extLst>
              <a:ext uri="{FF2B5EF4-FFF2-40B4-BE49-F238E27FC236}">
                <a16:creationId xmlns:a16="http://schemas.microsoft.com/office/drawing/2014/main" id="{E26FF020-BB93-4C6C-B3ED-8326D424097A}"/>
              </a:ext>
            </a:extLst>
          </p:cNvPr>
          <p:cNvSpPr/>
          <p:nvPr userDrawn="1"/>
        </p:nvSpPr>
        <p:spPr>
          <a:xfrm>
            <a:off x="4260611" y="730831"/>
            <a:ext cx="3921143" cy="3588158"/>
          </a:xfrm>
          <a:prstGeom prst="rect">
            <a:avLst/>
          </a:prstGeom>
          <a:gradFill flip="none" rotWithShape="1">
            <a:gsLst>
              <a:gs pos="0">
                <a:schemeClr val="accent2"/>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0" name="Title 1">
            <a:extLst>
              <a:ext uri="{FF2B5EF4-FFF2-40B4-BE49-F238E27FC236}">
                <a16:creationId xmlns:a16="http://schemas.microsoft.com/office/drawing/2014/main" id="{5942173C-2B01-804E-85FB-4D68140D4E1A}"/>
              </a:ext>
            </a:extLst>
          </p:cNvPr>
          <p:cNvSpPr>
            <a:spLocks noGrp="1"/>
          </p:cNvSpPr>
          <p:nvPr>
            <p:ph type="ctrTitle"/>
          </p:nvPr>
        </p:nvSpPr>
        <p:spPr>
          <a:xfrm>
            <a:off x="4572000" y="829818"/>
            <a:ext cx="3334547" cy="687483"/>
          </a:xfrm>
        </p:spPr>
        <p:txBody>
          <a:bodyPr anchor="b">
            <a:noAutofit/>
          </a:bodyPr>
          <a:lstStyle>
            <a:lvl1pPr algn="l">
              <a:defRPr sz="3000" cap="all" spc="225" baseline="0">
                <a:solidFill>
                  <a:schemeClr val="bg1"/>
                </a:solidFill>
                <a:latin typeface="Bahnschrift" panose="020B0502040204020203" pitchFamily="34" charset="0"/>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4572000" y="1556434"/>
            <a:ext cx="3334547" cy="2471554"/>
          </a:xfrm>
        </p:spPr>
        <p:txBody>
          <a:bodyPr>
            <a:normAutofit/>
          </a:bodyPr>
          <a:lstStyle>
            <a:lvl1pPr marL="0" indent="0" algn="l">
              <a:lnSpc>
                <a:spcPct val="125000"/>
              </a:lnSpc>
              <a:buNone/>
              <a:defRPr sz="1350" spc="105" baseline="0">
                <a:solidFill>
                  <a:schemeClr val="bg1"/>
                </a:solidFill>
                <a:latin typeface="Tw Cen MT" panose="020B0602020104020603" pitchFamily="34" charset="77"/>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cxnSp>
        <p:nvCxnSpPr>
          <p:cNvPr id="4" name="Straight Connector 3">
            <a:extLst>
              <a:ext uri="{FF2B5EF4-FFF2-40B4-BE49-F238E27FC236}">
                <a16:creationId xmlns:a16="http://schemas.microsoft.com/office/drawing/2014/main" id="{104F3C93-C085-8A47-9A2A-6AD3F3D69F4E}"/>
              </a:ext>
            </a:extLst>
          </p:cNvPr>
          <p:cNvCxnSpPr>
            <a:cxnSpLocks/>
          </p:cNvCxnSpPr>
          <p:nvPr userDrawn="1"/>
        </p:nvCxnSpPr>
        <p:spPr>
          <a:xfrm>
            <a:off x="5331177" y="0"/>
            <a:ext cx="1150374" cy="4568313"/>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A19933E8-EEFC-754B-93AE-557EFF8A79B0}"/>
              </a:ext>
            </a:extLst>
          </p:cNvPr>
          <p:cNvSpPr>
            <a:spLocks noGrp="1"/>
          </p:cNvSpPr>
          <p:nvPr>
            <p:ph type="dt" sz="half" idx="10"/>
          </p:nvPr>
        </p:nvSpPr>
        <p:spPr>
          <a:xfrm>
            <a:off x="285750" y="4767263"/>
            <a:ext cx="1298122" cy="273844"/>
          </a:xfrm>
        </p:spPr>
        <p:txBody>
          <a:bodyPr/>
          <a:lstStyle>
            <a:lvl1pPr>
              <a:defRPr sz="750">
                <a:solidFill>
                  <a:schemeClr val="bg1"/>
                </a:solidFill>
              </a:defRPr>
            </a:lvl1pPr>
          </a:lstStyle>
          <a:p>
            <a:fld id="{61BCCE59-728A-49EC-8DAF-0FAF9EBD41DD}" type="datetime1">
              <a:rPr lang="en-US" smtClean="0"/>
              <a:t>6/1/2025</a:t>
            </a:fld>
            <a:endParaRPr lang="en-US" dirty="0"/>
          </a:p>
        </p:txBody>
      </p:sp>
      <p:sp>
        <p:nvSpPr>
          <p:cNvPr id="8" name="Footer Placeholder 4">
            <a:extLst>
              <a:ext uri="{FF2B5EF4-FFF2-40B4-BE49-F238E27FC236}">
                <a16:creationId xmlns:a16="http://schemas.microsoft.com/office/drawing/2014/main" id="{F21EDEC1-EB5D-6C48-A2AB-048088167CCD}"/>
              </a:ext>
            </a:extLst>
          </p:cNvPr>
          <p:cNvSpPr>
            <a:spLocks noGrp="1"/>
          </p:cNvSpPr>
          <p:nvPr>
            <p:ph type="ftr" sz="quarter" idx="11"/>
          </p:nvPr>
        </p:nvSpPr>
        <p:spPr>
          <a:xfrm>
            <a:off x="3028950" y="4767263"/>
            <a:ext cx="3086100" cy="273844"/>
          </a:xfrm>
        </p:spPr>
        <p:txBody>
          <a:bodyPr/>
          <a:lstStyle>
            <a:lvl1pPr>
              <a:defRPr sz="750">
                <a:solidFill>
                  <a:schemeClr val="bg1"/>
                </a:solidFill>
              </a:defRPr>
            </a:lvl1pPr>
          </a:lstStyle>
          <a:p>
            <a:r>
              <a:rPr lang="en-US" dirty="0"/>
              <a:t>PRESENTATION TITLE</a:t>
            </a:r>
          </a:p>
        </p:txBody>
      </p:sp>
      <p:sp>
        <p:nvSpPr>
          <p:cNvPr id="9" name="Slide Number Placeholder 5">
            <a:extLst>
              <a:ext uri="{FF2B5EF4-FFF2-40B4-BE49-F238E27FC236}">
                <a16:creationId xmlns:a16="http://schemas.microsoft.com/office/drawing/2014/main" id="{E33BD7B8-5805-4D48-B17D-88E5EE750600}"/>
              </a:ext>
            </a:extLst>
          </p:cNvPr>
          <p:cNvSpPr>
            <a:spLocks noGrp="1"/>
          </p:cNvSpPr>
          <p:nvPr>
            <p:ph type="sldNum" sz="quarter" idx="12"/>
          </p:nvPr>
        </p:nvSpPr>
        <p:spPr>
          <a:xfrm>
            <a:off x="7703506" y="4767263"/>
            <a:ext cx="1154744" cy="273844"/>
          </a:xfrm>
        </p:spPr>
        <p:txBody>
          <a:bodyPr/>
          <a:lstStyle>
            <a:lvl1pPr>
              <a:defRPr sz="750">
                <a:solidFill>
                  <a:schemeClr val="tx2">
                    <a:lumMod val="60000"/>
                    <a:lumOff val="40000"/>
                  </a:schemeClr>
                </a:solidFill>
              </a:defRPr>
            </a:lvl1pPr>
          </a:lstStyle>
          <a:p>
            <a:fld id="{294A09A9-5501-47C1-A89A-A340965A2BE2}" type="slidenum">
              <a:rPr lang="en-US" smtClean="0"/>
              <a:pPr/>
              <a:t>‹#›</a:t>
            </a:fld>
            <a:endParaRPr lang="en-US" dirty="0"/>
          </a:p>
        </p:txBody>
      </p:sp>
      <p:sp>
        <p:nvSpPr>
          <p:cNvPr id="3" name="Rectangle 2">
            <a:extLst>
              <a:ext uri="{FF2B5EF4-FFF2-40B4-BE49-F238E27FC236}">
                <a16:creationId xmlns:a16="http://schemas.microsoft.com/office/drawing/2014/main" id="{7C00B690-D495-014F-8F60-C8152AD122A2}"/>
              </a:ext>
            </a:extLst>
          </p:cNvPr>
          <p:cNvSpPr/>
          <p:nvPr userDrawn="1"/>
        </p:nvSpPr>
        <p:spPr>
          <a:xfrm>
            <a:off x="8628321" y="287079"/>
            <a:ext cx="287079" cy="2870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1" name="Rectangle 10">
            <a:extLst>
              <a:ext uri="{FF2B5EF4-FFF2-40B4-BE49-F238E27FC236}">
                <a16:creationId xmlns:a16="http://schemas.microsoft.com/office/drawing/2014/main" id="{93D3DB60-9D00-2B4C-A1B6-A76F20998922}"/>
              </a:ext>
            </a:extLst>
          </p:cNvPr>
          <p:cNvSpPr/>
          <p:nvPr userDrawn="1"/>
        </p:nvSpPr>
        <p:spPr>
          <a:xfrm>
            <a:off x="8628321" y="730832"/>
            <a:ext cx="287079" cy="2870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2" name="Rectangle 11">
            <a:extLst>
              <a:ext uri="{FF2B5EF4-FFF2-40B4-BE49-F238E27FC236}">
                <a16:creationId xmlns:a16="http://schemas.microsoft.com/office/drawing/2014/main" id="{A4B7F1F1-6439-8D45-8BCD-B68DB64CEDC1}"/>
              </a:ext>
            </a:extLst>
          </p:cNvPr>
          <p:cNvSpPr/>
          <p:nvPr userDrawn="1"/>
        </p:nvSpPr>
        <p:spPr>
          <a:xfrm>
            <a:off x="8628321" y="1174585"/>
            <a:ext cx="287079" cy="2870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3" name="Rectangle 12">
            <a:extLst>
              <a:ext uri="{FF2B5EF4-FFF2-40B4-BE49-F238E27FC236}">
                <a16:creationId xmlns:a16="http://schemas.microsoft.com/office/drawing/2014/main" id="{1B870777-57CE-7A40-BCBA-E189F67DF446}"/>
              </a:ext>
            </a:extLst>
          </p:cNvPr>
          <p:cNvSpPr/>
          <p:nvPr userDrawn="1"/>
        </p:nvSpPr>
        <p:spPr>
          <a:xfrm>
            <a:off x="8628321" y="1618337"/>
            <a:ext cx="287079" cy="2870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4" name="Rectangle 13">
            <a:extLst>
              <a:ext uri="{FF2B5EF4-FFF2-40B4-BE49-F238E27FC236}">
                <a16:creationId xmlns:a16="http://schemas.microsoft.com/office/drawing/2014/main" id="{2A332DFE-5DF9-9744-86D5-7CE052E088CE}"/>
              </a:ext>
            </a:extLst>
          </p:cNvPr>
          <p:cNvSpPr/>
          <p:nvPr userDrawn="1"/>
        </p:nvSpPr>
        <p:spPr>
          <a:xfrm>
            <a:off x="8628321" y="2066611"/>
            <a:ext cx="287079" cy="2870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Tree>
    <p:extLst>
      <p:ext uri="{BB962C8B-B14F-4D97-AF65-F5344CB8AC3E}">
        <p14:creationId xmlns:p14="http://schemas.microsoft.com/office/powerpoint/2010/main" val="75311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9BAD1CA-5F7E-489F-B9AC-F0EBC9D9712D}" type="datetime1">
              <a:rPr lang="en-US" smtClean="0"/>
              <a:t>6/1/2025</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023763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D9BAD1CA-5F7E-489F-B9AC-F0EBC9D9712D}" type="datetime1">
              <a:rPr lang="en-US" smtClean="0"/>
              <a:t>6/1/2025</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3169297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D9BAD1CA-5F7E-489F-B9AC-F0EBC9D9712D}" type="datetime1">
              <a:rPr lang="en-US" smtClean="0"/>
              <a:t>6/1/2025</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4924392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629842" y="1878806"/>
            <a:ext cx="3868340" cy="276344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4629150" y="1878806"/>
            <a:ext cx="3887391" cy="276344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9BAD1CA-5F7E-489F-B9AC-F0EBC9D9712D}" type="datetime1">
              <a:rPr lang="en-US" smtClean="0"/>
              <a:t>6/1/2025</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9117550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9BAD1CA-5F7E-489F-B9AC-F0EBC9D9712D}" type="datetime1">
              <a:rPr lang="en-US" smtClean="0"/>
              <a:t>6/1/2025</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7564354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BAD1CA-5F7E-489F-B9AC-F0EBC9D9712D}" type="datetime1">
              <a:rPr lang="en-US" smtClean="0"/>
              <a:t>6/1/2025</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1638216"/>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D9BAD1CA-5F7E-489F-B9AC-F0EBC9D9712D}" type="datetime1">
              <a:rPr lang="en-US" smtClean="0"/>
              <a:t>6/1/2025</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5932386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D9BAD1CA-5F7E-489F-B9AC-F0EBC9D9712D}" type="datetime1">
              <a:rPr lang="en-US" smtClean="0"/>
              <a:t>6/1/2025</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79186031"/>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9BAD1CA-5F7E-489F-B9AC-F0EBC9D9712D}" type="datetime1">
              <a:rPr lang="en-US" smtClean="0"/>
              <a:t>6/1/2025</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7796504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50" r:id="rId13"/>
    <p:sldLayoutId id="2147483660" r:id="rId14"/>
    <p:sldLayoutId id="2147483662" r:id="rId15"/>
    <p:sldLayoutId id="2147483664" r:id="rId16"/>
    <p:sldLayoutId id="2147483665" r:id="rId17"/>
    <p:sldLayoutId id="2147483684" r:id="rId18"/>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A4A3A4"/>
          </p15:clr>
        </p15:guide>
        <p15:guide id="2" pos="2880" userDrawn="1">
          <p15:clr>
            <a:srgbClr val="A4A3A4"/>
          </p15:clr>
        </p15:guide>
        <p15:guide id="3" pos="180" userDrawn="1">
          <p15:clr>
            <a:srgbClr val="547EBF"/>
          </p15:clr>
        </p15:guide>
        <p15:guide id="4" orient="horz" pos="180" userDrawn="1">
          <p15:clr>
            <a:srgbClr val="547EBF"/>
          </p15:clr>
        </p15:guide>
        <p15:guide id="5" pos="5580" userDrawn="1">
          <p15:clr>
            <a:srgbClr val="547EBF"/>
          </p15:clr>
        </p15:guide>
        <p15:guide id="6" orient="horz" pos="3060" userDrawn="1">
          <p15:clr>
            <a:srgbClr val="547EBF"/>
          </p15:clr>
        </p15:guide>
        <p15:guide id="7" pos="2970" userDrawn="1">
          <p15:clr>
            <a:srgbClr val="547EBF"/>
          </p15:clr>
        </p15:guide>
        <p15:guide id="8" pos="2790" userDrawn="1">
          <p15:clr>
            <a:srgbClr val="547EBF"/>
          </p15:clr>
        </p15:guide>
        <p15:guide id="9" pos="1584" userDrawn="1">
          <p15:clr>
            <a:srgbClr val="547EBF"/>
          </p15:clr>
        </p15:guide>
        <p15:guide id="10" pos="1386" userDrawn="1">
          <p15:clr>
            <a:srgbClr val="547EBF"/>
          </p15:clr>
        </p15:guide>
        <p15:guide id="11" pos="4176" userDrawn="1">
          <p15:clr>
            <a:srgbClr val="547EBF"/>
          </p15:clr>
        </p15:guide>
        <p15:guide id="12" pos="4374" userDrawn="1">
          <p15:clr>
            <a:srgbClr val="547EBF"/>
          </p15:clr>
        </p15:guide>
        <p15:guide id="13" pos="3726" userDrawn="1">
          <p15:clr>
            <a:srgbClr val="9FCC3B"/>
          </p15:clr>
        </p15:guide>
        <p15:guide id="14" pos="3906" userDrawn="1">
          <p15:clr>
            <a:srgbClr val="9FCC3B"/>
          </p15:clr>
        </p15:guide>
        <p15:guide id="15" pos="2034" userDrawn="1">
          <p15:clr>
            <a:srgbClr val="9FCC3B"/>
          </p15:clr>
        </p15:guide>
        <p15:guide id="16" pos="1854"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ctrTitle"/>
          </p:nvPr>
        </p:nvSpPr>
        <p:spPr>
          <a:xfrm>
            <a:off x="4572000" y="1194893"/>
            <a:ext cx="3334547" cy="687483"/>
          </a:xfrm>
        </p:spPr>
        <p:txBody>
          <a:bodyPr/>
          <a:lstStyle/>
          <a:p>
            <a:r>
              <a:rPr lang="en-US" dirty="0">
                <a:effectLst>
                  <a:outerShdw blurRad="38100" dist="38100" dir="2700000" algn="tl">
                    <a:srgbClr val="000000">
                      <a:alpha val="43137"/>
                    </a:srgbClr>
                  </a:outerShdw>
                </a:effectLst>
              </a:rPr>
              <a:t>Background</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subTitle" idx="1"/>
          </p:nvPr>
        </p:nvSpPr>
        <p:spPr>
          <a:xfrm>
            <a:off x="4571999" y="2095087"/>
            <a:ext cx="3334547" cy="1229732"/>
          </a:xfrm>
        </p:spPr>
        <p:txBody>
          <a:bodyPr vert="horz" lIns="68580" tIns="34290" rIns="68580" bIns="34290" rtlCol="0" anchor="t">
            <a:noAutofit/>
          </a:bodyPr>
          <a:lstStyle/>
          <a:p>
            <a:pPr marL="257175" indent="-257175">
              <a:buSzPct val="100000"/>
              <a:buFont typeface="Arial" panose="020B0604020202020204" pitchFamily="34" charset="0"/>
              <a:buChar char="•"/>
            </a:pPr>
            <a:r>
              <a:rPr lang="en-US" sz="1600" b="1" u="sng" dirty="0">
                <a:latin typeface="Bahnschrift" panose="020B0502040204020203" pitchFamily="34" charset="0"/>
              </a:rPr>
              <a:t>Resolve Complexity</a:t>
            </a:r>
            <a:br>
              <a:rPr lang="en-US" sz="1600" dirty="0">
                <a:latin typeface="Bahnschrift" panose="020B0502040204020203" pitchFamily="34" charset="0"/>
              </a:rPr>
            </a:br>
            <a:r>
              <a:rPr lang="en-US" altLang="zh-HK" sz="1600" dirty="0">
                <a:latin typeface="Bahnschrift" panose="020B0502040204020203" pitchFamily="34" charset="0"/>
              </a:rPr>
              <a:t>Patient Search is too performance-heavy.</a:t>
            </a:r>
            <a:endParaRPr lang="en-US" sz="1600" dirty="0">
              <a:latin typeface="Bahnschrift" panose="020B0502040204020203" pitchFamily="34" charset="0"/>
            </a:endParaRPr>
          </a:p>
        </p:txBody>
      </p:sp>
      <p:pic>
        <p:nvPicPr>
          <p:cNvPr id="5" name="Picture Placeholder 15">
            <a:extLst>
              <a:ext uri="{FF2B5EF4-FFF2-40B4-BE49-F238E27FC236}">
                <a16:creationId xmlns:a16="http://schemas.microsoft.com/office/drawing/2014/main" id="{23AFF9BD-9581-49F3-AE29-F849F0E4E8D7}"/>
              </a:ext>
            </a:extLst>
          </p:cNvPr>
          <p:cNvPicPr>
            <a:picLocks noGrp="1" noChangeAspect="1"/>
          </p:cNvPicPr>
          <p:nvPr>
            <p:ph type="pic" sz="quarter" idx="13"/>
          </p:nvPr>
        </p:nvPicPr>
        <p:blipFill rotWithShape="1">
          <a:blip r:embed="rId3"/>
          <a:srcRect r="37586"/>
          <a:stretch/>
        </p:blipFill>
        <p:spPr>
          <a:xfrm>
            <a:off x="0" y="0"/>
            <a:ext cx="6407151" cy="5143499"/>
          </a:xfrm>
        </p:spPr>
      </p:pic>
    </p:spTree>
    <p:extLst>
      <p:ext uri="{BB962C8B-B14F-4D97-AF65-F5344CB8AC3E}">
        <p14:creationId xmlns:p14="http://schemas.microsoft.com/office/powerpoint/2010/main" val="2455130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7" name="圖片 36">
            <a:extLst>
              <a:ext uri="{FF2B5EF4-FFF2-40B4-BE49-F238E27FC236}">
                <a16:creationId xmlns:a16="http://schemas.microsoft.com/office/drawing/2014/main" id="{F55EB391-5A19-404D-92BE-FB7077BDF8F0}"/>
              </a:ext>
            </a:extLst>
          </p:cNvPr>
          <p:cNvPicPr>
            <a:picLocks noChangeAspect="1"/>
          </p:cNvPicPr>
          <p:nvPr/>
        </p:nvPicPr>
        <p:blipFill>
          <a:blip r:embed="rId3"/>
          <a:stretch>
            <a:fillRect/>
          </a:stretch>
        </p:blipFill>
        <p:spPr>
          <a:xfrm>
            <a:off x="1400741" y="319215"/>
            <a:ext cx="6342517" cy="4344874"/>
          </a:xfrm>
          <a:prstGeom prst="rect">
            <a:avLst/>
          </a:prstGeom>
          <a:ln>
            <a:noFill/>
          </a:ln>
          <a:effectLst>
            <a:outerShdw blurRad="190500" algn="tl" rotWithShape="0">
              <a:srgbClr val="000000">
                <a:alpha val="70000"/>
              </a:srgbClr>
            </a:outerShdw>
          </a:effectLst>
        </p:spPr>
      </p:pic>
      <p:cxnSp>
        <p:nvCxnSpPr>
          <p:cNvPr id="38" name="接點: 弧形 37">
            <a:extLst>
              <a:ext uri="{FF2B5EF4-FFF2-40B4-BE49-F238E27FC236}">
                <a16:creationId xmlns:a16="http://schemas.microsoft.com/office/drawing/2014/main" id="{A7A1A8C3-E5E9-4647-99CD-3476F54FB9D5}"/>
              </a:ext>
            </a:extLst>
          </p:cNvPr>
          <p:cNvCxnSpPr>
            <a:cxnSpLocks/>
          </p:cNvCxnSpPr>
          <p:nvPr/>
        </p:nvCxnSpPr>
        <p:spPr>
          <a:xfrm rot="5400000">
            <a:off x="2657705" y="1386473"/>
            <a:ext cx="356845" cy="156116"/>
          </a:xfrm>
          <a:prstGeom prst="curvedConnector3">
            <a:avLst>
              <a:gd name="adj1" fmla="val 97916"/>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接點: 弧形 38">
            <a:extLst>
              <a:ext uri="{FF2B5EF4-FFF2-40B4-BE49-F238E27FC236}">
                <a16:creationId xmlns:a16="http://schemas.microsoft.com/office/drawing/2014/main" id="{A91AD389-CC57-4D3E-897A-652C4BBA4FE1}"/>
              </a:ext>
            </a:extLst>
          </p:cNvPr>
          <p:cNvCxnSpPr>
            <a:cxnSpLocks/>
          </p:cNvCxnSpPr>
          <p:nvPr/>
        </p:nvCxnSpPr>
        <p:spPr>
          <a:xfrm rot="5400000">
            <a:off x="2479280" y="1564900"/>
            <a:ext cx="713697" cy="156116"/>
          </a:xfrm>
          <a:prstGeom prst="curvedConnector3">
            <a:avLst>
              <a:gd name="adj1" fmla="val 9895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圓角 39">
            <a:extLst>
              <a:ext uri="{FF2B5EF4-FFF2-40B4-BE49-F238E27FC236}">
                <a16:creationId xmlns:a16="http://schemas.microsoft.com/office/drawing/2014/main" id="{04F7468E-2E65-4265-8A9B-CEC2F11539FD}"/>
              </a:ext>
            </a:extLst>
          </p:cNvPr>
          <p:cNvSpPr/>
          <p:nvPr/>
        </p:nvSpPr>
        <p:spPr>
          <a:xfrm>
            <a:off x="1823044" y="1845090"/>
            <a:ext cx="935026" cy="303378"/>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文字方塊 42">
            <a:extLst>
              <a:ext uri="{FF2B5EF4-FFF2-40B4-BE49-F238E27FC236}">
                <a16:creationId xmlns:a16="http://schemas.microsoft.com/office/drawing/2014/main" id="{8D767985-C4E5-4F81-B216-D73CEE408583}"/>
              </a:ext>
            </a:extLst>
          </p:cNvPr>
          <p:cNvSpPr txBox="1"/>
          <p:nvPr/>
        </p:nvSpPr>
        <p:spPr>
          <a:xfrm>
            <a:off x="1490673" y="2441956"/>
            <a:ext cx="1599764" cy="369332"/>
          </a:xfrm>
          <a:prstGeom prst="rect">
            <a:avLst/>
          </a:prstGeom>
          <a:solidFill>
            <a:schemeClr val="accent1">
              <a:lumMod val="60000"/>
              <a:lumOff val="40000"/>
            </a:schemeClr>
          </a:solidFill>
          <a:ln>
            <a:solidFill>
              <a:schemeClr val="tx1">
                <a:lumMod val="50000"/>
                <a:lumOff val="50000"/>
              </a:schemeClr>
            </a:solidFill>
          </a:ln>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HK" b="1" dirty="0"/>
              <a:t>Today’s focus</a:t>
            </a:r>
          </a:p>
        </p:txBody>
      </p:sp>
      <p:cxnSp>
        <p:nvCxnSpPr>
          <p:cNvPr id="44" name="直線接點 43">
            <a:extLst>
              <a:ext uri="{FF2B5EF4-FFF2-40B4-BE49-F238E27FC236}">
                <a16:creationId xmlns:a16="http://schemas.microsoft.com/office/drawing/2014/main" id="{19965CC8-04BE-4D85-B738-64101355FDF2}"/>
              </a:ext>
            </a:extLst>
          </p:cNvPr>
          <p:cNvCxnSpPr>
            <a:cxnSpLocks/>
            <a:stCxn id="43" idx="0"/>
            <a:endCxn id="40" idx="2"/>
          </p:cNvCxnSpPr>
          <p:nvPr/>
        </p:nvCxnSpPr>
        <p:spPr>
          <a:xfrm flipV="1">
            <a:off x="2290555" y="2148468"/>
            <a:ext cx="2" cy="2934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文字方塊 44">
            <a:extLst>
              <a:ext uri="{FF2B5EF4-FFF2-40B4-BE49-F238E27FC236}">
                <a16:creationId xmlns:a16="http://schemas.microsoft.com/office/drawing/2014/main" id="{2D74A17D-B59E-4D17-B337-E4765129AEEE}"/>
              </a:ext>
            </a:extLst>
          </p:cNvPr>
          <p:cNvSpPr txBox="1"/>
          <p:nvPr/>
        </p:nvSpPr>
        <p:spPr>
          <a:xfrm>
            <a:off x="427489" y="1143345"/>
            <a:ext cx="1521677" cy="276999"/>
          </a:xfrm>
          <a:prstGeom prst="rect">
            <a:avLst/>
          </a:prstGeom>
          <a:solidFill>
            <a:schemeClr val="accent1">
              <a:lumMod val="40000"/>
              <a:lumOff val="60000"/>
            </a:schemeClr>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HK" sz="1200" b="1" dirty="0">
                <a:solidFill>
                  <a:schemeClr val="tx1"/>
                </a:solidFill>
              </a:rPr>
              <a:t>Introduced before</a:t>
            </a:r>
          </a:p>
        </p:txBody>
      </p:sp>
      <p:cxnSp>
        <p:nvCxnSpPr>
          <p:cNvPr id="46" name="直線接點 45">
            <a:extLst>
              <a:ext uri="{FF2B5EF4-FFF2-40B4-BE49-F238E27FC236}">
                <a16:creationId xmlns:a16="http://schemas.microsoft.com/office/drawing/2014/main" id="{7FB521CC-E9AA-43F2-93B1-AE9B6160A1C5}"/>
              </a:ext>
            </a:extLst>
          </p:cNvPr>
          <p:cNvCxnSpPr>
            <a:cxnSpLocks/>
            <a:stCxn id="45" idx="2"/>
            <a:endCxn id="47" idx="1"/>
          </p:cNvCxnSpPr>
          <p:nvPr/>
        </p:nvCxnSpPr>
        <p:spPr>
          <a:xfrm>
            <a:off x="1188328" y="1420344"/>
            <a:ext cx="634714" cy="22437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矩形: 圓角 46">
            <a:extLst>
              <a:ext uri="{FF2B5EF4-FFF2-40B4-BE49-F238E27FC236}">
                <a16:creationId xmlns:a16="http://schemas.microsoft.com/office/drawing/2014/main" id="{415DBEDA-738F-40B1-A15D-4C8BB21FD847}"/>
              </a:ext>
            </a:extLst>
          </p:cNvPr>
          <p:cNvSpPr/>
          <p:nvPr/>
        </p:nvSpPr>
        <p:spPr>
          <a:xfrm>
            <a:off x="1823042" y="1493025"/>
            <a:ext cx="935027" cy="303378"/>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文字方塊 15">
            <a:extLst>
              <a:ext uri="{FF2B5EF4-FFF2-40B4-BE49-F238E27FC236}">
                <a16:creationId xmlns:a16="http://schemas.microsoft.com/office/drawing/2014/main" id="{D28EE0FD-BF2B-48FC-8B6A-F51A43E2C71C}"/>
              </a:ext>
            </a:extLst>
          </p:cNvPr>
          <p:cNvSpPr txBox="1"/>
          <p:nvPr/>
        </p:nvSpPr>
        <p:spPr>
          <a:xfrm>
            <a:off x="2996850" y="1204900"/>
            <a:ext cx="1781175" cy="36933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ltLang="zh-HK" dirty="0"/>
              <a:t>Split into 2 pages</a:t>
            </a:r>
            <a:endParaRPr lang="zh-HK" altLang="en-US" dirty="0"/>
          </a:p>
        </p:txBody>
      </p:sp>
    </p:spTree>
    <p:extLst>
      <p:ext uri="{BB962C8B-B14F-4D97-AF65-F5344CB8AC3E}">
        <p14:creationId xmlns:p14="http://schemas.microsoft.com/office/powerpoint/2010/main" val="2409637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733B7B02-61CF-4613-AD06-BCBCB5F55C45}"/>
              </a:ext>
            </a:extLst>
          </p:cNvPr>
          <p:cNvPicPr>
            <a:picLocks noChangeAspect="1"/>
          </p:cNvPicPr>
          <p:nvPr/>
        </p:nvPicPr>
        <p:blipFill>
          <a:blip r:embed="rId3"/>
          <a:stretch>
            <a:fillRect/>
          </a:stretch>
        </p:blipFill>
        <p:spPr>
          <a:xfrm>
            <a:off x="185887" y="581025"/>
            <a:ext cx="8772226" cy="3981450"/>
          </a:xfrm>
          <a:prstGeom prst="rect">
            <a:avLst/>
          </a:prstGeom>
        </p:spPr>
      </p:pic>
      <p:sp>
        <p:nvSpPr>
          <p:cNvPr id="6" name="矩形: 圓角 5">
            <a:extLst>
              <a:ext uri="{FF2B5EF4-FFF2-40B4-BE49-F238E27FC236}">
                <a16:creationId xmlns:a16="http://schemas.microsoft.com/office/drawing/2014/main" id="{878548E8-2DEE-417F-891F-74965D68DE9F}"/>
              </a:ext>
            </a:extLst>
          </p:cNvPr>
          <p:cNvSpPr/>
          <p:nvPr/>
        </p:nvSpPr>
        <p:spPr>
          <a:xfrm>
            <a:off x="5691999" y="1086083"/>
            <a:ext cx="270651" cy="34266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3" name="群組 2">
            <a:extLst>
              <a:ext uri="{FF2B5EF4-FFF2-40B4-BE49-F238E27FC236}">
                <a16:creationId xmlns:a16="http://schemas.microsoft.com/office/drawing/2014/main" id="{49FD8528-BC1C-4054-BA38-21F3588C7B22}"/>
              </a:ext>
            </a:extLst>
          </p:cNvPr>
          <p:cNvGrpSpPr/>
          <p:nvPr/>
        </p:nvGrpSpPr>
        <p:grpSpPr>
          <a:xfrm>
            <a:off x="1253916" y="486898"/>
            <a:ext cx="6636167" cy="4169703"/>
            <a:chOff x="1253916" y="486898"/>
            <a:chExt cx="6636167" cy="4169703"/>
          </a:xfrm>
        </p:grpSpPr>
        <p:pic>
          <p:nvPicPr>
            <p:cNvPr id="2" name="圖片 1">
              <a:extLst>
                <a:ext uri="{FF2B5EF4-FFF2-40B4-BE49-F238E27FC236}">
                  <a16:creationId xmlns:a16="http://schemas.microsoft.com/office/drawing/2014/main" id="{FC84D620-A46A-43F5-86BA-097842080901}"/>
                </a:ext>
              </a:extLst>
            </p:cNvPr>
            <p:cNvPicPr>
              <a:picLocks noChangeAspect="1"/>
            </p:cNvPicPr>
            <p:nvPr/>
          </p:nvPicPr>
          <p:blipFill>
            <a:blip r:embed="rId4"/>
            <a:stretch>
              <a:fillRect/>
            </a:stretch>
          </p:blipFill>
          <p:spPr>
            <a:xfrm>
              <a:off x="1253916" y="486898"/>
              <a:ext cx="6636167" cy="41697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矩形: 圓角 3">
              <a:extLst>
                <a:ext uri="{FF2B5EF4-FFF2-40B4-BE49-F238E27FC236}">
                  <a16:creationId xmlns:a16="http://schemas.microsoft.com/office/drawing/2014/main" id="{A572436A-C577-4B45-BB65-3729A843A240}"/>
                </a:ext>
              </a:extLst>
            </p:cNvPr>
            <p:cNvSpPr/>
            <p:nvPr/>
          </p:nvSpPr>
          <p:spPr>
            <a:xfrm>
              <a:off x="1348598" y="3210158"/>
              <a:ext cx="6328551" cy="16169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Tree>
    <p:extLst>
      <p:ext uri="{BB962C8B-B14F-4D97-AF65-F5344CB8AC3E}">
        <p14:creationId xmlns:p14="http://schemas.microsoft.com/office/powerpoint/2010/main" val="384138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3E006138-AC90-451A-B944-D1B24ED01BD8}"/>
              </a:ext>
            </a:extLst>
          </p:cNvPr>
          <p:cNvPicPr>
            <a:picLocks noChangeAspect="1"/>
          </p:cNvPicPr>
          <p:nvPr/>
        </p:nvPicPr>
        <p:blipFill>
          <a:blip r:embed="rId3"/>
          <a:stretch>
            <a:fillRect/>
          </a:stretch>
        </p:blipFill>
        <p:spPr>
          <a:xfrm>
            <a:off x="261937" y="573423"/>
            <a:ext cx="8620125" cy="3996653"/>
          </a:xfrm>
          <a:prstGeom prst="rect">
            <a:avLst/>
          </a:prstGeom>
        </p:spPr>
      </p:pic>
    </p:spTree>
    <p:extLst>
      <p:ext uri="{BB962C8B-B14F-4D97-AF65-F5344CB8AC3E}">
        <p14:creationId xmlns:p14="http://schemas.microsoft.com/office/powerpoint/2010/main" val="3439254697"/>
      </p:ext>
    </p:extLst>
  </p:cSld>
  <p:clrMapOvr>
    <a:masterClrMapping/>
  </p:clrMapOvr>
  <p:transition spd="slow">
    <p:cover/>
  </p:transition>
</p:sld>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AE3212-FDDD-4F52-95D5-3CE5C732A69F}">
  <ds:schemaRefs>
    <ds:schemaRef ds:uri="http://schemas.microsoft.com/sharepoint/v3/contenttype/forms"/>
  </ds:schemaRefs>
</ds:datastoreItem>
</file>

<file path=customXml/itemProps2.xml><?xml version="1.0" encoding="utf-8"?>
<ds:datastoreItem xmlns:ds="http://schemas.openxmlformats.org/officeDocument/2006/customXml" ds:itemID="{46A49627-BF3F-409F-AD52-1B30DD7AB3C6}">
  <ds:schemaRefs>
    <ds:schemaRef ds:uri="http://schemas.microsoft.com/sharepoint/v3"/>
    <ds:schemaRef ds:uri="http://purl.org/dc/elements/1.1/"/>
    <ds:schemaRef ds:uri="http://schemas.microsoft.com/office/2006/documentManagement/types"/>
    <ds:schemaRef ds:uri="http://www.w3.org/XML/1998/namespace"/>
    <ds:schemaRef ds:uri="http://schemas.microsoft.com/office/infopath/2007/PartnerControls"/>
    <ds:schemaRef ds:uri="http://schemas.microsoft.com/office/2006/metadata/properties"/>
    <ds:schemaRef ds:uri="http://schemas.openxmlformats.org/package/2006/metadata/core-properties"/>
    <ds:schemaRef ds:uri="16c05727-aa75-4e4a-9b5f-8a80a1165891"/>
    <ds:schemaRef ds:uri="230e9df3-be65-4c73-a93b-d1236ebd677e"/>
    <ds:schemaRef ds:uri="71af3243-3dd4-4a8d-8c0d-dd76da1f02a5"/>
    <ds:schemaRef ds:uri="http://purl.org/dc/dcmitype/"/>
    <ds:schemaRef ds:uri="http://purl.org/dc/terms/"/>
  </ds:schemaRefs>
</ds:datastoreItem>
</file>

<file path=customXml/itemProps3.xml><?xml version="1.0" encoding="utf-8"?>
<ds:datastoreItem xmlns:ds="http://schemas.openxmlformats.org/officeDocument/2006/customXml" ds:itemID="{733E722B-1125-4A71-8202-FAD6A1C14A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0</TotalTime>
  <Words>327</Words>
  <Application>Microsoft Office PowerPoint</Application>
  <PresentationFormat>如螢幕大小 (16:9)</PresentationFormat>
  <Paragraphs>23</Paragraphs>
  <Slides>4</Slides>
  <Notes>4</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4</vt:i4>
      </vt:variant>
    </vt:vector>
  </HeadingPairs>
  <TitlesOfParts>
    <vt:vector size="10" baseType="lpstr">
      <vt:lpstr>Arial</vt:lpstr>
      <vt:lpstr>Bahnschrift</vt:lpstr>
      <vt:lpstr>Calibri</vt:lpstr>
      <vt:lpstr>Calibri Light</vt:lpstr>
      <vt:lpstr>Tw Cen MT</vt:lpstr>
      <vt:lpstr>Office Theme</vt:lpstr>
      <vt:lpstr>Background</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2021-09-07T04:41:26Z</dcterms:created>
  <dcterms:modified xsi:type="dcterms:W3CDTF">2025-06-01T14:25:33Z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etDate">
    <vt:lpwstr>2022-05-03T19:17:58Z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25d63fd1-0370-4d03-a1c2-b2f22483dbaf</vt:lpwstr>
  </property>
  <property fmtid="{D5CDD505-2E9C-101B-9397-08002B2CF9AE}" pid="9" name="MSIP_Label_f42aa342-8706-4288-bd11-ebb85995028c_ContentBits">
    <vt:lpwstr>0</vt:lpwstr>
  </property>
</Properties>
</file>