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98728-8963-4521-8E13-E47F6D7E4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3930-6D7E-4AF6-AB18-93E832E61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B9199-C3FC-4C9D-A57B-4FF8A8F3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37F5D-C201-4B42-8BD9-5D0DBA2A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9D1D-4EE4-4091-BC3F-A6AA45FF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EF549-B3AF-4339-B50F-0BB50378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43D7-8B2C-4476-8117-2350C225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F8E8C-4D3E-4435-9A31-610B9B44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63449-C6A0-4572-AC5A-2EE8359B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49244-EBAC-45D5-A579-A9B6C59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3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179419-8A0A-44CA-9025-C2B27BAF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C6F92-63DC-466C-938D-820859F59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C8309-70C7-4381-9987-6883D67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42990-376E-429E-B77A-77562FC7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3B27D-6FC0-4A3A-9775-54991F3A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22E1D-6254-4B87-A8CF-27B96C00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B4563-4436-4441-9DFD-7496B866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3BDE0-6F83-44D1-B231-10CC7AC5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07454-9551-4611-B835-334C97BA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E4946-3991-40F7-AB55-E9F3CD23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0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004CC-D9B1-40DF-BEB6-2CC1748A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DD9E3-9B06-4251-857D-48A7B8E7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ACB43-BE88-4D2A-A05F-71182A9D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AE42A-E54D-4BB5-940F-90F2F96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01E7D-38A8-4D6B-9091-48F47B8F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6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E0CC6-5D58-41E5-ADBB-3A7000AD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F4231-FCFF-42A5-A3B2-DB4B19066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696949-99D3-4111-A2BA-BE369BE5F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26518E-B591-4531-B045-7CABEA46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EC59A-B0E6-446C-8AC4-66434CF9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4A1E06-2E8C-46B3-8DE5-351F0C6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D466A-AEAF-4E0F-AE66-ABF168CF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EA6F1-2B8F-4519-B629-A1B0DAA0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00372-D21B-4912-974A-C6F7226CE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75F73F-550E-45EE-AB53-7D52AF32A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23BD6-25F7-493A-AD8A-0CB9AD1F0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50BDA-A149-42A9-9500-B17F08AB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E229FA-015D-4560-AE7C-2D2A0C6E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AB5D0C-7252-4F93-A088-A0837781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2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76C6-9455-43A2-BAEA-A78E7A3C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A3D36-09EE-437F-9DE1-31DF1229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B52D9-977B-4185-A721-C724747B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882FD5-761B-44B9-ADF3-FB84F734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2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4ED76C-CC5F-496A-B5E9-929B02D2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C0A48F-DFBF-434E-B4D6-DD516554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1B68EE-036C-47CB-A917-70B61E01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8EFDC-127D-48B2-AD64-758AC6F1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E7727-173B-4B13-A7A8-233A5FC0C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2FCDA-2283-4034-8654-BA399653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1D406-5FC5-4F2A-B927-F7F0FCE7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2B3280-2D43-4C23-A23B-74359887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CB517-E246-4657-ACDF-6A4522EE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3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4E973-772D-4842-8405-B74FB387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492051-CC12-43BC-9EAD-903116DBE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2074E-75C1-4037-86F9-A0B6C521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85906-55D9-4DB2-B174-CB12A830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84A4C-CF06-4F4B-A3BC-67ED30F1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0ED90-3131-4B80-9782-541DFF7C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9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0BC0DE-FB38-4180-B465-AA2658E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399E-CE71-4563-9316-7871809F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4A943-BAB1-42AA-AE8D-80DDE792B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6BE4-7CAF-48CD-9089-E7A270759E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24D6F-1D14-4D48-9AC7-F8C16526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6E246-B760-44E1-B41C-3F28ED7A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0E83E-F14E-4B1C-94DB-B86067D7C2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EF8AD-0077-49CF-9DD3-6DA4591B78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41684-8C35-41E7-BDAF-CBF4F7A12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FD54AB5-0752-4549-BBD6-8B96D75A2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1384"/>
              </p:ext>
            </p:extLst>
          </p:nvPr>
        </p:nvGraphicFramePr>
        <p:xfrm>
          <a:off x="9728" y="0"/>
          <a:ext cx="12182272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672">
                  <a:extLst>
                    <a:ext uri="{9D8B030D-6E8A-4147-A177-3AD203B41FA5}">
                      <a16:colId xmlns:a16="http://schemas.microsoft.com/office/drawing/2014/main" val="37185787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856672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062017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4544154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101589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</a:t>
                      </a:r>
                      <a:r>
                        <a:rPr lang="en-US" altLang="ko-KR" sz="2400" dirty="0" err="1"/>
                        <a:t>Modle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60543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SSH,FTP </a:t>
                      </a:r>
                    </a:p>
                    <a:p>
                      <a:pPr algn="ctr" latinLnBrk="1"/>
                      <a:r>
                        <a:rPr lang="en-US" altLang="ko-KR" sz="36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36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3600" dirty="0"/>
                        <a:t>POP3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1630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2747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022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UDP,SCTP</a:t>
                      </a:r>
                      <a:endParaRPr lang="ko-KR" altLang="en-US" sz="2400" dirty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820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IPv6,ARP</a:t>
                      </a:r>
                      <a:endParaRPr lang="ko-KR" altLang="en-US" sz="2400" dirty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095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 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424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76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45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Chosarah</dc:creator>
  <cp:lastModifiedBy>Chosarah</cp:lastModifiedBy>
  <cp:revision>3</cp:revision>
  <dcterms:created xsi:type="dcterms:W3CDTF">2020-07-12T11:28:52Z</dcterms:created>
  <dcterms:modified xsi:type="dcterms:W3CDTF">2020-07-12T11:51:38Z</dcterms:modified>
</cp:coreProperties>
</file>