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1" r:id="rId6"/>
    <p:sldId id="258" r:id="rId7"/>
    <p:sldId id="259" r:id="rId8"/>
    <p:sldId id="262" r:id="rId9"/>
    <p:sldId id="263" r:id="rId10"/>
    <p:sldId id="260" r:id="rId11"/>
    <p:sldId id="264" r:id="rId12"/>
    <p:sldId id="265" r:id="rId13"/>
    <p:sldId id="267" r:id="rId14"/>
    <p:sldId id="266" r:id="rId15"/>
    <p:sldId id="268" r:id="rId16"/>
    <p:sldId id="269" r:id="rId17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96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09.08.2019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100250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8630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9402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94164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7459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7459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31373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9774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105851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7900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61814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55689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8589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7953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62503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63204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9278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201294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72545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72493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6407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8177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95379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8237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301094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52451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73459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774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768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661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7053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8502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655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71382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52452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8268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52452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8264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684354" y="2834986"/>
            <a:ext cx="94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Multiplexer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84135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6693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9916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6376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325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01067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</a:t>
            </a:r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Ladevorgang beendet.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F9800-8C90-45BC-B30D-EA05CF3DB54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57ff1c2-e5c4-47f1-8f0a-654672b277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582</Words>
  <Application>Microsoft Office PowerPoint</Application>
  <PresentationFormat>A4-Papier (210 x 297 mm)</PresentationFormat>
  <Paragraphs>311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Metzler Philipp</cp:lastModifiedBy>
  <cp:revision>27</cp:revision>
  <cp:lastPrinted>2019-07-29T14:10:01Z</cp:lastPrinted>
  <dcterms:created xsi:type="dcterms:W3CDTF">2019-05-23T07:41:30Z</dcterms:created>
  <dcterms:modified xsi:type="dcterms:W3CDTF">2019-08-09T12:50:54Z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