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70" r:id="rId6"/>
    <p:sldId id="261" r:id="rId7"/>
    <p:sldId id="258" r:id="rId8"/>
    <p:sldId id="259" r:id="rId9"/>
    <p:sldId id="262" r:id="rId10"/>
    <p:sldId id="263" r:id="rId11"/>
    <p:sldId id="260" r:id="rId12"/>
    <p:sldId id="264" r:id="rId13"/>
    <p:sldId id="265" r:id="rId14"/>
    <p:sldId id="267" r:id="rId15"/>
    <p:sldId id="266" r:id="rId16"/>
    <p:sldId id="268" r:id="rId17"/>
    <p:sldId id="269" r:id="rId18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96"/>
    <a:srgbClr val="F49000"/>
    <a:srgbClr val="85AADA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8F3A-B80F-4027-AA2E-94B4ABE461C5}" v="62" dt="2019-08-09T12:50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60B48F3A-B80F-4027-AA2E-94B4ABE461C5}"/>
    <pc:docChg chg="undo custSel addSld modSld">
      <pc:chgData name="Metzler Philipp" userId="123984fc-49f7-404b-93f6-9bd49781b372" providerId="ADAL" clId="{60B48F3A-B80F-4027-AA2E-94B4ABE461C5}" dt="2019-08-09T12:50:54.266" v="239" actId="164"/>
      <pc:docMkLst>
        <pc:docMk/>
      </pc:docMkLst>
      <pc:sldChg chg="addSp delSp modSp add">
        <pc:chgData name="Metzler Philipp" userId="123984fc-49f7-404b-93f6-9bd49781b372" providerId="ADAL" clId="{60B48F3A-B80F-4027-AA2E-94B4ABE461C5}" dt="2019-08-09T12:50:54.266" v="239" actId="164"/>
        <pc:sldMkLst>
          <pc:docMk/>
          <pc:sldMk cId="2194535935" sldId="269"/>
        </pc:sldMkLst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2" creationId="{58FA2311-7DF2-483F-8A91-B33781E8A845}"/>
          </ac:spMkLst>
        </pc:spChg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3" creationId="{36F5356F-0AEA-429C-87D9-8C8B4E0476EF}"/>
          </ac:spMkLst>
        </pc:spChg>
        <pc:spChg chg="add mod">
          <ac:chgData name="Metzler Philipp" userId="123984fc-49f7-404b-93f6-9bd49781b372" providerId="ADAL" clId="{60B48F3A-B80F-4027-AA2E-94B4ABE461C5}" dt="2019-08-09T12:10:10.279" v="136" actId="1076"/>
          <ac:spMkLst>
            <pc:docMk/>
            <pc:sldMk cId="2194535935" sldId="269"/>
            <ac:spMk id="4" creationId="{1EF206B4-DC31-4092-9C8C-6B581B02432E}"/>
          </ac:spMkLst>
        </pc:spChg>
        <pc:spChg chg="add mod or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5" creationId="{51CB8732-2D73-4F8D-9AF6-A6191FA9039C}"/>
          </ac:spMkLst>
        </pc:spChg>
        <pc:spChg chg="add del">
          <ac:chgData name="Metzler Philipp" userId="123984fc-49f7-404b-93f6-9bd49781b372" providerId="ADAL" clId="{60B48F3A-B80F-4027-AA2E-94B4ABE461C5}" dt="2019-08-09T12:06:04.432" v="41"/>
          <ac:spMkLst>
            <pc:docMk/>
            <pc:sldMk cId="2194535935" sldId="269"/>
            <ac:spMk id="6" creationId="{9EFB673B-ACB1-40D7-BED1-49C7D2D5414F}"/>
          </ac:spMkLst>
        </pc:spChg>
        <pc:spChg chg="add del">
          <ac:chgData name="Metzler Philipp" userId="123984fc-49f7-404b-93f6-9bd49781b372" providerId="ADAL" clId="{60B48F3A-B80F-4027-AA2E-94B4ABE461C5}" dt="2019-08-09T12:06:03.886" v="40"/>
          <ac:spMkLst>
            <pc:docMk/>
            <pc:sldMk cId="2194535935" sldId="269"/>
            <ac:spMk id="7" creationId="{85405834-38E6-4C70-95D2-2DE8B1BE1787}"/>
          </ac:spMkLst>
        </pc:spChg>
        <pc:spChg chg="add del">
          <ac:chgData name="Metzler Philipp" userId="123984fc-49f7-404b-93f6-9bd49781b372" providerId="ADAL" clId="{60B48F3A-B80F-4027-AA2E-94B4ABE461C5}" dt="2019-08-09T12:06:03.669" v="39"/>
          <ac:spMkLst>
            <pc:docMk/>
            <pc:sldMk cId="2194535935" sldId="269"/>
            <ac:spMk id="8" creationId="{9D3B22EE-E3D2-4193-AFE9-52B517659240}"/>
          </ac:spMkLst>
        </pc:spChg>
        <pc:spChg chg="add del">
          <ac:chgData name="Metzler Philipp" userId="123984fc-49f7-404b-93f6-9bd49781b372" providerId="ADAL" clId="{60B48F3A-B80F-4027-AA2E-94B4ABE461C5}" dt="2019-08-09T12:06:03.500" v="38"/>
          <ac:spMkLst>
            <pc:docMk/>
            <pc:sldMk cId="2194535935" sldId="269"/>
            <ac:spMk id="9" creationId="{B0052997-2DBF-439F-B19B-5FA2473C1265}"/>
          </ac:spMkLst>
        </pc:spChg>
        <pc:spChg chg="add del">
          <ac:chgData name="Metzler Philipp" userId="123984fc-49f7-404b-93f6-9bd49781b372" providerId="ADAL" clId="{60B48F3A-B80F-4027-AA2E-94B4ABE461C5}" dt="2019-08-09T12:06:03.331" v="37"/>
          <ac:spMkLst>
            <pc:docMk/>
            <pc:sldMk cId="2194535935" sldId="269"/>
            <ac:spMk id="10" creationId="{0AFB4897-85DF-4121-A4D5-F40C38E78C36}"/>
          </ac:spMkLst>
        </pc:spChg>
        <pc:spChg chg="add del">
          <ac:chgData name="Metzler Philipp" userId="123984fc-49f7-404b-93f6-9bd49781b372" providerId="ADAL" clId="{60B48F3A-B80F-4027-AA2E-94B4ABE461C5}" dt="2019-08-09T12:06:03.168" v="36"/>
          <ac:spMkLst>
            <pc:docMk/>
            <pc:sldMk cId="2194535935" sldId="269"/>
            <ac:spMk id="11" creationId="{52D24DC8-3F6A-4EE2-A04E-F235AAD79623}"/>
          </ac:spMkLst>
        </pc:spChg>
        <pc:spChg chg="add del mod">
          <ac:chgData name="Metzler Philipp" userId="123984fc-49f7-404b-93f6-9bd49781b372" providerId="ADAL" clId="{60B48F3A-B80F-4027-AA2E-94B4ABE461C5}" dt="2019-08-09T12:06:25.950" v="54" actId="478"/>
          <ac:spMkLst>
            <pc:docMk/>
            <pc:sldMk cId="2194535935" sldId="269"/>
            <ac:spMk id="12" creationId="{D09014A9-C292-46E3-A7A5-62E6A36C9B3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3" creationId="{BDC3CD0E-38D8-41A1-8B37-548EE584D3B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4" creationId="{3F22C389-4D02-484E-84F1-1EF3CAF064E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5" creationId="{9ABDF54F-D7D0-4D3A-ADDB-E1A6848FF69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6" creationId="{A1708835-AD97-4FAA-BD61-421F9EF995B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7" creationId="{808A8027-6537-4468-945C-7C1A787D0D4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8" creationId="{CB0F1502-6686-4767-BC62-E6B5E4CC035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9" creationId="{10F9742D-10CE-458E-A2EE-A1FE6209955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0" creationId="{EEB6C4E7-4A95-49EF-BC89-2B80DEB34A4B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1" creationId="{F177BDBD-C44C-45FA-9168-8F4755B5541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2" creationId="{1E81EC45-6851-4E45-AAD6-A448D305EC4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3" creationId="{5D93FBA3-F1DC-41EE-B906-A3202A8FD4C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4" creationId="{4C84E3B7-77D6-46CA-B1C8-DBC529325AD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5" creationId="{537181CF-E2D5-4723-A04F-81E383795CE2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6" creationId="{35F90148-6FF8-41B7-9625-BF99FC221B95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7" creationId="{B35391EA-7999-4C27-9C68-A8E3E8B2771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8" creationId="{63CD40CF-1ACB-46F3-919A-E3D30FD45863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9" creationId="{7249DA6D-A198-482C-B120-AFD562B1127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0" creationId="{BC988C3E-365D-4F7B-AA9D-B0056160F3F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1" creationId="{96BD1A6B-52FC-4AA8-8F8D-04F45FB9936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2" creationId="{39B68F1A-90D4-4E83-BA5C-BFD549AE855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3" creationId="{A7A00FFB-E545-40E3-A728-B725B69626A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4" creationId="{3656E625-B29B-4323-9623-0BC13FC927D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5" creationId="{251BF335-4BFF-4895-B2DF-3ED0570EFE1B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8" creationId="{6D698304-344F-4108-B0FC-8DE4D6440CA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9" creationId="{475DDA5E-36F9-43AD-B87A-98BBC6E7217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0" creationId="{1D18AA96-220A-470D-9829-F3E4E201CB5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1" creationId="{1B17B7C5-6CE9-472F-945A-B7EE8346A9E2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2" creationId="{5109E807-A796-4544-A7E1-C2B1D5E1467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3" creationId="{F9E5C26C-B1F7-4B93-9597-0AAF687ED285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4" creationId="{0DADD000-3B29-414D-8DE5-C0B7E18888EF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5" creationId="{D90CC6EE-C05A-415A-8D96-D32E7C6B1EA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6" creationId="{B66FEE40-92DC-49CD-A177-02D2010DB09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7" creationId="{4FA0D811-87B8-4104-A5ED-397F8100C818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8" creationId="{25F47BC8-CD5B-4FFE-BBD8-09567DFD4F51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9" creationId="{8786F0FA-CDB7-4618-BB6C-D785D117904A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0" creationId="{4CACC157-F0CC-4DA3-94EE-9DAF6021B68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1" creationId="{254EC6D0-3254-4EC5-AABF-7C537038313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2" creationId="{BB4EEC6A-0BCC-4DAB-A2A7-A1A25B59B39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3" creationId="{8EA617B0-AC47-44D7-AE8A-7384AD02518D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4" creationId="{935A04CB-7BA1-449F-8522-7ADD3013FA2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5" creationId="{151DA23F-9DC0-4CA9-84F0-BD7E5E73C91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6" creationId="{3EEC6C73-F6E3-41ED-AF96-D1EEF3E20A7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7" creationId="{B875C13A-6370-4D6C-B123-40BCB6AAC25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8" creationId="{D8E9835E-D3E9-4801-A9AD-2EA6F81C8304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9" creationId="{F1EC34A0-2578-445D-9C66-C470C065A7D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0" creationId="{FD7E57A2-0F80-4595-8631-A3FB182288F6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1" creationId="{0F4E3D9E-CC8B-4D43-9BBF-1FDD342A0B2A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3" creationId="{8D4EF084-9143-465A-96D7-775E68C2ED0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4" creationId="{61DAFE95-40C4-4CBD-BB2E-DA11C767152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5" creationId="{1C9F3462-8A54-4C81-B5EF-9AC46E07272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6" creationId="{05A94DD7-3CBE-4F9C-813C-BCDAFFF65CBB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7" creationId="{BCD7200D-43A1-4F7A-B711-E7AB89D6763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8" creationId="{1E0D2FC4-F56D-4071-8A2B-B21FB8BDF9A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9" creationId="{449D3F41-113F-4A4D-B1FC-AD59E8ED456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0" creationId="{8E7ACD63-F633-4321-947F-9C4C9070436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1" creationId="{2D3E5DDD-1058-40F4-8C49-0F93C220F650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2" creationId="{7B7CD12E-D017-479E-9918-FF3D0B260D7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3" creationId="{30258D7F-5A11-48F9-86C7-DD6E16F22F3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4" creationId="{81174303-098F-4EB6-9DAB-2BC4AE8ECFE1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5" creationId="{271E0E72-C762-4B2D-A51C-033A3DA4EFB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6" creationId="{F79DCEEC-7BAC-485F-AA8C-068549F28699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7" creationId="{371E1C2D-6808-4D74-9728-CC0BB79FC1B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8" creationId="{3CFF1170-816B-46FF-9042-B8466C09121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9" creationId="{920CE1C8-A252-4498-8EC7-0A3B8B2809D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0" creationId="{6BAE0F63-3B3A-456D-9F8C-76861A6598F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1" creationId="{97E492BD-CE25-48BF-9CC1-B19F5834B0B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2" creationId="{E3EA467B-A367-479D-AF5F-CA6DEEC2D47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3" creationId="{9DD9CD36-F8C5-4982-A7E4-21D3D90C23A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4" creationId="{ABDD6E49-CA9F-43B2-BC8C-7F20DC7CC43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5" creationId="{157535C2-CF18-4481-88BB-70F67F84CDF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6" creationId="{B8D70FFD-2EB4-401D-90BF-604815A2D3DB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8" creationId="{6FCE30BE-D93B-4655-BA31-7D2DB3BE060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9" creationId="{D8882B2D-EE3E-4C46-8328-3B156786E08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0" creationId="{4883F771-6790-4370-86C1-9D700729F15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1" creationId="{8BFCD8CC-F4CF-4C98-B2E9-2D7284EFBB52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2" creationId="{6005B53C-C082-42AF-9C14-194B47B14E2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3" creationId="{265222E2-7EE1-4462-96CE-AA8C6A00DF55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4" creationId="{59C6B4BB-78D7-493A-BDE5-DE60C25AEFC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5" creationId="{ACA3D884-689B-497F-9993-A38FAEBCD17C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6" creationId="{938C7E53-2F9D-4752-B373-AAEE7E0FB874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7" creationId="{01015E03-4B69-4721-AC33-11574321CC1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8" creationId="{327B8B13-8795-4359-82C7-65B9CA935841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9" creationId="{B2943F5E-95DC-4920-8DF7-7AA9A406AE39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0" creationId="{DF90A0D7-D8AC-499D-8282-B36240A9E5E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1" creationId="{EE7D5649-B2E0-4762-AF85-82988B391F1E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2" creationId="{5345616E-37C0-4B0D-B631-0FD3EB53B19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3" creationId="{665D84EA-ABA1-4394-BAEE-6F21D39B3986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4" creationId="{120967A6-07FE-49A6-B29A-A6C729934ECD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5" creationId="{7E5ED888-7874-4954-BC43-841866F9ABE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6" creationId="{7BE982FB-368F-4C1B-9F1D-E6122B6339D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7" creationId="{AED608CF-0AB9-4E74-A3D9-6C191C62264C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8" creationId="{86A49E44-7F9C-4CFA-A4ED-33F67B13F8AB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9" creationId="{6A505D1C-EAFE-4166-B656-06B3ACAF177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0" creationId="{8D21B988-420C-491D-98B0-D597A42E2C8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1" creationId="{CE40E5B4-F657-4719-84E0-8FACFEFA4ECF}"/>
          </ac:spMkLst>
        </pc:spChg>
        <pc:spChg chg="add mod">
          <ac:chgData name="Metzler Philipp" userId="123984fc-49f7-404b-93f6-9bd49781b372" providerId="ADAL" clId="{60B48F3A-B80F-4027-AA2E-94B4ABE461C5}" dt="2019-08-09T12:43:27.307" v="209" actId="1076"/>
          <ac:spMkLst>
            <pc:docMk/>
            <pc:sldMk cId="2194535935" sldId="269"/>
            <ac:spMk id="118" creationId="{D3CFCA6C-027A-4B0B-9FDE-336F3271DB94}"/>
          </ac:spMkLst>
        </pc:spChg>
        <pc:spChg chg="add mod">
          <ac:chgData name="Metzler Philipp" userId="123984fc-49f7-404b-93f6-9bd49781b372" providerId="ADAL" clId="{60B48F3A-B80F-4027-AA2E-94B4ABE461C5}" dt="2019-08-09T12:44:03.381" v="216" actId="20577"/>
          <ac:spMkLst>
            <pc:docMk/>
            <pc:sldMk cId="2194535935" sldId="269"/>
            <ac:spMk id="119" creationId="{171FEC7B-AD56-45FF-B436-BACEF40B8D3A}"/>
          </ac:spMkLst>
        </pc:spChg>
        <pc:spChg chg="add mod">
          <ac:chgData name="Metzler Philipp" userId="123984fc-49f7-404b-93f6-9bd49781b372" providerId="ADAL" clId="{60B48F3A-B80F-4027-AA2E-94B4ABE461C5}" dt="2019-08-09T12:44:05.569" v="217" actId="20577"/>
          <ac:spMkLst>
            <pc:docMk/>
            <pc:sldMk cId="2194535935" sldId="269"/>
            <ac:spMk id="120" creationId="{F45DA98C-BC05-4C53-A609-A4949E4176B1}"/>
          </ac:spMkLst>
        </pc:spChg>
        <pc:spChg chg="add mod">
          <ac:chgData name="Metzler Philipp" userId="123984fc-49f7-404b-93f6-9bd49781b372" providerId="ADAL" clId="{60B48F3A-B80F-4027-AA2E-94B4ABE461C5}" dt="2019-08-09T12:44:07.565" v="218" actId="20577"/>
          <ac:spMkLst>
            <pc:docMk/>
            <pc:sldMk cId="2194535935" sldId="269"/>
            <ac:spMk id="121" creationId="{0FD30C78-BC08-48EB-BBFB-E4F83A50D504}"/>
          </ac:spMkLst>
        </pc:spChg>
        <pc:spChg chg="add del">
          <ac:chgData name="Metzler Philipp" userId="123984fc-49f7-404b-93f6-9bd49781b372" providerId="ADAL" clId="{60B48F3A-B80F-4027-AA2E-94B4ABE461C5}" dt="2019-08-09T12:45:40.641" v="226"/>
          <ac:spMkLst>
            <pc:docMk/>
            <pc:sldMk cId="2194535935" sldId="269"/>
            <ac:spMk id="124" creationId="{5E799BAB-80E6-4DBC-901E-F01FF2648E37}"/>
          </ac:spMkLst>
        </pc:spChg>
        <pc:grpChg chg="add del mod">
          <ac:chgData name="Metzler Philipp" userId="123984fc-49f7-404b-93f6-9bd49781b372" providerId="ADAL" clId="{60B48F3A-B80F-4027-AA2E-94B4ABE461C5}" dt="2019-08-09T12:12:16.715" v="155" actId="165"/>
          <ac:grpSpMkLst>
            <pc:docMk/>
            <pc:sldMk cId="2194535935" sldId="269"/>
            <ac:grpSpMk id="36" creationId="{E83BD44F-BF2C-44FE-9944-44FBB3871502}"/>
          </ac:grpSpMkLst>
        </pc:grpChg>
        <pc:grpChg chg="add del mod">
          <ac:chgData name="Metzler Philipp" userId="123984fc-49f7-404b-93f6-9bd49781b372" providerId="ADAL" clId="{60B48F3A-B80F-4027-AA2E-94B4ABE461C5}" dt="2019-08-09T12:15:03.982" v="167" actId="165"/>
          <ac:grpSpMkLst>
            <pc:docMk/>
            <pc:sldMk cId="2194535935" sldId="269"/>
            <ac:grpSpMk id="37" creationId="{8C0B043E-4BDF-47BC-93CE-C7B5782D94B7}"/>
          </ac:grpSpMkLst>
        </pc:grpChg>
        <pc:grpChg chg="add del mod">
          <ac:chgData name="Metzler Philipp" userId="123984fc-49f7-404b-93f6-9bd49781b372" providerId="ADAL" clId="{60B48F3A-B80F-4027-AA2E-94B4ABE461C5}" dt="2019-08-09T12:13:45.482" v="161" actId="165"/>
          <ac:grpSpMkLst>
            <pc:docMk/>
            <pc:sldMk cId="2194535935" sldId="269"/>
            <ac:grpSpMk id="62" creationId="{A269CD03-CB8A-4E8A-A04E-227A9A324D8C}"/>
          </ac:grpSpMkLst>
        </pc:grpChg>
        <pc:grpChg chg="add del mod">
          <ac:chgData name="Metzler Philipp" userId="123984fc-49f7-404b-93f6-9bd49781b372" providerId="ADAL" clId="{60B48F3A-B80F-4027-AA2E-94B4ABE461C5}" dt="2019-08-09T12:17:00.099" v="173" actId="165"/>
          <ac:grpSpMkLst>
            <pc:docMk/>
            <pc:sldMk cId="2194535935" sldId="269"/>
            <ac:grpSpMk id="87" creationId="{ADBA4C6F-47C8-4ACD-B453-D065CAD56BB8}"/>
          </ac:grpSpMkLst>
        </pc:grpChg>
        <pc:grpChg chg="add mod">
          <ac:chgData name="Metzler Philipp" userId="123984fc-49f7-404b-93f6-9bd49781b372" providerId="ADAL" clId="{60B48F3A-B80F-4027-AA2E-94B4ABE461C5}" dt="2019-08-09T12:50:29.688" v="236" actId="164"/>
          <ac:grpSpMkLst>
            <pc:docMk/>
            <pc:sldMk cId="2194535935" sldId="269"/>
            <ac:grpSpMk id="126" creationId="{256914DF-639C-4394-A83A-26540C23E78B}"/>
          </ac:grpSpMkLst>
        </pc:grpChg>
        <pc:grpChg chg="add mod">
          <ac:chgData name="Metzler Philipp" userId="123984fc-49f7-404b-93f6-9bd49781b372" providerId="ADAL" clId="{60B48F3A-B80F-4027-AA2E-94B4ABE461C5}" dt="2019-08-09T12:50:37.966" v="237" actId="164"/>
          <ac:grpSpMkLst>
            <pc:docMk/>
            <pc:sldMk cId="2194535935" sldId="269"/>
            <ac:grpSpMk id="127" creationId="{3526166F-C012-454D-8355-700FE803DE84}"/>
          </ac:grpSpMkLst>
        </pc:grpChg>
        <pc:grpChg chg="add mod">
          <ac:chgData name="Metzler Philipp" userId="123984fc-49f7-404b-93f6-9bd49781b372" providerId="ADAL" clId="{60B48F3A-B80F-4027-AA2E-94B4ABE461C5}" dt="2019-08-09T12:50:45.799" v="238" actId="164"/>
          <ac:grpSpMkLst>
            <pc:docMk/>
            <pc:sldMk cId="2194535935" sldId="269"/>
            <ac:grpSpMk id="128" creationId="{C8A862CB-2FB8-4C61-B4DD-355D610CF450}"/>
          </ac:grpSpMkLst>
        </pc:grpChg>
        <pc:grpChg chg="add mod">
          <ac:chgData name="Metzler Philipp" userId="123984fc-49f7-404b-93f6-9bd49781b372" providerId="ADAL" clId="{60B48F3A-B80F-4027-AA2E-94B4ABE461C5}" dt="2019-08-09T12:50:54.266" v="239" actId="164"/>
          <ac:grpSpMkLst>
            <pc:docMk/>
            <pc:sldMk cId="2194535935" sldId="269"/>
            <ac:grpSpMk id="129" creationId="{6682E88F-45AF-4CF4-AEA7-88E903D357FA}"/>
          </ac:grpSpMkLst>
        </pc:grp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3" creationId="{334EB86F-7C03-4815-8420-70BE45F0147B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5" creationId="{8FCDA798-0DD0-4D9A-B442-F9234986A3E7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6" creationId="{610EA2D0-9DD5-45C1-A800-942E94039F95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7" creationId="{9F357079-7BFF-4E7F-903D-1E08B9B11246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23" creationId="{2E91FE28-3740-46A2-8DAF-7D744D6D846D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25" creationId="{31E98D5C-D3A9-4050-9257-02B09AFF9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38A6-4143-49DC-BAEE-2F8DAB512D2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C3FB-8116-42ED-B94C-B2C8B720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7A1-6894-4FE9-8CD3-0FF8F1D4B5F9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57261" y="956345"/>
            <a:ext cx="5224814" cy="5861189"/>
            <a:chOff x="659554" y="733921"/>
            <a:chExt cx="5224814" cy="58611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36075-EEB7-4FC4-A5FE-87DCE6348F56}"/>
                </a:ext>
              </a:extLst>
            </p:cNvPr>
            <p:cNvSpPr/>
            <p:nvPr/>
          </p:nvSpPr>
          <p:spPr>
            <a:xfrm>
              <a:off x="682906" y="733921"/>
              <a:ext cx="2334247" cy="5861189"/>
            </a:xfrm>
            <a:prstGeom prst="rect">
              <a:avLst/>
            </a:prstGeom>
            <a:solidFill>
              <a:srgbClr val="F49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RevPi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1FE53C-85AD-4C36-8D49-6D3B414452A7}"/>
                </a:ext>
              </a:extLst>
            </p:cNvPr>
            <p:cNvSpPr/>
            <p:nvPr/>
          </p:nvSpPr>
          <p:spPr>
            <a:xfrm>
              <a:off x="4041805" y="733922"/>
              <a:ext cx="1744579" cy="5861188"/>
            </a:xfrm>
            <a:prstGeom prst="rect">
              <a:avLst/>
            </a:prstGeom>
            <a:solidFill>
              <a:srgbClr val="00AA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SPS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52A1838-621F-44BA-9FE6-9E96E660B739}"/>
                </a:ext>
              </a:extLst>
            </p:cNvPr>
            <p:cNvSpPr/>
            <p:nvPr/>
          </p:nvSpPr>
          <p:spPr>
            <a:xfrm>
              <a:off x="1617909" y="1064124"/>
              <a:ext cx="1399243" cy="264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F4F7A85-1D6C-4DF5-877E-3BB6803FF61B}"/>
                </a:ext>
              </a:extLst>
            </p:cNvPr>
            <p:cNvSpPr/>
            <p:nvPr/>
          </p:nvSpPr>
          <p:spPr>
            <a:xfrm>
              <a:off x="1617910" y="3705275"/>
              <a:ext cx="1399242" cy="1241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7555CDD-0A4A-4B84-9825-C925F6798EE7}"/>
                </a:ext>
              </a:extLst>
            </p:cNvPr>
            <p:cNvSpPr/>
            <p:nvPr/>
          </p:nvSpPr>
          <p:spPr>
            <a:xfrm>
              <a:off x="1617910" y="4946413"/>
              <a:ext cx="1399242" cy="146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 rot="16200000">
              <a:off x="347157" y="2187816"/>
              <a:ext cx="2258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Registers (16 Bit Integer)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64E97D-EF85-49DB-A6D8-2382E67B3FDE}"/>
                </a:ext>
              </a:extLst>
            </p:cNvPr>
            <p:cNvSpPr txBox="1"/>
            <p:nvPr/>
          </p:nvSpPr>
          <p:spPr>
            <a:xfrm rot="16200000">
              <a:off x="652381" y="4071316"/>
              <a:ext cx="146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Registers </a:t>
              </a:r>
            </a:p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(16 Bit Integer)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15035D4-1251-4F73-8BF1-5EE7C04FEB21}"/>
                </a:ext>
              </a:extLst>
            </p:cNvPr>
            <p:cNvSpPr txBox="1"/>
            <p:nvPr/>
          </p:nvSpPr>
          <p:spPr>
            <a:xfrm rot="16200000">
              <a:off x="966112" y="5506196"/>
              <a:ext cx="105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Coil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2509775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89A9136-9094-40B6-8228-14F3F080B349}"/>
                </a:ext>
              </a:extLst>
            </p:cNvPr>
            <p:cNvSpPr txBox="1"/>
            <p:nvPr/>
          </p:nvSpPr>
          <p:spPr>
            <a:xfrm rot="16200000">
              <a:off x="-35443" y="3349569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BE84C36-CF59-4705-8113-A13A3971B49D}"/>
                </a:ext>
              </a:extLst>
            </p:cNvPr>
            <p:cNvSpPr txBox="1"/>
            <p:nvPr/>
          </p:nvSpPr>
          <p:spPr>
            <a:xfrm>
              <a:off x="4032708" y="3379974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0414" y="1072601"/>
              <a:ext cx="12597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67603" y="2671887"/>
              <a:ext cx="20939" cy="155813"/>
              <a:chOff x="2332189" y="1273259"/>
              <a:chExt cx="20939" cy="155813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7909" y="2862421"/>
              <a:ext cx="125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36315" y="3681255"/>
              <a:ext cx="1259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CP3,Stell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CP4,Stell</a:t>
              </a: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CP20,Stell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04172" y="4954685"/>
              <a:ext cx="154542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CP1,active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  <a:endParaRPr lang="de-DE" sz="12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6479" y="4503947"/>
              <a:ext cx="20939" cy="155813"/>
              <a:chOff x="2332189" y="1273259"/>
              <a:chExt cx="20939" cy="155813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3540" y="5771356"/>
              <a:ext cx="20939" cy="155813"/>
              <a:chOff x="2332189" y="1273259"/>
              <a:chExt cx="20939" cy="155813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5677960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480" y="4315969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687" y="226498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372" y="5438737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59812" y="409291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E7D76DB-2E0D-4759-AD7E-E07A32FB6891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5E3E6A-87A0-4EB4-A533-9C533047E10B}"/>
              </a:ext>
            </a:extLst>
          </p:cNvPr>
          <p:cNvCxnSpPr>
            <a:cxnSpLocks/>
            <a:stCxn id="64" idx="4"/>
            <a:endCxn id="53" idx="2"/>
          </p:cNvCxnSpPr>
          <p:nvPr/>
        </p:nvCxnSpPr>
        <p:spPr>
          <a:xfrm rot="5400000" flipH="1">
            <a:off x="371287" y="4126200"/>
            <a:ext cx="5944530" cy="823738"/>
          </a:xfrm>
          <a:prstGeom prst="bentConnector4">
            <a:avLst>
              <a:gd name="adj1" fmla="val -4166"/>
              <a:gd name="adj2" fmla="val 317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93CBB7F-5D98-4509-BABD-96E29E314C3C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B4707EB-7F20-44E8-939F-4AE09C45D625}"/>
              </a:ext>
            </a:extLst>
          </p:cNvPr>
          <p:cNvSpPr/>
          <p:nvPr/>
        </p:nvSpPr>
        <p:spPr>
          <a:xfrm>
            <a:off x="1593225" y="2610156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42BCCA1-49BD-499A-820E-8EDA50BBFCC2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7A575A4-ABD0-4EB8-81CF-233E8040FA24}"/>
              </a:ext>
            </a:extLst>
          </p:cNvPr>
          <p:cNvSpPr/>
          <p:nvPr/>
        </p:nvSpPr>
        <p:spPr>
          <a:xfrm>
            <a:off x="2929987" y="589136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08127C5-0F4D-47D0-AFF1-3ABA19B1E2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3754151" y="4434550"/>
            <a:ext cx="0" cy="145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195CBEA-E826-43C4-B749-A7B1F86FF95E}"/>
              </a:ext>
            </a:extLst>
          </p:cNvPr>
          <p:cNvSpPr/>
          <p:nvPr/>
        </p:nvSpPr>
        <p:spPr>
          <a:xfrm>
            <a:off x="2931257" y="707719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02B548-3087-41AE-8F08-53995052D117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3754151" y="632450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AF690F92-E254-4A2B-8FEB-1DE77931E55D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rot="16200000" flipH="1">
            <a:off x="3378439" y="670021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51C0193B-6A7F-4B56-A355-1E9303B96B07}"/>
              </a:ext>
            </a:extLst>
          </p:cNvPr>
          <p:cNvSpPr txBox="1"/>
          <p:nvPr/>
        </p:nvSpPr>
        <p:spPr>
          <a:xfrm>
            <a:off x="3686313" y="3264437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74DFF98-1CCA-4D9F-BA95-80C950DCDDBD}"/>
              </a:ext>
            </a:extLst>
          </p:cNvPr>
          <p:cNvSpPr txBox="1"/>
          <p:nvPr/>
        </p:nvSpPr>
        <p:spPr>
          <a:xfrm>
            <a:off x="4264711" y="510134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DE7EBB-91EE-4397-9C89-6B580D17C3C2}"/>
              </a:ext>
            </a:extLst>
          </p:cNvPr>
          <p:cNvSpPr txBox="1"/>
          <p:nvPr/>
        </p:nvSpPr>
        <p:spPr>
          <a:xfrm>
            <a:off x="3703341" y="664406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2F1D1AE-322F-4F72-8030-C3A9288C5DB0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C8C3E6-A048-4248-A22C-60F08D878865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EB3C535-0452-4409-A683-951E9FD9883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 rot="5400000" flipH="1">
            <a:off x="636316" y="4391229"/>
            <a:ext cx="4900178" cy="1338032"/>
          </a:xfrm>
          <a:prstGeom prst="bentConnector5">
            <a:avLst>
              <a:gd name="adj1" fmla="val -4859"/>
              <a:gd name="adj2" fmla="val -153762"/>
              <a:gd name="adj3" fmla="val 1046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8078C-D9D1-44C6-9A87-78478AEC351A}"/>
              </a:ext>
            </a:extLst>
          </p:cNvPr>
          <p:cNvCxnSpPr>
            <a:cxnSpLocks/>
          </p:cNvCxnSpPr>
          <p:nvPr/>
        </p:nvCxnSpPr>
        <p:spPr>
          <a:xfrm>
            <a:off x="1162050" y="4713978"/>
            <a:ext cx="46520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6C499840-A125-400F-93A2-B5D93FD2FF20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2417390" y="3043293"/>
            <a:ext cx="3385717" cy="22114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5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765AE-DB57-44E7-8F4C-4438697636B9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53B4CF-EA33-403B-8AFF-0012B6DBDAA3}"/>
              </a:ext>
            </a:extLst>
          </p:cNvPr>
          <p:cNvCxnSpPr>
            <a:cxnSpLocks/>
            <a:stCxn id="5" idx="4"/>
            <a:endCxn id="50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EF2256D-9B2F-457A-9884-A3E432ECB74E}"/>
              </a:ext>
            </a:extLst>
          </p:cNvPr>
          <p:cNvCxnSpPr>
            <a:cxnSpLocks/>
            <a:stCxn id="64" idx="4"/>
            <a:endCxn id="5" idx="2"/>
          </p:cNvCxnSpPr>
          <p:nvPr/>
        </p:nvCxnSpPr>
        <p:spPr>
          <a:xfrm rot="5400000" flipH="1">
            <a:off x="774512" y="3722975"/>
            <a:ext cx="5138080" cy="823738"/>
          </a:xfrm>
          <a:prstGeom prst="bentConnector4">
            <a:avLst>
              <a:gd name="adj1" fmla="val -4449"/>
              <a:gd name="adj2" fmla="val 282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A2FE2FA-DD84-4168-988D-F854E4475290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413314E-73B6-405F-83E9-CF89313120A5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 rot="5400000">
            <a:off x="2607496" y="1684763"/>
            <a:ext cx="1050742" cy="1245961"/>
          </a:xfrm>
          <a:prstGeom prst="bentConnector3">
            <a:avLst>
              <a:gd name="adj1" fmla="val 1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E761970-AA06-4BAF-87E4-F3CF6778B465}"/>
              </a:ext>
            </a:extLst>
          </p:cNvPr>
          <p:cNvSpPr/>
          <p:nvPr/>
        </p:nvSpPr>
        <p:spPr>
          <a:xfrm>
            <a:off x="1685722" y="2833114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9CE921-19DE-4FEA-BAA6-9A1B2ADE2B7A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 rot="16200000" flipH="1">
            <a:off x="2764437" y="3011699"/>
            <a:ext cx="735162" cy="1244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CDFCF8D1-5BD5-4E17-8A55-7B69808188F8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9A45B8-3CC7-4475-949F-8CDC02BEF2AC}"/>
              </a:ext>
            </a:extLst>
          </p:cNvPr>
          <p:cNvSpPr/>
          <p:nvPr/>
        </p:nvSpPr>
        <p:spPr>
          <a:xfrm>
            <a:off x="2929987" y="508491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00EFC3-567A-430E-B63B-D11070C1E441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3754151" y="4434550"/>
            <a:ext cx="0" cy="65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BDC29623-75CA-43FB-AAD7-6F25D7BECEF0}"/>
              </a:ext>
            </a:extLst>
          </p:cNvPr>
          <p:cNvSpPr/>
          <p:nvPr/>
        </p:nvSpPr>
        <p:spPr>
          <a:xfrm>
            <a:off x="2931257" y="627074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CF588EAB-31F6-48E4-82C7-36213C30C283}"/>
              </a:ext>
            </a:extLst>
          </p:cNvPr>
          <p:cNvCxnSpPr>
            <a:cxnSpLocks/>
            <a:stCxn id="56" idx="4"/>
            <a:endCxn id="5" idx="2"/>
          </p:cNvCxnSpPr>
          <p:nvPr/>
        </p:nvCxnSpPr>
        <p:spPr>
          <a:xfrm rot="5400000" flipH="1">
            <a:off x="1366793" y="3130694"/>
            <a:ext cx="3952248" cy="822468"/>
          </a:xfrm>
          <a:prstGeom prst="bentConnector4">
            <a:avLst>
              <a:gd name="adj1" fmla="val -5784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A52F249-7772-4686-9632-AD0887D1C7AB}"/>
              </a:ext>
            </a:extLst>
          </p:cNvPr>
          <p:cNvCxnSpPr>
            <a:cxnSpLocks/>
            <a:stCxn id="50" idx="4"/>
            <a:endCxn id="5" idx="2"/>
          </p:cNvCxnSpPr>
          <p:nvPr/>
        </p:nvCxnSpPr>
        <p:spPr>
          <a:xfrm rot="5400000" flipH="1">
            <a:off x="1908544" y="2588943"/>
            <a:ext cx="2868746" cy="822468"/>
          </a:xfrm>
          <a:prstGeom prst="bentConnector4">
            <a:avLst>
              <a:gd name="adj1" fmla="val -7969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D82B888-2BE3-48B1-8612-5349F182F47C}"/>
              </a:ext>
            </a:extLst>
          </p:cNvPr>
          <p:cNvCxnSpPr>
            <a:cxnSpLocks/>
            <a:stCxn id="26" idx="4"/>
            <a:endCxn id="5" idx="2"/>
          </p:cNvCxnSpPr>
          <p:nvPr/>
        </p:nvCxnSpPr>
        <p:spPr>
          <a:xfrm rot="5400000" flipH="1" flipV="1">
            <a:off x="1870560" y="2205129"/>
            <a:ext cx="1700447" cy="421797"/>
          </a:xfrm>
          <a:prstGeom prst="bentConnector4">
            <a:avLst>
              <a:gd name="adj1" fmla="val -21958"/>
              <a:gd name="adj2" fmla="val -256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1CB70B0-D8BE-468E-BE6A-617DABC66C98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3754151" y="551805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1B0213CB-22F1-4383-A586-0C4B157B396F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rot="16200000" flipH="1">
            <a:off x="3378439" y="589376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E1F4BCC-CAA8-4C95-A214-87D13C62617A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 flipH="1" flipV="1">
            <a:off x="3754151" y="5084915"/>
            <a:ext cx="825433" cy="1402401"/>
          </a:xfrm>
          <a:prstGeom prst="bentConnector4">
            <a:avLst>
              <a:gd name="adj1" fmla="val -214634"/>
              <a:gd name="adj2" fmla="val 116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EAB1177E-6C57-49A6-8875-098E98FC761F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H="1" flipV="1">
            <a:off x="3754151" y="4001413"/>
            <a:ext cx="825433" cy="2485903"/>
          </a:xfrm>
          <a:prstGeom prst="bentConnector4">
            <a:avLst>
              <a:gd name="adj1" fmla="val -213480"/>
              <a:gd name="adj2" fmla="val 11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1D9C37B1-E7D7-4C6F-A1C6-8E3876CC26A9}"/>
              </a:ext>
            </a:extLst>
          </p:cNvPr>
          <p:cNvCxnSpPr>
            <a:cxnSpLocks/>
            <a:stCxn id="26" idx="4"/>
            <a:endCxn id="64" idx="4"/>
          </p:cNvCxnSpPr>
          <p:nvPr/>
        </p:nvCxnSpPr>
        <p:spPr>
          <a:xfrm rot="16200000" flipH="1">
            <a:off x="1413837" y="4362299"/>
            <a:ext cx="3437633" cy="1245535"/>
          </a:xfrm>
          <a:prstGeom prst="bentConnector3">
            <a:avLst>
              <a:gd name="adj1" fmla="val 106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1B9B9F68-889D-43B9-8D74-7525E918FF9A}"/>
              </a:ext>
            </a:extLst>
          </p:cNvPr>
          <p:cNvSpPr txBox="1"/>
          <p:nvPr/>
        </p:nvSpPr>
        <p:spPr>
          <a:xfrm>
            <a:off x="3687791" y="2684689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4234AD4-EAF8-4FCD-81F6-C243BDF3E57B}"/>
              </a:ext>
            </a:extLst>
          </p:cNvPr>
          <p:cNvSpPr txBox="1"/>
          <p:nvPr/>
        </p:nvSpPr>
        <p:spPr>
          <a:xfrm>
            <a:off x="4264711" y="429489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0B751F8F-88B6-46A6-A393-DAA6C39A8608}"/>
              </a:ext>
            </a:extLst>
          </p:cNvPr>
          <p:cNvSpPr txBox="1"/>
          <p:nvPr/>
        </p:nvSpPr>
        <p:spPr>
          <a:xfrm>
            <a:off x="3703341" y="583761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7873BFF-A67D-4888-A03E-80060CD2C1C5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B958922D-96FD-4A46-AF55-B05189CF4D5E}"/>
              </a:ext>
            </a:extLst>
          </p:cNvPr>
          <p:cNvCxnSpPr>
            <a:cxnSpLocks/>
            <a:stCxn id="64" idx="6"/>
            <a:endCxn id="26" idx="0"/>
          </p:cNvCxnSpPr>
          <p:nvPr/>
        </p:nvCxnSpPr>
        <p:spPr>
          <a:xfrm flipH="1" flipV="1">
            <a:off x="2509886" y="2833114"/>
            <a:ext cx="2069698" cy="3654202"/>
          </a:xfrm>
          <a:prstGeom prst="bentConnector4">
            <a:avLst>
              <a:gd name="adj1" fmla="val -85139"/>
              <a:gd name="adj2" fmla="val 123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DatenReduktion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87BE7CA-5088-48CF-BB2F-C57606CE2CC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27678" y="1418686"/>
            <a:ext cx="3011" cy="103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2725A-C80F-4C3D-9FF3-35BECBFE897E}"/>
              </a:ext>
            </a:extLst>
          </p:cNvPr>
          <p:cNvGrpSpPr/>
          <p:nvPr/>
        </p:nvGrpSpPr>
        <p:grpSpPr>
          <a:xfrm>
            <a:off x="903303" y="1310686"/>
            <a:ext cx="3488220" cy="1925843"/>
            <a:chOff x="337820" y="757238"/>
            <a:chExt cx="3488220" cy="1925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337820" y="1899574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Keine Regelung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31" idx="0"/>
            </p:cNvCxnSpPr>
            <p:nvPr/>
          </p:nvCxnSpPr>
          <p:spPr>
            <a:xfrm flipH="1">
              <a:off x="1162194" y="2332711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84F5F99-8B4A-439B-BE10-4DA07DE7B08E}"/>
                </a:ext>
              </a:extLst>
            </p:cNvPr>
            <p:cNvSpPr txBox="1"/>
            <p:nvPr/>
          </p:nvSpPr>
          <p:spPr>
            <a:xfrm>
              <a:off x="1216406" y="865238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07A052-C5AE-46BA-B33F-356C84DD44FB}"/>
                </a:ext>
              </a:extLst>
            </p:cNvPr>
            <p:cNvSpPr/>
            <p:nvPr/>
          </p:nvSpPr>
          <p:spPr>
            <a:xfrm>
              <a:off x="1107984" y="757238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DD147A1-1B3C-4B17-81BC-FF0F66382C83}"/>
                </a:ext>
              </a:extLst>
            </p:cNvPr>
            <p:cNvSpPr/>
            <p:nvPr/>
          </p:nvSpPr>
          <p:spPr>
            <a:xfrm>
              <a:off x="1107983" y="2575081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1B62F6-F09F-4896-A163-493847414D0A}"/>
              </a:ext>
            </a:extLst>
          </p:cNvPr>
          <p:cNvGrpSpPr/>
          <p:nvPr/>
        </p:nvGrpSpPr>
        <p:grpSpPr>
          <a:xfrm>
            <a:off x="1265253" y="2968389"/>
            <a:ext cx="3488220" cy="1925843"/>
            <a:chOff x="1004570" y="2565082"/>
            <a:chExt cx="3488220" cy="19258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AD5BBFE-F60D-40D3-8583-F879D991583A}"/>
                </a:ext>
              </a:extLst>
            </p:cNvPr>
            <p:cNvSpPr/>
            <p:nvPr/>
          </p:nvSpPr>
          <p:spPr>
            <a:xfrm>
              <a:off x="1004570" y="370741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Leistungs-regelung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8E20E67-D2A5-4ACA-9696-DACB5FF8CA74}"/>
                </a:ext>
              </a:extLst>
            </p:cNvPr>
            <p:cNvCxnSpPr>
              <a:cxnSpLocks/>
              <a:stCxn id="35" idx="4"/>
              <a:endCxn id="42" idx="0"/>
            </p:cNvCxnSpPr>
            <p:nvPr/>
          </p:nvCxnSpPr>
          <p:spPr>
            <a:xfrm flipH="1">
              <a:off x="1828944" y="414055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0506042-8021-4323-AEF3-58BCF2449F09}"/>
                </a:ext>
              </a:extLst>
            </p:cNvPr>
            <p:cNvSpPr txBox="1"/>
            <p:nvPr/>
          </p:nvSpPr>
          <p:spPr>
            <a:xfrm>
              <a:off x="1883156" y="267308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3CECE54-6724-48D8-9F73-0825EE29C21C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1828945" y="267308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755B824-DB0D-45F6-8EBC-A8136FBE835A}"/>
                </a:ext>
              </a:extLst>
            </p:cNvPr>
            <p:cNvSpPr/>
            <p:nvPr/>
          </p:nvSpPr>
          <p:spPr>
            <a:xfrm>
              <a:off x="1774734" y="256508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4ECA9FF-1231-4F8F-9557-1EC9FBD0153D}"/>
                </a:ext>
              </a:extLst>
            </p:cNvPr>
            <p:cNvSpPr/>
            <p:nvPr/>
          </p:nvSpPr>
          <p:spPr>
            <a:xfrm>
              <a:off x="1774733" y="438292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047497-CE7D-416C-880F-AE439B19B344}"/>
              </a:ext>
            </a:extLst>
          </p:cNvPr>
          <p:cNvGrpSpPr/>
          <p:nvPr/>
        </p:nvGrpSpPr>
        <p:grpSpPr>
          <a:xfrm>
            <a:off x="2143838" y="6258248"/>
            <a:ext cx="3695266" cy="1925843"/>
            <a:chOff x="2938145" y="6143912"/>
            <a:chExt cx="3695266" cy="192584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FF52B8-CB49-4A97-81DD-43C98A644C95}"/>
                </a:ext>
              </a:extLst>
            </p:cNvPr>
            <p:cNvSpPr/>
            <p:nvPr/>
          </p:nvSpPr>
          <p:spPr>
            <a:xfrm>
              <a:off x="2938145" y="728624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Gesamte Regelung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2BD6E386-DCED-41AB-8649-005C26E0F780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 flipH="1">
              <a:off x="3762519" y="771938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9A78ACC-BC34-40C2-A7F8-66D8E85C2AAA}"/>
                </a:ext>
              </a:extLst>
            </p:cNvPr>
            <p:cNvSpPr txBox="1"/>
            <p:nvPr/>
          </p:nvSpPr>
          <p:spPr>
            <a:xfrm>
              <a:off x="3816730" y="6251912"/>
              <a:ext cx="2816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((grenzStromL1Eingehalten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(grenzStromL2Eingehalten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(grenzStromL3Eingehalten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 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400A3C5-A5CC-4E38-9F4E-A4E6446FA346}"/>
                </a:ext>
              </a:extLst>
            </p:cNvPr>
            <p:cNvCxnSpPr>
              <a:cxnSpLocks/>
              <a:stCxn id="56" idx="4"/>
              <a:endCxn id="51" idx="0"/>
            </p:cNvCxnSpPr>
            <p:nvPr/>
          </p:nvCxnSpPr>
          <p:spPr>
            <a:xfrm>
              <a:off x="3762520" y="625191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6753B0-3367-407A-B018-C715EBBEA7C8}"/>
                </a:ext>
              </a:extLst>
            </p:cNvPr>
            <p:cNvSpPr/>
            <p:nvPr/>
          </p:nvSpPr>
          <p:spPr>
            <a:xfrm>
              <a:off x="3708309" y="614391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7D5F303-E9F4-4A13-99B8-998A529206F4}"/>
                </a:ext>
              </a:extLst>
            </p:cNvPr>
            <p:cNvSpPr/>
            <p:nvPr/>
          </p:nvSpPr>
          <p:spPr>
            <a:xfrm>
              <a:off x="3708308" y="796175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7B0A77-8ECC-443F-A7F0-F090F0CEEFD9}"/>
              </a:ext>
            </a:extLst>
          </p:cNvPr>
          <p:cNvGrpSpPr/>
          <p:nvPr/>
        </p:nvGrpSpPr>
        <p:grpSpPr>
          <a:xfrm>
            <a:off x="1704546" y="4614782"/>
            <a:ext cx="3488219" cy="1925843"/>
            <a:chOff x="1139063" y="4394709"/>
            <a:chExt cx="3488219" cy="192584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9170C-8DF5-46DE-8BD3-F1DA0A595F81}"/>
                </a:ext>
              </a:extLst>
            </p:cNvPr>
            <p:cNvGrpSpPr/>
            <p:nvPr/>
          </p:nvGrpSpPr>
          <p:grpSpPr>
            <a:xfrm>
              <a:off x="1139063" y="4394709"/>
              <a:ext cx="1654771" cy="1925843"/>
              <a:chOff x="2938145" y="6143912"/>
              <a:chExt cx="1654771" cy="19258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C8EF12-F1F3-4638-8275-A70FE2F4E3B0}"/>
                  </a:ext>
                </a:extLst>
              </p:cNvPr>
              <p:cNvSpPr/>
              <p:nvPr/>
            </p:nvSpPr>
            <p:spPr>
              <a:xfrm>
                <a:off x="2938145" y="7286248"/>
                <a:ext cx="1654771" cy="433137"/>
              </a:xfrm>
              <a:prstGeom prst="ellipse">
                <a:avLst/>
              </a:prstGeom>
              <a:solidFill>
                <a:srgbClr val="00AA9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Unsymmetrie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Regelung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CF9324B-AC27-4738-9754-B91BA9A46533}"/>
                  </a:ext>
                </a:extLst>
              </p:cNvPr>
              <p:cNvCxnSpPr>
                <a:cxnSpLocks/>
                <a:stCxn id="44" idx="4"/>
                <a:endCxn id="49" idx="0"/>
              </p:cNvCxnSpPr>
              <p:nvPr/>
            </p:nvCxnSpPr>
            <p:spPr>
              <a:xfrm flipH="1">
                <a:off x="3762519" y="7719385"/>
                <a:ext cx="3012" cy="242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F2E6270E-6431-49F7-8FA8-3FD4D3CEC3DE}"/>
                  </a:ext>
                </a:extLst>
              </p:cNvPr>
              <p:cNvCxnSpPr>
                <a:cxnSpLocks/>
                <a:stCxn id="48" idx="4"/>
                <a:endCxn id="44" idx="0"/>
              </p:cNvCxnSpPr>
              <p:nvPr/>
            </p:nvCxnSpPr>
            <p:spPr>
              <a:xfrm>
                <a:off x="3762520" y="6251912"/>
                <a:ext cx="3011" cy="1034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DABC902-37AA-48AD-A750-E40CF5F0D348}"/>
                  </a:ext>
                </a:extLst>
              </p:cNvPr>
              <p:cNvSpPr/>
              <p:nvPr/>
            </p:nvSpPr>
            <p:spPr>
              <a:xfrm>
                <a:off x="3708309" y="6143912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2FCA7B9-0F27-416E-BE27-E1B444E743A3}"/>
                  </a:ext>
                </a:extLst>
              </p:cNvPr>
              <p:cNvSpPr/>
              <p:nvPr/>
            </p:nvSpPr>
            <p:spPr>
              <a:xfrm>
                <a:off x="3708308" y="7961755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53D8463-9021-4D25-BEF8-E55475F14481}"/>
                </a:ext>
              </a:extLst>
            </p:cNvPr>
            <p:cNvSpPr txBox="1"/>
            <p:nvPr/>
          </p:nvSpPr>
          <p:spPr>
            <a:xfrm>
              <a:off x="2017648" y="448847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0CA58-D940-45C4-A6C1-DF82F1FF6D93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5E1E8A0-8925-4535-9196-938E73ADAF7E}"/>
              </a:ext>
            </a:extLst>
          </p:cNvPr>
          <p:cNvCxnSpPr/>
          <p:nvPr/>
        </p:nvCxnSpPr>
        <p:spPr>
          <a:xfrm flipH="1">
            <a:off x="3552826" y="1002505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5858B9-EDF5-49C9-AE98-DF49CFB3657D}"/>
              </a:ext>
            </a:extLst>
          </p:cNvPr>
          <p:cNvGrpSpPr/>
          <p:nvPr/>
        </p:nvGrpSpPr>
        <p:grpSpPr>
          <a:xfrm rot="16200000">
            <a:off x="1217822" y="1886306"/>
            <a:ext cx="172781" cy="70388"/>
            <a:chOff x="3393282" y="1133475"/>
            <a:chExt cx="172781" cy="703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9F85B3-5D54-4DE0-B9EA-BCE911F6EA4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44B537D-76FD-47C2-9E22-AED5752B5B56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B882DA1-07BF-4693-97C9-E9E8829D1155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B3BEA71-9381-4354-A22F-0B7FA0829910}"/>
              </a:ext>
            </a:extLst>
          </p:cNvPr>
          <p:cNvCxnSpPr>
            <a:cxnSpLocks/>
          </p:cNvCxnSpPr>
          <p:nvPr/>
        </p:nvCxnSpPr>
        <p:spPr>
          <a:xfrm flipH="1">
            <a:off x="4502948" y="994029"/>
            <a:ext cx="755998" cy="8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B5D041-25AF-485A-A493-7A5E521B31D8}"/>
              </a:ext>
            </a:extLst>
          </p:cNvPr>
          <p:cNvGrpSpPr/>
          <p:nvPr/>
        </p:nvGrpSpPr>
        <p:grpSpPr>
          <a:xfrm>
            <a:off x="4330829" y="941641"/>
            <a:ext cx="172781" cy="70388"/>
            <a:chOff x="3393282" y="1133475"/>
            <a:chExt cx="172781" cy="70388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B2BE571-8D53-4785-A5B1-A2AA8D8BBCC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A57B59-72AA-4B73-8E34-A1DC077D4B9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49DF63-B60E-4FF4-9740-E1B87807A4C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825830E-10A4-4F6F-A0D6-B1DE120B8E94}"/>
              </a:ext>
            </a:extLst>
          </p:cNvPr>
          <p:cNvCxnSpPr/>
          <p:nvPr/>
        </p:nvCxnSpPr>
        <p:spPr>
          <a:xfrm flipH="1">
            <a:off x="3552826" y="1374596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B493E-E0C1-4B3D-BD49-468119419D6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02949" y="1374596"/>
            <a:ext cx="746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4CE712-4466-4BE1-9918-09DB393B5156}"/>
              </a:ext>
            </a:extLst>
          </p:cNvPr>
          <p:cNvGrpSpPr/>
          <p:nvPr/>
        </p:nvGrpSpPr>
        <p:grpSpPr>
          <a:xfrm>
            <a:off x="4330829" y="1313732"/>
            <a:ext cx="172781" cy="70388"/>
            <a:chOff x="3393282" y="1133475"/>
            <a:chExt cx="172781" cy="70388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C8F4C91-FA1B-400C-9E4E-BF620769E103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A28F87-EA61-40FF-AB52-0DD57BDD832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B21D9FE-3CB7-4032-AA89-7A44C9E8F08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C0CC6-CEB2-4084-841B-7D6339F8CA63}"/>
              </a:ext>
            </a:extLst>
          </p:cNvPr>
          <p:cNvCxnSpPr>
            <a:cxnSpLocks/>
          </p:cNvCxnSpPr>
          <p:nvPr/>
        </p:nvCxnSpPr>
        <p:spPr>
          <a:xfrm flipH="1" flipV="1">
            <a:off x="3555206" y="997742"/>
            <a:ext cx="1" cy="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C85A83A-66B9-4BB9-9D46-54EAD2458435}"/>
              </a:ext>
            </a:extLst>
          </p:cNvPr>
          <p:cNvSpPr/>
          <p:nvPr/>
        </p:nvSpPr>
        <p:spPr>
          <a:xfrm>
            <a:off x="3502932" y="1058515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6B83D64-ED2A-4E25-8B1A-8C6C0044B24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227377" y="1679008"/>
            <a:ext cx="1031570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D20CB60-14AD-4C33-B1A6-B64A2C9C3AE3}"/>
              </a:ext>
            </a:extLst>
          </p:cNvPr>
          <p:cNvGrpSpPr/>
          <p:nvPr/>
        </p:nvGrpSpPr>
        <p:grpSpPr>
          <a:xfrm>
            <a:off x="4054596" y="1618144"/>
            <a:ext cx="172781" cy="70388"/>
            <a:chOff x="3393282" y="1133475"/>
            <a:chExt cx="172781" cy="70388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E64D4B0-5DB0-480C-B8A3-C93C516CBD90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0AA6C1E-BD83-47F5-97A6-708E6CCEBD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689FEB-93DA-4D73-865A-D5CE2374F0A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E31E3F55-41F3-424F-841F-1A3F24614EBE}"/>
              </a:ext>
            </a:extLst>
          </p:cNvPr>
          <p:cNvSpPr/>
          <p:nvPr/>
        </p:nvSpPr>
        <p:spPr>
          <a:xfrm rot="5400000">
            <a:off x="4831052" y="1556898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2491CA7-DEF5-47DA-8212-28E009D973B7}"/>
              </a:ext>
            </a:extLst>
          </p:cNvPr>
          <p:cNvCxnSpPr>
            <a:cxnSpLocks/>
          </p:cNvCxnSpPr>
          <p:nvPr/>
        </p:nvCxnSpPr>
        <p:spPr>
          <a:xfrm flipH="1">
            <a:off x="1327150" y="1685896"/>
            <a:ext cx="166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5A05A2-3BC4-4BEF-84B5-574E8B4C49F0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3164337" y="1679532"/>
            <a:ext cx="890259" cy="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27F7B20-53DA-41E5-BFBD-10B7EABE00F4}"/>
              </a:ext>
            </a:extLst>
          </p:cNvPr>
          <p:cNvGrpSpPr/>
          <p:nvPr/>
        </p:nvGrpSpPr>
        <p:grpSpPr>
          <a:xfrm>
            <a:off x="2991556" y="1625032"/>
            <a:ext cx="172781" cy="70388"/>
            <a:chOff x="3393282" y="1133475"/>
            <a:chExt cx="172781" cy="7038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2EB1B48-2DEF-43ED-81B1-6DD4C0E95F8C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7109285-AF7A-475A-A19A-51B62F4CE3E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CE9BA7-DEB4-49AF-9BB2-A0DFFF1E6030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2163A52-92B6-490A-BC36-2A60D8EC8B0E}"/>
              </a:ext>
            </a:extLst>
          </p:cNvPr>
          <p:cNvGrpSpPr/>
          <p:nvPr/>
        </p:nvGrpSpPr>
        <p:grpSpPr>
          <a:xfrm rot="16200000">
            <a:off x="2441787" y="1632044"/>
            <a:ext cx="126205" cy="116716"/>
            <a:chOff x="1905001" y="1850197"/>
            <a:chExt cx="126205" cy="116716"/>
          </a:xfrm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6B243624-0BFF-43E8-96FE-39B7E0ADC18E}"/>
                </a:ext>
              </a:extLst>
            </p:cNvPr>
            <p:cNvSpPr/>
            <p:nvPr/>
          </p:nvSpPr>
          <p:spPr>
            <a:xfrm>
              <a:off x="1919288" y="1862138"/>
              <a:ext cx="104775" cy="1047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E14294F-6CC1-4B12-8E2B-3328EE32B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1850197"/>
              <a:ext cx="1262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733D8E-C39A-41B2-A091-7A8DAB9E5E75}"/>
              </a:ext>
            </a:extLst>
          </p:cNvPr>
          <p:cNvCxnSpPr>
            <a:cxnSpLocks/>
          </p:cNvCxnSpPr>
          <p:nvPr/>
        </p:nvCxnSpPr>
        <p:spPr>
          <a:xfrm flipH="1" flipV="1">
            <a:off x="1713707" y="1692784"/>
            <a:ext cx="1" cy="12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8C6DBA8-1BA0-43C1-A04F-C3AC9AFC39BA}"/>
              </a:ext>
            </a:extLst>
          </p:cNvPr>
          <p:cNvSpPr/>
          <p:nvPr/>
        </p:nvSpPr>
        <p:spPr>
          <a:xfrm>
            <a:off x="1661432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AE40F59-97DA-4750-AFC0-21B37A990F82}"/>
              </a:ext>
            </a:extLst>
          </p:cNvPr>
          <p:cNvCxnSpPr>
            <a:cxnSpLocks/>
          </p:cNvCxnSpPr>
          <p:nvPr/>
        </p:nvCxnSpPr>
        <p:spPr>
          <a:xfrm flipH="1" flipV="1">
            <a:off x="1330326" y="2012941"/>
            <a:ext cx="1" cy="73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FB8F56F-3BF5-4013-8E78-11D902C9D204}"/>
              </a:ext>
            </a:extLst>
          </p:cNvPr>
          <p:cNvSpPr/>
          <p:nvPr/>
        </p:nvSpPr>
        <p:spPr>
          <a:xfrm>
            <a:off x="1274875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9A8E3F-05B2-4300-A2EA-078791A3DE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1330326" y="2725458"/>
            <a:ext cx="2722296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54F1DFA-F965-4A3B-8ADC-9EBE6A624766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4225403" y="2724934"/>
            <a:ext cx="1033544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925DD6C-8499-4CC0-AD0B-3BFE283B1276}"/>
              </a:ext>
            </a:extLst>
          </p:cNvPr>
          <p:cNvGrpSpPr/>
          <p:nvPr/>
        </p:nvGrpSpPr>
        <p:grpSpPr>
          <a:xfrm>
            <a:off x="4052622" y="2664070"/>
            <a:ext cx="172781" cy="70388"/>
            <a:chOff x="3393282" y="1133475"/>
            <a:chExt cx="172781" cy="70388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0449812-A1DB-4EA2-808A-ECF22A0C2811}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FE26C76-0393-4BDB-9874-B4E02987E8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019AB50-A80F-46E5-9A73-C9983EB21A2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BD22CB3-FE20-4B3D-8AC9-808C2E20D229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1330327" y="1681776"/>
            <a:ext cx="80" cy="15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D7FB6A9-E3F7-4BF9-B487-1896F4A4A899}"/>
              </a:ext>
            </a:extLst>
          </p:cNvPr>
          <p:cNvCxnSpPr>
            <a:cxnSpLocks/>
          </p:cNvCxnSpPr>
          <p:nvPr/>
        </p:nvCxnSpPr>
        <p:spPr>
          <a:xfrm flipH="1">
            <a:off x="1639325" y="295379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36F894-3010-4F38-A929-0BD188B34998}"/>
              </a:ext>
            </a:extLst>
          </p:cNvPr>
          <p:cNvCxnSpPr>
            <a:cxnSpLocks/>
          </p:cNvCxnSpPr>
          <p:nvPr/>
        </p:nvCxnSpPr>
        <p:spPr>
          <a:xfrm flipH="1">
            <a:off x="1660500" y="2982373"/>
            <a:ext cx="9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1630B75-2317-48AA-BFBC-6447BF19F602}"/>
              </a:ext>
            </a:extLst>
          </p:cNvPr>
          <p:cNvCxnSpPr>
            <a:cxnSpLocks/>
          </p:cNvCxnSpPr>
          <p:nvPr/>
        </p:nvCxnSpPr>
        <p:spPr>
          <a:xfrm flipH="1">
            <a:off x="1690125" y="3010948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ED1E5A47-71CE-41D0-9D56-AB380C9907E6}"/>
              </a:ext>
            </a:extLst>
          </p:cNvPr>
          <p:cNvSpPr/>
          <p:nvPr/>
        </p:nvSpPr>
        <p:spPr>
          <a:xfrm>
            <a:off x="1152526" y="1524519"/>
            <a:ext cx="2090818" cy="155990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04F0BD6-1CF3-4B6E-9E7F-A53022719668}"/>
              </a:ext>
            </a:extLst>
          </p:cNvPr>
          <p:cNvSpPr/>
          <p:nvPr/>
        </p:nvSpPr>
        <p:spPr>
          <a:xfrm>
            <a:off x="1708125" y="2734598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73DE9DF-DA4F-4D91-877A-E24FE6F76353}"/>
              </a:ext>
            </a:extLst>
          </p:cNvPr>
          <p:cNvSpPr/>
          <p:nvPr/>
        </p:nvSpPr>
        <p:spPr>
          <a:xfrm>
            <a:off x="1704707" y="16774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7518459-B171-4597-B4BF-1028E0D00FCE}"/>
              </a:ext>
            </a:extLst>
          </p:cNvPr>
          <p:cNvSpPr/>
          <p:nvPr/>
        </p:nvSpPr>
        <p:spPr>
          <a:xfrm>
            <a:off x="3544656" y="16768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CAE2216-0EA2-4B04-8D17-8B462788BB61}"/>
              </a:ext>
            </a:extLst>
          </p:cNvPr>
          <p:cNvSpPr/>
          <p:nvPr/>
        </p:nvSpPr>
        <p:spPr>
          <a:xfrm>
            <a:off x="3544656" y="13661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775DF24-CFB8-4A3E-BED9-CBBFE1C2C8DB}"/>
              </a:ext>
            </a:extLst>
          </p:cNvPr>
          <p:cNvSpPr/>
          <p:nvPr/>
        </p:nvSpPr>
        <p:spPr>
          <a:xfrm>
            <a:off x="5249281" y="167053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A3FBD29-EF3B-412A-9E82-7877F1AD1D6F}"/>
              </a:ext>
            </a:extLst>
          </p:cNvPr>
          <p:cNvSpPr/>
          <p:nvPr/>
        </p:nvSpPr>
        <p:spPr>
          <a:xfrm>
            <a:off x="5249281" y="98502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862527B-48BB-4B38-BECA-7352D409881C}"/>
              </a:ext>
            </a:extLst>
          </p:cNvPr>
          <p:cNvSpPr/>
          <p:nvPr/>
        </p:nvSpPr>
        <p:spPr>
          <a:xfrm>
            <a:off x="5249281" y="13655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CE4D195-E25F-4936-9E11-65DF9C969B73}"/>
              </a:ext>
            </a:extLst>
          </p:cNvPr>
          <p:cNvSpPr/>
          <p:nvPr/>
        </p:nvSpPr>
        <p:spPr>
          <a:xfrm>
            <a:off x="5249281" y="271382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9D2C214-086F-48A0-A727-44FFADA0E243}"/>
              </a:ext>
            </a:extLst>
          </p:cNvPr>
          <p:cNvSpPr/>
          <p:nvPr/>
        </p:nvSpPr>
        <p:spPr>
          <a:xfrm>
            <a:off x="3894310" y="1524520"/>
            <a:ext cx="456931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5E2FFF0-D5BD-4E8B-9929-781DED3DFEE1}"/>
              </a:ext>
            </a:extLst>
          </p:cNvPr>
          <p:cNvSpPr/>
          <p:nvPr/>
        </p:nvSpPr>
        <p:spPr>
          <a:xfrm>
            <a:off x="4722460" y="882682"/>
            <a:ext cx="606778" cy="56031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D7B3E7-F8C3-4065-BA4E-5302615E022A}"/>
              </a:ext>
            </a:extLst>
          </p:cNvPr>
          <p:cNvSpPr/>
          <p:nvPr/>
        </p:nvSpPr>
        <p:spPr>
          <a:xfrm>
            <a:off x="4722460" y="1524520"/>
            <a:ext cx="606778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49A31E0-6864-4E27-B667-1E7EF021293B}"/>
              </a:ext>
            </a:extLst>
          </p:cNvPr>
          <p:cNvSpPr txBox="1"/>
          <p:nvPr/>
        </p:nvSpPr>
        <p:spPr>
          <a:xfrm>
            <a:off x="1083297" y="1282640"/>
            <a:ext cx="8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8DCA52D-0CA8-425B-A007-640E07670379}"/>
              </a:ext>
            </a:extLst>
          </p:cNvPr>
          <p:cNvSpPr txBox="1"/>
          <p:nvPr/>
        </p:nvSpPr>
        <p:spPr>
          <a:xfrm>
            <a:off x="3684354" y="2834986"/>
            <a:ext cx="94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Multiplexer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75C089F-0B15-4D72-8973-33A982AFCA97}"/>
              </a:ext>
            </a:extLst>
          </p:cNvPr>
          <p:cNvSpPr txBox="1"/>
          <p:nvPr/>
        </p:nvSpPr>
        <p:spPr>
          <a:xfrm>
            <a:off x="4570209" y="2841350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Ladekontroller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3618EA4-F044-4B19-9CA8-D62A083BC98E}"/>
              </a:ext>
            </a:extLst>
          </p:cNvPr>
          <p:cNvSpPr txBox="1"/>
          <p:nvPr/>
        </p:nvSpPr>
        <p:spPr>
          <a:xfrm>
            <a:off x="4650961" y="666939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1BD3C2-A677-4A1F-A43E-214918B07866}"/>
              </a:ext>
            </a:extLst>
          </p:cNvPr>
          <p:cNvCxnSpPr/>
          <p:nvPr/>
        </p:nvCxnSpPr>
        <p:spPr>
          <a:xfrm>
            <a:off x="5258946" y="1799167"/>
            <a:ext cx="0" cy="7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CD0A5EC-3C2F-498A-9472-C8F100A51ECB}"/>
              </a:ext>
            </a:extLst>
          </p:cNvPr>
          <p:cNvSpPr txBox="1"/>
          <p:nvPr/>
        </p:nvSpPr>
        <p:spPr>
          <a:xfrm rot="16200000">
            <a:off x="4566030" y="2063768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7548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F206B4-DC31-4092-9C8C-6B581B02432E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256914DF-639C-4394-A83A-26540C23E78B}"/>
              </a:ext>
            </a:extLst>
          </p:cNvPr>
          <p:cNvGrpSpPr/>
          <p:nvPr/>
        </p:nvGrpSpPr>
        <p:grpSpPr>
          <a:xfrm>
            <a:off x="1658386" y="914400"/>
            <a:ext cx="4042882" cy="324000"/>
            <a:chOff x="1658386" y="914400"/>
            <a:chExt cx="4042882" cy="324000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C3CD0E-38D8-41A1-8B37-548EE584D3B0}"/>
                </a:ext>
              </a:extLst>
            </p:cNvPr>
            <p:cNvSpPr txBox="1"/>
            <p:nvPr/>
          </p:nvSpPr>
          <p:spPr>
            <a:xfrm>
              <a:off x="5220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22C389-4D02-484E-84F1-1EF3CAF064EC}"/>
                </a:ext>
              </a:extLst>
            </p:cNvPr>
            <p:cNvSpPr/>
            <p:nvPr/>
          </p:nvSpPr>
          <p:spPr>
            <a:xfrm>
              <a:off x="4974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ABDF54F-D7D0-4D3A-ADDB-E1A6848FF691}"/>
                </a:ext>
              </a:extLst>
            </p:cNvPr>
            <p:cNvSpPr txBox="1"/>
            <p:nvPr/>
          </p:nvSpPr>
          <p:spPr>
            <a:xfrm>
              <a:off x="4896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708835-AD97-4FAA-BD61-421F9EF995BF}"/>
                </a:ext>
              </a:extLst>
            </p:cNvPr>
            <p:cNvSpPr/>
            <p:nvPr/>
          </p:nvSpPr>
          <p:spPr>
            <a:xfrm>
              <a:off x="4654644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08A8027-6537-4468-945C-7C1A787D0D47}"/>
                </a:ext>
              </a:extLst>
            </p:cNvPr>
            <p:cNvSpPr txBox="1"/>
            <p:nvPr/>
          </p:nvSpPr>
          <p:spPr>
            <a:xfrm>
              <a:off x="4576138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0F1502-6686-4767-BC62-E6B5E4CC0359}"/>
                </a:ext>
              </a:extLst>
            </p:cNvPr>
            <p:cNvSpPr/>
            <p:nvPr/>
          </p:nvSpPr>
          <p:spPr>
            <a:xfrm>
              <a:off x="4330870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0F9742D-10CE-458E-A2EE-A1FE62099551}"/>
                </a:ext>
              </a:extLst>
            </p:cNvPr>
            <p:cNvSpPr txBox="1"/>
            <p:nvPr/>
          </p:nvSpPr>
          <p:spPr>
            <a:xfrm>
              <a:off x="424601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B6C4E7-4A95-49EF-BC89-2B80DEB34A4B}"/>
                </a:ext>
              </a:extLst>
            </p:cNvPr>
            <p:cNvSpPr/>
            <p:nvPr/>
          </p:nvSpPr>
          <p:spPr>
            <a:xfrm>
              <a:off x="400325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77BDBD-C44C-45FA-9168-8F4755B5541A}"/>
                </a:ext>
              </a:extLst>
            </p:cNvPr>
            <p:cNvSpPr txBox="1"/>
            <p:nvPr/>
          </p:nvSpPr>
          <p:spPr>
            <a:xfrm>
              <a:off x="3924749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E81EC45-6851-4E45-AAD6-A448D305EC44}"/>
                </a:ext>
              </a:extLst>
            </p:cNvPr>
            <p:cNvSpPr/>
            <p:nvPr/>
          </p:nvSpPr>
          <p:spPr>
            <a:xfrm>
              <a:off x="3683578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D93FBA3-F1DC-41EE-B906-A3202A8FD4C1}"/>
                </a:ext>
              </a:extLst>
            </p:cNvPr>
            <p:cNvSpPr txBox="1"/>
            <p:nvPr/>
          </p:nvSpPr>
          <p:spPr>
            <a:xfrm>
              <a:off x="360507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C84E3B7-77D6-46CA-B1C8-DBC529325AD0}"/>
                </a:ext>
              </a:extLst>
            </p:cNvPr>
            <p:cNvSpPr/>
            <p:nvPr/>
          </p:nvSpPr>
          <p:spPr>
            <a:xfrm>
              <a:off x="335892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7181CF-E2D5-4723-A04F-81E383795CE2}"/>
                </a:ext>
              </a:extLst>
            </p:cNvPr>
            <p:cNvSpPr txBox="1"/>
            <p:nvPr/>
          </p:nvSpPr>
          <p:spPr>
            <a:xfrm>
              <a:off x="3280417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F90148-6FF8-41B7-9625-BF99FC221B95}"/>
                </a:ext>
              </a:extLst>
            </p:cNvPr>
            <p:cNvSpPr/>
            <p:nvPr/>
          </p:nvSpPr>
          <p:spPr>
            <a:xfrm>
              <a:off x="303404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5391EA-7999-4C27-9C68-A8E3E8B2771C}"/>
                </a:ext>
              </a:extLst>
            </p:cNvPr>
            <p:cNvSpPr txBox="1"/>
            <p:nvPr/>
          </p:nvSpPr>
          <p:spPr>
            <a:xfrm>
              <a:off x="295553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3CD40CF-1ACB-46F3-919A-E3D30FD45863}"/>
                </a:ext>
              </a:extLst>
            </p:cNvPr>
            <p:cNvSpPr/>
            <p:nvPr/>
          </p:nvSpPr>
          <p:spPr>
            <a:xfrm>
              <a:off x="2707686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49DA6D-A198-482C-B120-AFD562B11279}"/>
                </a:ext>
              </a:extLst>
            </p:cNvPr>
            <p:cNvSpPr txBox="1"/>
            <p:nvPr/>
          </p:nvSpPr>
          <p:spPr>
            <a:xfrm>
              <a:off x="2626005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988C3E-365D-4F7B-AA9D-B0056160F3F0}"/>
                </a:ext>
              </a:extLst>
            </p:cNvPr>
            <p:cNvSpPr/>
            <p:nvPr/>
          </p:nvSpPr>
          <p:spPr>
            <a:xfrm>
              <a:off x="238823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BD1A6B-52FC-4AA8-8F8D-04F45FB9936A}"/>
                </a:ext>
              </a:extLst>
            </p:cNvPr>
            <p:cNvSpPr txBox="1"/>
            <p:nvPr/>
          </p:nvSpPr>
          <p:spPr>
            <a:xfrm>
              <a:off x="230655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9B68F1A-90D4-4E83-BA5C-BFD549AE8557}"/>
                </a:ext>
              </a:extLst>
            </p:cNvPr>
            <p:cNvSpPr/>
            <p:nvPr/>
          </p:nvSpPr>
          <p:spPr>
            <a:xfrm>
              <a:off x="206287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A00FFB-E545-40E3-A728-B725B69626AF}"/>
                </a:ext>
              </a:extLst>
            </p:cNvPr>
            <p:cNvSpPr txBox="1"/>
            <p:nvPr/>
          </p:nvSpPr>
          <p:spPr>
            <a:xfrm>
              <a:off x="198119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656E625-B29B-4323-9623-0BC13FC927D4}"/>
                </a:ext>
              </a:extLst>
            </p:cNvPr>
            <p:cNvSpPr/>
            <p:nvPr/>
          </p:nvSpPr>
          <p:spPr>
            <a:xfrm>
              <a:off x="1740067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51BF335-4BFF-4895-B2DF-3ED0570EFE1B}"/>
                </a:ext>
              </a:extLst>
            </p:cNvPr>
            <p:cNvSpPr txBox="1"/>
            <p:nvPr/>
          </p:nvSpPr>
          <p:spPr>
            <a:xfrm>
              <a:off x="165838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1CB8732-2D73-4F8D-9AF6-A6191FA9039C}"/>
                </a:ext>
              </a:extLst>
            </p:cNvPr>
            <p:cNvSpPr/>
            <p:nvPr/>
          </p:nvSpPr>
          <p:spPr>
            <a:xfrm>
              <a:off x="5298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8A862CB-2FB8-4C61-B4DD-355D610CF450}"/>
              </a:ext>
            </a:extLst>
          </p:cNvPr>
          <p:cNvGrpSpPr/>
          <p:nvPr/>
        </p:nvGrpSpPr>
        <p:grpSpPr>
          <a:xfrm>
            <a:off x="1658386" y="2006241"/>
            <a:ext cx="4042882" cy="324000"/>
            <a:chOff x="1658386" y="2006241"/>
            <a:chExt cx="4042882" cy="324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75DDA5E-36F9-43AD-B87A-98BBC6E7217A}"/>
                </a:ext>
              </a:extLst>
            </p:cNvPr>
            <p:cNvSpPr txBox="1"/>
            <p:nvPr/>
          </p:nvSpPr>
          <p:spPr>
            <a:xfrm>
              <a:off x="5220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D18AA96-220A-470D-9829-F3E4E201CB57}"/>
                </a:ext>
              </a:extLst>
            </p:cNvPr>
            <p:cNvSpPr/>
            <p:nvPr/>
          </p:nvSpPr>
          <p:spPr>
            <a:xfrm>
              <a:off x="4974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B17B7C5-6CE9-472F-945A-B7EE8346A9E2}"/>
                </a:ext>
              </a:extLst>
            </p:cNvPr>
            <p:cNvSpPr txBox="1"/>
            <p:nvPr/>
          </p:nvSpPr>
          <p:spPr>
            <a:xfrm>
              <a:off x="4896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09E807-A796-4544-A7E1-C2B1D5E1467B}"/>
                </a:ext>
              </a:extLst>
            </p:cNvPr>
            <p:cNvSpPr/>
            <p:nvPr/>
          </p:nvSpPr>
          <p:spPr>
            <a:xfrm>
              <a:off x="4654644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9E5C26C-B1F7-4B93-9597-0AAF687ED285}"/>
                </a:ext>
              </a:extLst>
            </p:cNvPr>
            <p:cNvSpPr txBox="1"/>
            <p:nvPr/>
          </p:nvSpPr>
          <p:spPr>
            <a:xfrm>
              <a:off x="4576138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ADD000-3B29-414D-8DE5-C0B7E18888EF}"/>
                </a:ext>
              </a:extLst>
            </p:cNvPr>
            <p:cNvSpPr/>
            <p:nvPr/>
          </p:nvSpPr>
          <p:spPr>
            <a:xfrm>
              <a:off x="4330870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90CC6EE-C05A-415A-8D96-D32E7C6B1EA3}"/>
                </a:ext>
              </a:extLst>
            </p:cNvPr>
            <p:cNvSpPr txBox="1"/>
            <p:nvPr/>
          </p:nvSpPr>
          <p:spPr>
            <a:xfrm>
              <a:off x="424601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6FEE40-92DC-49CD-A177-02D2010DB09C}"/>
                </a:ext>
              </a:extLst>
            </p:cNvPr>
            <p:cNvSpPr/>
            <p:nvPr/>
          </p:nvSpPr>
          <p:spPr>
            <a:xfrm>
              <a:off x="400325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FA0D811-87B8-4104-A5ED-397F8100C818}"/>
                </a:ext>
              </a:extLst>
            </p:cNvPr>
            <p:cNvSpPr txBox="1"/>
            <p:nvPr/>
          </p:nvSpPr>
          <p:spPr>
            <a:xfrm>
              <a:off x="3924749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5F47BC8-CD5B-4FFE-BBD8-09567DFD4F51}"/>
                </a:ext>
              </a:extLst>
            </p:cNvPr>
            <p:cNvSpPr/>
            <p:nvPr/>
          </p:nvSpPr>
          <p:spPr>
            <a:xfrm>
              <a:off x="3683578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786F0FA-CDB7-4618-BB6C-D785D117904A}"/>
                </a:ext>
              </a:extLst>
            </p:cNvPr>
            <p:cNvSpPr txBox="1"/>
            <p:nvPr/>
          </p:nvSpPr>
          <p:spPr>
            <a:xfrm>
              <a:off x="360507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4EC6D0-3254-4EC5-AABF-7C537038313B}"/>
                </a:ext>
              </a:extLst>
            </p:cNvPr>
            <p:cNvSpPr txBox="1"/>
            <p:nvPr/>
          </p:nvSpPr>
          <p:spPr>
            <a:xfrm>
              <a:off x="3280417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B4EEC6A-0BCC-4DAB-A2A7-A1A25B59B397}"/>
                </a:ext>
              </a:extLst>
            </p:cNvPr>
            <p:cNvSpPr/>
            <p:nvPr/>
          </p:nvSpPr>
          <p:spPr>
            <a:xfrm>
              <a:off x="303404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EA617B0-AC47-44D7-AE8A-7384AD02518D}"/>
                </a:ext>
              </a:extLst>
            </p:cNvPr>
            <p:cNvSpPr txBox="1"/>
            <p:nvPr/>
          </p:nvSpPr>
          <p:spPr>
            <a:xfrm>
              <a:off x="295553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35A04CB-7BA1-449F-8522-7ADD3013FA20}"/>
                </a:ext>
              </a:extLst>
            </p:cNvPr>
            <p:cNvSpPr/>
            <p:nvPr/>
          </p:nvSpPr>
          <p:spPr>
            <a:xfrm>
              <a:off x="2707686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51DA23F-9DC0-4CA9-84F0-BD7E5E73C91E}"/>
                </a:ext>
              </a:extLst>
            </p:cNvPr>
            <p:cNvSpPr txBox="1"/>
            <p:nvPr/>
          </p:nvSpPr>
          <p:spPr>
            <a:xfrm>
              <a:off x="2626005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EEC6C73-F6E3-41ED-AF96-D1EEF3E20A7C}"/>
                </a:ext>
              </a:extLst>
            </p:cNvPr>
            <p:cNvSpPr/>
            <p:nvPr/>
          </p:nvSpPr>
          <p:spPr>
            <a:xfrm>
              <a:off x="238823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875C13A-6370-4D6C-B123-40BCB6AAC250}"/>
                </a:ext>
              </a:extLst>
            </p:cNvPr>
            <p:cNvSpPr txBox="1"/>
            <p:nvPr/>
          </p:nvSpPr>
          <p:spPr>
            <a:xfrm>
              <a:off x="230655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8E9835E-D3E9-4801-A9AD-2EA6F81C8304}"/>
                </a:ext>
              </a:extLst>
            </p:cNvPr>
            <p:cNvSpPr/>
            <p:nvPr/>
          </p:nvSpPr>
          <p:spPr>
            <a:xfrm>
              <a:off x="206287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1EC34A0-2578-445D-9C66-C470C065A7DA}"/>
                </a:ext>
              </a:extLst>
            </p:cNvPr>
            <p:cNvSpPr txBox="1"/>
            <p:nvPr/>
          </p:nvSpPr>
          <p:spPr>
            <a:xfrm>
              <a:off x="198119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D7E57A2-0F80-4595-8631-A3FB182288F6}"/>
                </a:ext>
              </a:extLst>
            </p:cNvPr>
            <p:cNvSpPr/>
            <p:nvPr/>
          </p:nvSpPr>
          <p:spPr>
            <a:xfrm>
              <a:off x="1740067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F4E3D9E-CC8B-4D43-9BBF-1FDD342A0B2A}"/>
                </a:ext>
              </a:extLst>
            </p:cNvPr>
            <p:cNvSpPr txBox="1"/>
            <p:nvPr/>
          </p:nvSpPr>
          <p:spPr>
            <a:xfrm>
              <a:off x="165838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CACC157-F0CC-4DA3-94EE-9DAF6021B683}"/>
                </a:ext>
              </a:extLst>
            </p:cNvPr>
            <p:cNvSpPr/>
            <p:nvPr/>
          </p:nvSpPr>
          <p:spPr>
            <a:xfrm>
              <a:off x="335892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D698304-344F-4108-B0FC-8DE4D6440CAE}"/>
                </a:ext>
              </a:extLst>
            </p:cNvPr>
            <p:cNvSpPr/>
            <p:nvPr/>
          </p:nvSpPr>
          <p:spPr>
            <a:xfrm>
              <a:off x="5298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D3CFCA6C-027A-4B0B-9FDE-336F3271DB94}"/>
              </a:ext>
            </a:extLst>
          </p:cNvPr>
          <p:cNvSpPr txBox="1"/>
          <p:nvPr/>
        </p:nvSpPr>
        <p:spPr>
          <a:xfrm>
            <a:off x="943537" y="922510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A: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71FEC7B-AD56-45FF-B436-BACEF40B8D3A}"/>
              </a:ext>
            </a:extLst>
          </p:cNvPr>
          <p:cNvSpPr txBox="1"/>
          <p:nvPr/>
        </p:nvSpPr>
        <p:spPr>
          <a:xfrm>
            <a:off x="951035" y="1453842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B: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45DA98C-BC05-4C53-A609-A4949E4176B1}"/>
              </a:ext>
            </a:extLst>
          </p:cNvPr>
          <p:cNvSpPr txBox="1"/>
          <p:nvPr/>
        </p:nvSpPr>
        <p:spPr>
          <a:xfrm>
            <a:off x="954129" y="2014351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C: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D30C78-BC08-48EB-BBFB-E4F83A50D504}"/>
              </a:ext>
            </a:extLst>
          </p:cNvPr>
          <p:cNvSpPr txBox="1"/>
          <p:nvPr/>
        </p:nvSpPr>
        <p:spPr>
          <a:xfrm>
            <a:off x="954396" y="2569184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D: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3526166F-C012-454D-8355-700FE803DE84}"/>
              </a:ext>
            </a:extLst>
          </p:cNvPr>
          <p:cNvGrpSpPr/>
          <p:nvPr/>
        </p:nvGrpSpPr>
        <p:grpSpPr>
          <a:xfrm>
            <a:off x="1658386" y="1418719"/>
            <a:ext cx="4042882" cy="396000"/>
            <a:chOff x="1658386" y="1418719"/>
            <a:chExt cx="4042882" cy="3960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1DAFE95-40C4-4CBD-BB2E-DA11C7671524}"/>
                </a:ext>
              </a:extLst>
            </p:cNvPr>
            <p:cNvSpPr txBox="1"/>
            <p:nvPr/>
          </p:nvSpPr>
          <p:spPr>
            <a:xfrm>
              <a:off x="5220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C9F3462-8A54-4C81-B5EF-9AC46E072722}"/>
                </a:ext>
              </a:extLst>
            </p:cNvPr>
            <p:cNvSpPr/>
            <p:nvPr/>
          </p:nvSpPr>
          <p:spPr>
            <a:xfrm>
              <a:off x="4974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5A94DD7-3CBE-4F9C-813C-BCDAFFF65CBB}"/>
                </a:ext>
              </a:extLst>
            </p:cNvPr>
            <p:cNvSpPr txBox="1"/>
            <p:nvPr/>
          </p:nvSpPr>
          <p:spPr>
            <a:xfrm>
              <a:off x="4896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CD7200D-43A1-4F7A-B711-E7AB89D6763A}"/>
                </a:ext>
              </a:extLst>
            </p:cNvPr>
            <p:cNvSpPr/>
            <p:nvPr/>
          </p:nvSpPr>
          <p:spPr>
            <a:xfrm>
              <a:off x="4654644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E0D2FC4-F56D-4071-8A2B-B21FB8BDF9A6}"/>
                </a:ext>
              </a:extLst>
            </p:cNvPr>
            <p:cNvSpPr txBox="1"/>
            <p:nvPr/>
          </p:nvSpPr>
          <p:spPr>
            <a:xfrm>
              <a:off x="4576138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49D3F41-113F-4A4D-B1FC-AD59E8ED4566}"/>
                </a:ext>
              </a:extLst>
            </p:cNvPr>
            <p:cNvSpPr/>
            <p:nvPr/>
          </p:nvSpPr>
          <p:spPr>
            <a:xfrm>
              <a:off x="43308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E7ACD63-F633-4321-947F-9C4C9070436C}"/>
                </a:ext>
              </a:extLst>
            </p:cNvPr>
            <p:cNvSpPr txBox="1"/>
            <p:nvPr/>
          </p:nvSpPr>
          <p:spPr>
            <a:xfrm>
              <a:off x="424601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D3E5DDD-1058-40F4-8C49-0F93C220F650}"/>
                </a:ext>
              </a:extLst>
            </p:cNvPr>
            <p:cNvSpPr/>
            <p:nvPr/>
          </p:nvSpPr>
          <p:spPr>
            <a:xfrm>
              <a:off x="400325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B7CD12E-D017-479E-9918-FF3D0B260D7C}"/>
                </a:ext>
              </a:extLst>
            </p:cNvPr>
            <p:cNvSpPr txBox="1"/>
            <p:nvPr/>
          </p:nvSpPr>
          <p:spPr>
            <a:xfrm>
              <a:off x="3924749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0258D7F-5A11-48F9-86C7-DD6E16F22F38}"/>
                </a:ext>
              </a:extLst>
            </p:cNvPr>
            <p:cNvSpPr/>
            <p:nvPr/>
          </p:nvSpPr>
          <p:spPr>
            <a:xfrm>
              <a:off x="3683578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74303-098F-4EB6-9DAB-2BC4AE8ECFE1}"/>
                </a:ext>
              </a:extLst>
            </p:cNvPr>
            <p:cNvSpPr txBox="1"/>
            <p:nvPr/>
          </p:nvSpPr>
          <p:spPr>
            <a:xfrm>
              <a:off x="360507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71E0E72-C762-4B2D-A51C-033A3DA4EFB4}"/>
                </a:ext>
              </a:extLst>
            </p:cNvPr>
            <p:cNvSpPr/>
            <p:nvPr/>
          </p:nvSpPr>
          <p:spPr>
            <a:xfrm>
              <a:off x="3358923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79DCEEC-7BAC-485F-AA8C-068549F28699}"/>
                </a:ext>
              </a:extLst>
            </p:cNvPr>
            <p:cNvSpPr txBox="1"/>
            <p:nvPr/>
          </p:nvSpPr>
          <p:spPr>
            <a:xfrm>
              <a:off x="3280417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CFF1170-816B-46FF-9042-B8466C091213}"/>
                </a:ext>
              </a:extLst>
            </p:cNvPr>
            <p:cNvSpPr txBox="1"/>
            <p:nvPr/>
          </p:nvSpPr>
          <p:spPr>
            <a:xfrm>
              <a:off x="295553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20CE1C8-A252-4498-8EC7-0A3B8B2809DA}"/>
                </a:ext>
              </a:extLst>
            </p:cNvPr>
            <p:cNvSpPr/>
            <p:nvPr/>
          </p:nvSpPr>
          <p:spPr>
            <a:xfrm>
              <a:off x="2707686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BAE0F63-3B3A-456D-9F8C-76861A6598FA}"/>
                </a:ext>
              </a:extLst>
            </p:cNvPr>
            <p:cNvSpPr txBox="1"/>
            <p:nvPr/>
          </p:nvSpPr>
          <p:spPr>
            <a:xfrm>
              <a:off x="2626005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7E492BD-CE25-48BF-9CC1-B19F5834B0B6}"/>
                </a:ext>
              </a:extLst>
            </p:cNvPr>
            <p:cNvSpPr/>
            <p:nvPr/>
          </p:nvSpPr>
          <p:spPr>
            <a:xfrm>
              <a:off x="238823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3EA467B-A367-479D-AF5F-CA6DEEC2D478}"/>
                </a:ext>
              </a:extLst>
            </p:cNvPr>
            <p:cNvSpPr txBox="1"/>
            <p:nvPr/>
          </p:nvSpPr>
          <p:spPr>
            <a:xfrm>
              <a:off x="230655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DD9CD36-F8C5-4982-A7E4-21D3D90C23AD}"/>
                </a:ext>
              </a:extLst>
            </p:cNvPr>
            <p:cNvSpPr/>
            <p:nvPr/>
          </p:nvSpPr>
          <p:spPr>
            <a:xfrm>
              <a:off x="2062873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BDD6E49-CA9F-43B2-BC8C-7F20DC7CC434}"/>
                </a:ext>
              </a:extLst>
            </p:cNvPr>
            <p:cNvSpPr txBox="1"/>
            <p:nvPr/>
          </p:nvSpPr>
          <p:spPr>
            <a:xfrm>
              <a:off x="198119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57535C2-CF18-4481-88BB-70F67F84CDF2}"/>
                </a:ext>
              </a:extLst>
            </p:cNvPr>
            <p:cNvSpPr/>
            <p:nvPr/>
          </p:nvSpPr>
          <p:spPr>
            <a:xfrm>
              <a:off x="1740067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8D70FFD-2EB4-401D-90BF-604815A2D3DB}"/>
                </a:ext>
              </a:extLst>
            </p:cNvPr>
            <p:cNvSpPr txBox="1"/>
            <p:nvPr/>
          </p:nvSpPr>
          <p:spPr>
            <a:xfrm>
              <a:off x="165838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71E1C2D-6808-4D74-9728-CC0BB79FC1BD}"/>
                </a:ext>
              </a:extLst>
            </p:cNvPr>
            <p:cNvSpPr/>
            <p:nvPr/>
          </p:nvSpPr>
          <p:spPr>
            <a:xfrm>
              <a:off x="303404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D4EF084-9143-465A-96D7-775E68C2ED03}"/>
                </a:ext>
              </a:extLst>
            </p:cNvPr>
            <p:cNvSpPr/>
            <p:nvPr/>
          </p:nvSpPr>
          <p:spPr>
            <a:xfrm>
              <a:off x="5298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34EB86F-7C03-4815-8420-70BE45F0147B}"/>
                </a:ext>
              </a:extLst>
            </p:cNvPr>
            <p:cNvCxnSpPr>
              <a:cxnSpLocks/>
            </p:cNvCxnSpPr>
            <p:nvPr/>
          </p:nvCxnSpPr>
          <p:spPr>
            <a:xfrm>
              <a:off x="4010674" y="1614488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FCDA798-0DD0-4D9A-B442-F9234986A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324" y="1619251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E91FE28-3740-46A2-8DAF-7D744D6D846D}"/>
                </a:ext>
              </a:extLst>
            </p:cNvPr>
            <p:cNvCxnSpPr/>
            <p:nvPr/>
          </p:nvCxnSpPr>
          <p:spPr>
            <a:xfrm flipV="1">
              <a:off x="3681256" y="1418719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682E88F-45AF-4CF4-AEA7-88E903D357FA}"/>
              </a:ext>
            </a:extLst>
          </p:cNvPr>
          <p:cNvGrpSpPr/>
          <p:nvPr/>
        </p:nvGrpSpPr>
        <p:grpSpPr>
          <a:xfrm>
            <a:off x="1661482" y="2525072"/>
            <a:ext cx="4042882" cy="396000"/>
            <a:chOff x="1661482" y="2525072"/>
            <a:chExt cx="4042882" cy="396000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8882B2D-EE3E-4C46-8328-3B156786E088}"/>
                </a:ext>
              </a:extLst>
            </p:cNvPr>
            <p:cNvSpPr txBox="1"/>
            <p:nvPr/>
          </p:nvSpPr>
          <p:spPr>
            <a:xfrm>
              <a:off x="5223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883F771-6790-4370-86C1-9D700729F15A}"/>
                </a:ext>
              </a:extLst>
            </p:cNvPr>
            <p:cNvSpPr/>
            <p:nvPr/>
          </p:nvSpPr>
          <p:spPr>
            <a:xfrm>
              <a:off x="4977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BFCD8CC-F4CF-4C98-B2E9-2D7284EFBB52}"/>
                </a:ext>
              </a:extLst>
            </p:cNvPr>
            <p:cNvSpPr txBox="1"/>
            <p:nvPr/>
          </p:nvSpPr>
          <p:spPr>
            <a:xfrm>
              <a:off x="4899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005B53C-C082-42AF-9C14-194B47B14E2A}"/>
                </a:ext>
              </a:extLst>
            </p:cNvPr>
            <p:cNvSpPr/>
            <p:nvPr/>
          </p:nvSpPr>
          <p:spPr>
            <a:xfrm>
              <a:off x="4657740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5222E2-7EE1-4462-96CE-AA8C6A00DF55}"/>
                </a:ext>
              </a:extLst>
            </p:cNvPr>
            <p:cNvSpPr txBox="1"/>
            <p:nvPr/>
          </p:nvSpPr>
          <p:spPr>
            <a:xfrm>
              <a:off x="4579234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9C6B4BB-78D7-493A-BDE5-DE60C25AEFC7}"/>
                </a:ext>
              </a:extLst>
            </p:cNvPr>
            <p:cNvSpPr/>
            <p:nvPr/>
          </p:nvSpPr>
          <p:spPr>
            <a:xfrm>
              <a:off x="4333966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A3D884-689B-497F-9993-A38FAEBCD17C}"/>
                </a:ext>
              </a:extLst>
            </p:cNvPr>
            <p:cNvSpPr txBox="1"/>
            <p:nvPr/>
          </p:nvSpPr>
          <p:spPr>
            <a:xfrm>
              <a:off x="424911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1015E03-4B69-4721-AC33-11574321CC13}"/>
                </a:ext>
              </a:extLst>
            </p:cNvPr>
            <p:cNvSpPr txBox="1"/>
            <p:nvPr/>
          </p:nvSpPr>
          <p:spPr>
            <a:xfrm>
              <a:off x="3927845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27B8B13-8795-4359-82C7-65B9CA935841}"/>
                </a:ext>
              </a:extLst>
            </p:cNvPr>
            <p:cNvSpPr/>
            <p:nvPr/>
          </p:nvSpPr>
          <p:spPr>
            <a:xfrm>
              <a:off x="3686674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2943F5E-95DC-4920-8DF7-7AA9A406AE39}"/>
                </a:ext>
              </a:extLst>
            </p:cNvPr>
            <p:cNvSpPr txBox="1"/>
            <p:nvPr/>
          </p:nvSpPr>
          <p:spPr>
            <a:xfrm>
              <a:off x="360816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F90A0D7-D8AC-499D-8282-B36240A9E5E7}"/>
                </a:ext>
              </a:extLst>
            </p:cNvPr>
            <p:cNvSpPr/>
            <p:nvPr/>
          </p:nvSpPr>
          <p:spPr>
            <a:xfrm>
              <a:off x="336201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E7D5649-B2E0-4762-AF85-82988B391F1E}"/>
                </a:ext>
              </a:extLst>
            </p:cNvPr>
            <p:cNvSpPr txBox="1"/>
            <p:nvPr/>
          </p:nvSpPr>
          <p:spPr>
            <a:xfrm>
              <a:off x="3283513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45616E-37C0-4B0D-B631-0FD3EB53B19F}"/>
                </a:ext>
              </a:extLst>
            </p:cNvPr>
            <p:cNvSpPr/>
            <p:nvPr/>
          </p:nvSpPr>
          <p:spPr>
            <a:xfrm>
              <a:off x="303713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665D84EA-ABA1-4394-BAEE-6F21D39B3986}"/>
                </a:ext>
              </a:extLst>
            </p:cNvPr>
            <p:cNvSpPr txBox="1"/>
            <p:nvPr/>
          </p:nvSpPr>
          <p:spPr>
            <a:xfrm>
              <a:off x="295863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20967A6-07FE-49A6-B29A-A6C729934ECD}"/>
                </a:ext>
              </a:extLst>
            </p:cNvPr>
            <p:cNvSpPr/>
            <p:nvPr/>
          </p:nvSpPr>
          <p:spPr>
            <a:xfrm>
              <a:off x="2710782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5ED888-7874-4954-BC43-841866F9ABE3}"/>
                </a:ext>
              </a:extLst>
            </p:cNvPr>
            <p:cNvSpPr txBox="1"/>
            <p:nvPr/>
          </p:nvSpPr>
          <p:spPr>
            <a:xfrm>
              <a:off x="2629101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BE982FB-368F-4C1B-9F1D-E6122B6339DA}"/>
                </a:ext>
              </a:extLst>
            </p:cNvPr>
            <p:cNvSpPr/>
            <p:nvPr/>
          </p:nvSpPr>
          <p:spPr>
            <a:xfrm>
              <a:off x="2391331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ED608CF-0AB9-4E74-A3D9-6C191C62264C}"/>
                </a:ext>
              </a:extLst>
            </p:cNvPr>
            <p:cNvSpPr txBox="1"/>
            <p:nvPr/>
          </p:nvSpPr>
          <p:spPr>
            <a:xfrm>
              <a:off x="230965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6A49E44-7F9C-4CFA-A4ED-33F67B13F8AB}"/>
                </a:ext>
              </a:extLst>
            </p:cNvPr>
            <p:cNvSpPr/>
            <p:nvPr/>
          </p:nvSpPr>
          <p:spPr>
            <a:xfrm>
              <a:off x="206596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A505D1C-EAFE-4166-B656-06B3ACAF1778}"/>
                </a:ext>
              </a:extLst>
            </p:cNvPr>
            <p:cNvSpPr txBox="1"/>
            <p:nvPr/>
          </p:nvSpPr>
          <p:spPr>
            <a:xfrm>
              <a:off x="198428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8D21B988-420C-491D-98B0-D597A42E2C8F}"/>
                </a:ext>
              </a:extLst>
            </p:cNvPr>
            <p:cNvSpPr/>
            <p:nvPr/>
          </p:nvSpPr>
          <p:spPr>
            <a:xfrm>
              <a:off x="1743163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E40E5B4-F657-4719-84E0-8FACFEFA4ECF}"/>
                </a:ext>
              </a:extLst>
            </p:cNvPr>
            <p:cNvSpPr txBox="1"/>
            <p:nvPr/>
          </p:nvSpPr>
          <p:spPr>
            <a:xfrm>
              <a:off x="166148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FCE30BE-D93B-4655-BA31-7D2DB3BE060F}"/>
                </a:ext>
              </a:extLst>
            </p:cNvPr>
            <p:cNvSpPr/>
            <p:nvPr/>
          </p:nvSpPr>
          <p:spPr>
            <a:xfrm>
              <a:off x="5301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38C7E53-2F9D-4752-B373-AAEE7E0FB874}"/>
                </a:ext>
              </a:extLst>
            </p:cNvPr>
            <p:cNvSpPr/>
            <p:nvPr/>
          </p:nvSpPr>
          <p:spPr>
            <a:xfrm>
              <a:off x="4006351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610EA2D0-9DD5-45C1-A800-942E94039F95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44" y="2728913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F357079-7BFF-4E7F-903D-1E08B9B1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893" y="2728914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31E98D5C-D3A9-4050-9257-02B09AFF9C56}"/>
                </a:ext>
              </a:extLst>
            </p:cNvPr>
            <p:cNvCxnSpPr/>
            <p:nvPr/>
          </p:nvCxnSpPr>
          <p:spPr>
            <a:xfrm flipV="1">
              <a:off x="4332379" y="2525072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6277" y="733921"/>
            <a:ext cx="1744579" cy="409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733922"/>
            <a:ext cx="1744579" cy="4096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1617910" y="1064124"/>
            <a:ext cx="920750" cy="2424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1225212" y="349116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1617910" y="3489009"/>
            <a:ext cx="920750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1225212" y="3716420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neuPKW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1225212" y="3900049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geprPKW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1617910" y="3718321"/>
            <a:ext cx="920750" cy="81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 rot="16200000">
            <a:off x="577400" y="2043104"/>
            <a:ext cx="1851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 Registers 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744096" y="3409794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794080" y="3806605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3602714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4034968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600156" y="2222112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9A9136-9094-40B6-8228-14F3F080B349}"/>
              </a:ext>
            </a:extLst>
          </p:cNvPr>
          <p:cNvSpPr txBox="1"/>
          <p:nvPr/>
        </p:nvSpPr>
        <p:spPr>
          <a:xfrm rot="16200000">
            <a:off x="-301620" y="2292751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BE84C36-CF59-4705-8113-A13A3971B49D}"/>
              </a:ext>
            </a:extLst>
          </p:cNvPr>
          <p:cNvSpPr txBox="1"/>
          <p:nvPr/>
        </p:nvSpPr>
        <p:spPr>
          <a:xfrm rot="16200000">
            <a:off x="5383560" y="2406575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BA5074-1745-41B4-A590-264429A024C3}"/>
              </a:ext>
            </a:extLst>
          </p:cNvPr>
          <p:cNvGrpSpPr/>
          <p:nvPr/>
        </p:nvGrpSpPr>
        <p:grpSpPr>
          <a:xfrm>
            <a:off x="2120900" y="1033343"/>
            <a:ext cx="466556" cy="592004"/>
            <a:chOff x="2120900" y="1033343"/>
            <a:chExt cx="466556" cy="59200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886E8-C7F4-4BF1-8C5B-5FE3EB1D010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L1(16A)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2885D7D-92BD-4779-8E41-22995065A080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L1(6A)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5C88928-E457-4BAF-B13B-2079C35AC5FD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72ED2FF-C9D1-48E1-84E1-25BB719D4DEB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6F099E3-1510-4381-B9CD-7B9A75710C01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A2EAEC9-E4AF-44A7-90AC-2C66CB6DF869}"/>
              </a:ext>
            </a:extLst>
          </p:cNvPr>
          <p:cNvGrpSpPr/>
          <p:nvPr/>
        </p:nvGrpSpPr>
        <p:grpSpPr>
          <a:xfrm>
            <a:off x="2126481" y="1622357"/>
            <a:ext cx="466556" cy="592004"/>
            <a:chOff x="2120900" y="1033343"/>
            <a:chExt cx="466556" cy="592004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26B9E2-7421-43F7-8CF7-18E8E3F15768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L2(16A)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F13148D-E0D7-480B-85FA-AA27FAE8455B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L2(6A)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13C54F-5481-409E-8CEB-5CECB4751684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90F2E29B-9897-4A60-9B91-7865CD99B92D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397CE55-EF13-42C0-B54C-E69505193BD3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57C8B3F-FA80-4056-9536-12F72D102990}"/>
              </a:ext>
            </a:extLst>
          </p:cNvPr>
          <p:cNvGrpSpPr/>
          <p:nvPr/>
        </p:nvGrpSpPr>
        <p:grpSpPr>
          <a:xfrm>
            <a:off x="2110850" y="2222112"/>
            <a:ext cx="466556" cy="592004"/>
            <a:chOff x="2120900" y="1033343"/>
            <a:chExt cx="466556" cy="59200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C7B1C89-B4F7-4FA5-B98B-5E8E0438F0A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L3(16A)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L3(6A)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95BF478-C83E-48D3-9355-674374D0F6D7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D1FB2F-3050-40BF-9D6F-063C90E74AF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30CAC5-FDCA-4A28-9437-A2570B56B6A7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0AB472C-5D5F-470C-BD81-8F18DF1CF72A}"/>
              </a:ext>
            </a:extLst>
          </p:cNvPr>
          <p:cNvGrpSpPr/>
          <p:nvPr/>
        </p:nvGrpSpPr>
        <p:grpSpPr>
          <a:xfrm>
            <a:off x="2126481" y="2816743"/>
            <a:ext cx="466556" cy="592004"/>
            <a:chOff x="2120900" y="1033343"/>
            <a:chExt cx="466556" cy="592004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397D254-49B2-4BCA-B210-073FB2CEDB43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(16A)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0338B7E-4264-4DD0-8862-5A1A1B7DEED1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(6A)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A046D2E-4847-4EE3-AE83-39F82889CC8E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0A93863-A661-4FE7-BC8C-1BA56566BB5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59F7ACE-3981-4947-B5A7-8D837A045D55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3120A9C1-30B0-4D16-8C94-0FC3ED1409A0}"/>
              </a:ext>
            </a:extLst>
          </p:cNvPr>
          <p:cNvSpPr txBox="1"/>
          <p:nvPr/>
        </p:nvSpPr>
        <p:spPr>
          <a:xfrm>
            <a:off x="1246147" y="430893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ladeEndePKW</a:t>
            </a:r>
            <a:endParaRPr lang="de-DE" sz="900" baseline="-25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BAE29EE-6AB6-4BE8-88FC-2C357A467900}"/>
              </a:ext>
            </a:extLst>
          </p:cNvPr>
          <p:cNvSpPr txBox="1"/>
          <p:nvPr/>
        </p:nvSpPr>
        <p:spPr>
          <a:xfrm>
            <a:off x="1243356" y="4098953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istAktivPKW</a:t>
            </a:r>
            <a:endParaRPr lang="de-DE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3324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5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4081" y="1213983"/>
            <a:ext cx="1744579" cy="177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1213983"/>
            <a:ext cx="1744579" cy="177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84454-CD5E-4405-9CFE-08B7E03E3713}"/>
              </a:ext>
            </a:extLst>
          </p:cNvPr>
          <p:cNvSpPr txBox="1"/>
          <p:nvPr/>
        </p:nvSpPr>
        <p:spPr>
          <a:xfrm>
            <a:off x="4456360" y="1665798"/>
            <a:ext cx="913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I</a:t>
            </a:r>
            <a:r>
              <a:rPr lang="de-DE" sz="900" baseline="-25000" dirty="0" err="1"/>
              <a:t>ist</a:t>
            </a:r>
            <a:endParaRPr lang="de-DE" sz="9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4456359" y="1670548"/>
            <a:ext cx="984515" cy="27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4460034" y="1977707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4456359" y="1947665"/>
            <a:ext cx="983247" cy="28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4456360" y="2232226"/>
            <a:ext cx="92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Neuer 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4463710" y="2415855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PKW ladebereit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4456359" y="2233630"/>
            <a:ext cx="983247" cy="41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81FB65-33F0-4CD3-AF07-9616A8766EF0}"/>
              </a:ext>
            </a:extLst>
          </p:cNvPr>
          <p:cNvSpPr txBox="1"/>
          <p:nvPr/>
        </p:nvSpPr>
        <p:spPr>
          <a:xfrm>
            <a:off x="4452182" y="2641111"/>
            <a:ext cx="1053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900"/>
            </a:lvl1pPr>
          </a:lstStyle>
          <a:p>
            <a:pPr algn="l"/>
            <a:r>
              <a:rPr lang="de-DE" dirty="0"/>
              <a:t>Ladegenehmigung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788CD2-FD4F-4C7F-B491-4428ED01669E}"/>
              </a:ext>
            </a:extLst>
          </p:cNvPr>
          <p:cNvSpPr/>
          <p:nvPr/>
        </p:nvSpPr>
        <p:spPr>
          <a:xfrm>
            <a:off x="4456360" y="2648704"/>
            <a:ext cx="983246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>
            <a:off x="5270379" y="1917517"/>
            <a:ext cx="10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5369758" y="1627137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5416903" y="2656351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5C11EE-572F-49EF-9507-785867EAE9C7}"/>
              </a:ext>
            </a:extLst>
          </p:cNvPr>
          <p:cNvSpPr txBox="1"/>
          <p:nvPr/>
        </p:nvSpPr>
        <p:spPr>
          <a:xfrm>
            <a:off x="5409112" y="2337070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2105820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244283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EFA08D4-FC24-404A-AD54-67C5C7B8B949}"/>
              </a:ext>
            </a:extLst>
          </p:cNvPr>
          <p:cNvCxnSpPr>
            <a:cxnSpLocks/>
          </p:cNvCxnSpPr>
          <p:nvPr/>
        </p:nvCxnSpPr>
        <p:spPr>
          <a:xfrm>
            <a:off x="2600156" y="2762877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587456" y="182879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D58682A-B62F-4710-BABD-8C2563E451B7}"/>
              </a:ext>
            </a:extLst>
          </p:cNvPr>
          <p:cNvSpPr txBox="1"/>
          <p:nvPr/>
        </p:nvSpPr>
        <p:spPr>
          <a:xfrm rot="16200000">
            <a:off x="5437854" y="1808430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905CC-4454-427E-900F-1F9DA153C6D9}"/>
              </a:ext>
            </a:extLst>
          </p:cNvPr>
          <p:cNvSpPr txBox="1"/>
          <p:nvPr/>
        </p:nvSpPr>
        <p:spPr>
          <a:xfrm rot="16200000">
            <a:off x="-292489" y="1897924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20FDA7-1EAC-4983-9E54-FCB69AF49CDA}"/>
              </a:ext>
            </a:extLst>
          </p:cNvPr>
          <p:cNvSpPr/>
          <p:nvPr/>
        </p:nvSpPr>
        <p:spPr>
          <a:xfrm>
            <a:off x="787887" y="3811236"/>
            <a:ext cx="5396017" cy="507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Mögliche Zustände: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True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ist angeschlossen.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wurde bereits geprüft und ist einsatzbereit.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befindet sich in der Ladepause. Entweder geprüft oder ungeprüft.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beendet die Ladepause.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hat den </a:t>
            </a:r>
            <a:r>
              <a:rPr lang="de-DE" sz="1200">
                <a:latin typeface="Arial" panose="020B0604020202020204" pitchFamily="34" charset="0"/>
                <a:cs typeface="Arial" panose="020B0604020202020204" pitchFamily="34" charset="0"/>
              </a:rPr>
              <a:t>Ladevorgang beendet.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77CAEF5B-5421-4416-B508-9B96D4A55ED8}"/>
              </a:ext>
            </a:extLst>
          </p:cNvPr>
          <p:cNvSpPr/>
          <p:nvPr/>
        </p:nvSpPr>
        <p:spPr>
          <a:xfrm>
            <a:off x="2822787" y="421680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7FD06A5C-E1D8-4E51-A70C-D786D71544BF}"/>
              </a:ext>
            </a:extLst>
          </p:cNvPr>
          <p:cNvSpPr/>
          <p:nvPr/>
        </p:nvSpPr>
        <p:spPr>
          <a:xfrm>
            <a:off x="2816859" y="7882124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22C59904-A569-41FD-A38A-34F4DFA23BF9}"/>
              </a:ext>
            </a:extLst>
          </p:cNvPr>
          <p:cNvSpPr/>
          <p:nvPr/>
        </p:nvSpPr>
        <p:spPr>
          <a:xfrm>
            <a:off x="2816860" y="696694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263B47C-D090-4848-897A-4B9321BEC128}"/>
              </a:ext>
            </a:extLst>
          </p:cNvPr>
          <p:cNvSpPr/>
          <p:nvPr/>
        </p:nvSpPr>
        <p:spPr>
          <a:xfrm>
            <a:off x="2816860" y="605248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2024C113-6401-49C9-A56F-6EB888E1E123}"/>
              </a:ext>
            </a:extLst>
          </p:cNvPr>
          <p:cNvSpPr/>
          <p:nvPr/>
        </p:nvSpPr>
        <p:spPr>
          <a:xfrm>
            <a:off x="2822787" y="510540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2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B08F94-2EB2-4973-8131-F5BC7423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" y="2791326"/>
            <a:ext cx="6722360" cy="40195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B4BB0D-B4F0-46F7-B313-A72621A49FC4}"/>
              </a:ext>
            </a:extLst>
          </p:cNvPr>
          <p:cNvSpPr txBox="1"/>
          <p:nvPr/>
        </p:nvSpPr>
        <p:spPr>
          <a:xfrm>
            <a:off x="3681412" y="6069808"/>
            <a:ext cx="1144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AAF53-E511-4619-8602-4C0C48F9F853}"/>
              </a:ext>
            </a:extLst>
          </p:cNvPr>
          <p:cNvSpPr txBox="1"/>
          <p:nvPr/>
        </p:nvSpPr>
        <p:spPr>
          <a:xfrm>
            <a:off x="4322762" y="6574633"/>
            <a:ext cx="1139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95042E-377A-4A10-8EED-3744B1CE6706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Parkplatz / PKW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D71E69-F825-4319-B101-A243843A71D9}"/>
              </a:ext>
            </a:extLst>
          </p:cNvPr>
          <p:cNvSpPr txBox="1"/>
          <p:nvPr/>
        </p:nvSpPr>
        <p:spPr>
          <a:xfrm>
            <a:off x="1952625" y="5272088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0354F3-D06E-485F-B628-974E7E5B6FC3}"/>
              </a:ext>
            </a:extLst>
          </p:cNvPr>
          <p:cNvSpPr txBox="1"/>
          <p:nvPr/>
        </p:nvSpPr>
        <p:spPr>
          <a:xfrm>
            <a:off x="1952625" y="6143626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</p:spTree>
    <p:extLst>
      <p:ext uri="{BB962C8B-B14F-4D97-AF65-F5344CB8AC3E}">
        <p14:creationId xmlns:p14="http://schemas.microsoft.com/office/powerpoint/2010/main" val="91265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8923F-4ECC-4FE6-9471-F45328291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6718299" cy="48259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C479FB5-8864-4548-A740-8D3E510CFF5E}"/>
              </a:ext>
            </a:extLst>
          </p:cNvPr>
          <p:cNvSpPr txBox="1"/>
          <p:nvPr/>
        </p:nvSpPr>
        <p:spPr>
          <a:xfrm>
            <a:off x="3306761" y="7212808"/>
            <a:ext cx="1154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5F2780-9E73-495F-97C5-624F412536E4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/>
              <a:t>Ladecontroler</a:t>
            </a:r>
            <a:endParaRPr lang="de-DE" sz="28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D0E9CC-DCD9-42E9-BFF4-A3676B979808}"/>
              </a:ext>
            </a:extLst>
          </p:cNvPr>
          <p:cNvSpPr txBox="1"/>
          <p:nvPr/>
        </p:nvSpPr>
        <p:spPr>
          <a:xfrm>
            <a:off x="1492250" y="6655595"/>
            <a:ext cx="1098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</p:spTree>
    <p:extLst>
      <p:ext uri="{BB962C8B-B14F-4D97-AF65-F5344CB8AC3E}">
        <p14:creationId xmlns:p14="http://schemas.microsoft.com/office/powerpoint/2010/main" val="358833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B49F516-9FBA-4B2B-BB79-9FB2BC73B585}"/>
              </a:ext>
            </a:extLst>
          </p:cNvPr>
          <p:cNvGrpSpPr/>
          <p:nvPr/>
        </p:nvGrpSpPr>
        <p:grpSpPr>
          <a:xfrm>
            <a:off x="1033224" y="1100488"/>
            <a:ext cx="5202270" cy="4879307"/>
            <a:chOff x="1033224" y="1130968"/>
            <a:chExt cx="5202270" cy="487930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C6553EB-93D8-441A-BE67-25BC6C55AA06}"/>
                </a:ext>
              </a:extLst>
            </p:cNvPr>
            <p:cNvSpPr/>
            <p:nvPr/>
          </p:nvSpPr>
          <p:spPr>
            <a:xfrm>
              <a:off x="2478512" y="1130968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ungeregelt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1969CB1-A152-4163-88D5-824DA8D0E438}"/>
                </a:ext>
              </a:extLst>
            </p:cNvPr>
            <p:cNvSpPr/>
            <p:nvPr/>
          </p:nvSpPr>
          <p:spPr>
            <a:xfrm>
              <a:off x="2478511" y="2618874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prüfen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59913F9-4EA7-49BC-A948-FE64A731F3A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302674" y="1564105"/>
              <a:ext cx="1" cy="105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2592422-A3A7-4582-8850-4792D9576A76}"/>
                </a:ext>
              </a:extLst>
            </p:cNvPr>
            <p:cNvSpPr txBox="1"/>
            <p:nvPr/>
          </p:nvSpPr>
          <p:spPr>
            <a:xfrm>
              <a:off x="3255050" y="1843954"/>
              <a:ext cx="189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Begrenzungen == True</a:t>
              </a:r>
            </a:p>
            <a:p>
              <a:r>
                <a:rPr lang="de-DE" sz="600" dirty="0"/>
                <a:t>&amp;&amp;</a:t>
              </a:r>
            </a:p>
            <a:p>
              <a:r>
                <a:rPr lang="de-DE" sz="600" dirty="0"/>
                <a:t>(Geprüft == </a:t>
              </a:r>
              <a:r>
                <a:rPr lang="de-DE" sz="600" dirty="0" err="1"/>
                <a:t>False</a:t>
              </a:r>
              <a:r>
                <a:rPr lang="de-DE" sz="600" dirty="0"/>
                <a:t> || </a:t>
              </a:r>
              <a:r>
                <a:rPr lang="de-DE" sz="600" dirty="0" err="1"/>
                <a:t>PKW_neu</a:t>
              </a:r>
              <a:r>
                <a:rPr lang="de-DE" sz="600" dirty="0"/>
                <a:t> == True)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2994222-CEDE-4370-86A9-1B37B3B303D6}"/>
                </a:ext>
              </a:extLst>
            </p:cNvPr>
            <p:cNvSpPr txBox="1"/>
            <p:nvPr/>
          </p:nvSpPr>
          <p:spPr>
            <a:xfrm>
              <a:off x="1033224" y="1711242"/>
              <a:ext cx="168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||!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))</a:t>
              </a:r>
            </a:p>
            <a:p>
              <a:r>
                <a:rPr lang="de-DE" sz="600" dirty="0"/>
                <a:t>|| Begrenzungen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5E4E2567-D050-4506-A8FC-8C8449C4017A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10800000" flipH="1">
              <a:off x="2478510" y="1347537"/>
              <a:ext cx="1" cy="148790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92D69F6-6B67-45BB-84DF-926FACC30329}"/>
                </a:ext>
              </a:extLst>
            </p:cNvPr>
            <p:cNvSpPr/>
            <p:nvPr/>
          </p:nvSpPr>
          <p:spPr>
            <a:xfrm>
              <a:off x="1316461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Last_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464813A-8A49-43CC-9F37-C5850FBCE096}"/>
                </a:ext>
              </a:extLst>
            </p:cNvPr>
            <p:cNvSpPr/>
            <p:nvPr/>
          </p:nvSpPr>
          <p:spPr>
            <a:xfrm>
              <a:off x="2478511" y="5083842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2A0EE57-9769-439A-9246-C6B5917595C7}"/>
                </a:ext>
              </a:extLst>
            </p:cNvPr>
            <p:cNvSpPr/>
            <p:nvPr/>
          </p:nvSpPr>
          <p:spPr>
            <a:xfrm>
              <a:off x="3707233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Unsymmetrie_Phasen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165D7E-363D-4404-9DC5-98FEF34B4064}"/>
                </a:ext>
              </a:extLst>
            </p:cNvPr>
            <p:cNvCxnSpPr>
              <a:cxnSpLocks/>
              <a:stCxn id="5" idx="4"/>
              <a:endCxn id="46" idx="0"/>
            </p:cNvCxnSpPr>
            <p:nvPr/>
          </p:nvCxnSpPr>
          <p:spPr>
            <a:xfrm flipH="1">
              <a:off x="2140625" y="3052011"/>
              <a:ext cx="1162050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C2B555A-EFC6-4C92-A1F2-AB29DB3CF0DE}"/>
                </a:ext>
              </a:extLst>
            </p:cNvPr>
            <p:cNvCxnSpPr>
              <a:cxnSpLocks/>
              <a:stCxn id="5" idx="4"/>
              <a:endCxn id="47" idx="0"/>
            </p:cNvCxnSpPr>
            <p:nvPr/>
          </p:nvCxnSpPr>
          <p:spPr>
            <a:xfrm>
              <a:off x="3302675" y="3052011"/>
              <a:ext cx="0" cy="2031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635CA9B2-50DA-4A4E-9515-CF02605D65BB}"/>
                </a:ext>
              </a:extLst>
            </p:cNvPr>
            <p:cNvCxnSpPr>
              <a:cxnSpLocks/>
              <a:stCxn id="5" idx="4"/>
              <a:endCxn id="48" idx="0"/>
            </p:cNvCxnSpPr>
            <p:nvPr/>
          </p:nvCxnSpPr>
          <p:spPr>
            <a:xfrm>
              <a:off x="3302675" y="3052011"/>
              <a:ext cx="1228722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C4EBE6B-D4B1-43BB-92E0-CBA9DE3D1BBF}"/>
                </a:ext>
              </a:extLst>
            </p:cNvPr>
            <p:cNvSpPr txBox="1"/>
            <p:nvPr/>
          </p:nvSpPr>
          <p:spPr>
            <a:xfrm>
              <a:off x="1229741" y="3182661"/>
              <a:ext cx="1688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!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!(!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570555-D3B6-4F3B-B665-CEB0CED246A2}"/>
                </a:ext>
              </a:extLst>
            </p:cNvPr>
            <p:cNvSpPr txBox="1"/>
            <p:nvPr/>
          </p:nvSpPr>
          <p:spPr>
            <a:xfrm>
              <a:off x="4149399" y="3249507"/>
              <a:ext cx="1688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(!grenzStromL1Eingehalten</a:t>
              </a:r>
            </a:p>
            <a:p>
              <a:r>
                <a:rPr lang="de-DE" sz="600" dirty="0"/>
                <a:t>|| !grenzStromL2Eingehalten</a:t>
              </a:r>
            </a:p>
            <a:p>
              <a:r>
                <a:rPr lang="de-DE" sz="600" dirty="0"/>
                <a:t>|| !grenzStromL3Eingehalten)</a:t>
              </a:r>
            </a:p>
            <a:p>
              <a:r>
                <a:rPr lang="de-DE" sz="600" dirty="0"/>
                <a:t>||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F9C6F93-9D14-463E-A084-4BA019286C9A}"/>
                </a:ext>
              </a:extLst>
            </p:cNvPr>
            <p:cNvSpPr txBox="1"/>
            <p:nvPr/>
          </p:nvSpPr>
          <p:spPr>
            <a:xfrm>
              <a:off x="3255050" y="4392780"/>
              <a:ext cx="1378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grenzStromL3Eingehalten)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B745C47C-097C-4B1D-8C26-09A2415398B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rot="16200000" flipV="1">
              <a:off x="3552578" y="3409703"/>
              <a:ext cx="3174832" cy="2026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4218005-C3A8-406A-B1BE-288EFFE0766F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355560" y="4176211"/>
              <a:ext cx="79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B76B9E69-960D-4A6F-B369-CBB83E9A78A9}"/>
                </a:ext>
              </a:extLst>
            </p:cNvPr>
            <p:cNvCxnSpPr>
              <a:stCxn id="46" idx="4"/>
            </p:cNvCxnSpPr>
            <p:nvPr/>
          </p:nvCxnSpPr>
          <p:spPr>
            <a:xfrm rot="16200000" flipH="1">
              <a:off x="3338140" y="3195264"/>
              <a:ext cx="1617495" cy="40125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304EC7E-DD5A-4BA2-9A3A-614E5B5E5A8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4126838" y="5300411"/>
              <a:ext cx="2026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39D8837-5830-4A30-AF17-D4370DC96FD9}"/>
                </a:ext>
              </a:extLst>
            </p:cNvPr>
            <p:cNvSpPr txBox="1"/>
            <p:nvPr/>
          </p:nvSpPr>
          <p:spPr>
            <a:xfrm>
              <a:off x="4342280" y="2566293"/>
              <a:ext cx="189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PKW_neu</a:t>
              </a:r>
              <a:r>
                <a:rPr lang="de-DE" sz="600" dirty="0"/>
                <a:t> == True</a:t>
              </a:r>
            </a:p>
            <a:p>
              <a:r>
                <a:rPr lang="de-DE" sz="600" dirty="0"/>
                <a:t>|| Leistungsänderung == True</a:t>
              </a:r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585D50AB-C4F6-4A46-BD54-4752DFFD2C18}"/>
              </a:ext>
            </a:extLst>
          </p:cNvPr>
          <p:cNvSpPr txBox="1"/>
          <p:nvPr/>
        </p:nvSpPr>
        <p:spPr>
          <a:xfrm>
            <a:off x="1524000" y="431538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Optimierungsvorgang „optimierer.java“</a:t>
            </a:r>
          </a:p>
        </p:txBody>
      </p:sp>
    </p:spTree>
    <p:extLst>
      <p:ext uri="{BB962C8B-B14F-4D97-AF65-F5344CB8AC3E}">
        <p14:creationId xmlns:p14="http://schemas.microsoft.com/office/powerpoint/2010/main" val="35702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3158F4-F46D-49B2-9CF1-83332F3648DF}"/>
              </a:ext>
            </a:extLst>
          </p:cNvPr>
          <p:cNvSpPr txBox="1"/>
          <p:nvPr/>
        </p:nvSpPr>
        <p:spPr>
          <a:xfrm>
            <a:off x="1371602" y="443570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Organisation der PKW - Leistungsvorgabe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7D18FB7-C73C-4E85-9A9D-0C07D5BB776C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76F4265-23E7-46EB-9526-17A4A4DF021D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CD8B2E9-50EC-466D-BAA6-340276D82A15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24919B5-2F86-4320-AAA7-EE73A949B373}"/>
                </a:ext>
              </a:extLst>
            </p:cNvPr>
            <p:cNvCxnSpPr>
              <a:cxnSpLocks/>
              <a:stCxn id="5" idx="4"/>
              <a:endCxn id="26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BF69999-8043-4776-BD9E-65CCB6341403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593325-007D-4E36-9E99-02568275AD41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C0615DE-53C0-4AB7-8B9B-BDC82D68BA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5A0A90A-30FD-4322-8014-92BE49CE237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0F55F43-16AB-4095-83B9-1EC33BE77AF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A0BA8BC-D786-4A59-A2C8-C9F83432EE3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0924B1-F3F5-4586-816D-3637921CA75A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589DB8-9588-4C94-AC17-0C7C1F43D109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9A18B4-8E52-4919-8BFA-4CCFD68C0991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10DA8D6D-39D6-48B4-84E7-82C210C6153E}"/>
                </a:ext>
              </a:extLst>
            </p:cNvPr>
            <p:cNvCxnSpPr>
              <a:cxnSpLocks/>
              <a:stCxn id="13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8E7821-7F0B-49FC-8822-8DC7120C8E4A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10BB509-8297-4064-B57A-4B4BB99F478C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BAFB4D-61D6-4515-AB58-8F98886B1B6D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AB66A1-7675-42F9-9C74-2B5509CF5677}"/>
              </a:ext>
            </a:extLst>
          </p:cNvPr>
          <p:cNvCxnSpPr/>
          <p:nvPr/>
        </p:nvCxnSpPr>
        <p:spPr>
          <a:xfrm>
            <a:off x="1106905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E1516E-F19D-450B-85C0-80E276D16B95}"/>
              </a:ext>
            </a:extLst>
          </p:cNvPr>
          <p:cNvCxnSpPr/>
          <p:nvPr/>
        </p:nvCxnSpPr>
        <p:spPr>
          <a:xfrm>
            <a:off x="1295400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B07264C-5C5F-4B5B-B6CA-27870B280293}"/>
              </a:ext>
            </a:extLst>
          </p:cNvPr>
          <p:cNvCxnSpPr/>
          <p:nvPr/>
        </p:nvCxnSpPr>
        <p:spPr>
          <a:xfrm>
            <a:off x="1483894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FAEB823-3AC2-4A80-95BC-E81D6D352D69}"/>
              </a:ext>
            </a:extLst>
          </p:cNvPr>
          <p:cNvSpPr txBox="1"/>
          <p:nvPr/>
        </p:nvSpPr>
        <p:spPr>
          <a:xfrm rot="16200000">
            <a:off x="900273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B272AF-E927-4FB8-B875-4DB8C059B9DF}"/>
              </a:ext>
            </a:extLst>
          </p:cNvPr>
          <p:cNvSpPr txBox="1"/>
          <p:nvPr/>
        </p:nvSpPr>
        <p:spPr>
          <a:xfrm rot="16200000">
            <a:off x="1087399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0C55-76DC-4404-AA58-D131C19EC7B1}"/>
              </a:ext>
            </a:extLst>
          </p:cNvPr>
          <p:cNvSpPr txBox="1"/>
          <p:nvPr/>
        </p:nvSpPr>
        <p:spPr>
          <a:xfrm rot="16200000">
            <a:off x="1277265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926B4-4801-4084-B055-C3065891771D}"/>
              </a:ext>
            </a:extLst>
          </p:cNvPr>
          <p:cNvGrpSpPr/>
          <p:nvPr/>
        </p:nvGrpSpPr>
        <p:grpSpPr>
          <a:xfrm>
            <a:off x="1086281" y="1744349"/>
            <a:ext cx="1852069" cy="45719"/>
            <a:chOff x="1086281" y="1744349"/>
            <a:chExt cx="1852069" cy="457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556991-4E93-4DBD-BA59-C63EE0713ED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D35B326-869D-40F0-A3DE-42729FBBA2FD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F52D11-B36C-4A26-9EA3-D9A6DD1DD56B}"/>
              </a:ext>
            </a:extLst>
          </p:cNvPr>
          <p:cNvGrpSpPr/>
          <p:nvPr/>
        </p:nvGrpSpPr>
        <p:grpSpPr>
          <a:xfrm>
            <a:off x="1276781" y="1903099"/>
            <a:ext cx="1661569" cy="45719"/>
            <a:chOff x="1276781" y="1903099"/>
            <a:chExt cx="1661569" cy="4571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F2440-2637-440C-875C-BE9F3387D23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96391B-4360-4987-8D3D-14A96E94F89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C4629F-2593-4456-86A2-5565793D147E}"/>
              </a:ext>
            </a:extLst>
          </p:cNvPr>
          <p:cNvGrpSpPr/>
          <p:nvPr/>
        </p:nvGrpSpPr>
        <p:grpSpPr>
          <a:xfrm>
            <a:off x="1460931" y="2077724"/>
            <a:ext cx="1477419" cy="45719"/>
            <a:chOff x="1460931" y="2077724"/>
            <a:chExt cx="1477419" cy="45719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51A724-8C0F-4818-BF5F-92B216D8B886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B753415-C647-48E1-9478-6DC0EC448584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C8A92CA-94DC-4DBD-A6A5-16DF26231826}"/>
              </a:ext>
            </a:extLst>
          </p:cNvPr>
          <p:cNvGrpSpPr/>
          <p:nvPr/>
        </p:nvGrpSpPr>
        <p:grpSpPr>
          <a:xfrm>
            <a:off x="1083105" y="2603200"/>
            <a:ext cx="1852069" cy="45719"/>
            <a:chOff x="1086281" y="1744349"/>
            <a:chExt cx="1852069" cy="45719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74C973C-1B14-4A0E-9E31-CD777C8D8E7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73E956-03DA-4EA7-B5F1-1C525D5DAC0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F2D9AF8-336C-47FD-9E1A-72A59DF6AA4A}"/>
              </a:ext>
            </a:extLst>
          </p:cNvPr>
          <p:cNvGrpSpPr/>
          <p:nvPr/>
        </p:nvGrpSpPr>
        <p:grpSpPr>
          <a:xfrm>
            <a:off x="1273605" y="2761950"/>
            <a:ext cx="1661569" cy="45719"/>
            <a:chOff x="1276781" y="1903099"/>
            <a:chExt cx="1661569" cy="45719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2F990EB-FB50-4EE6-BC73-3C49054906A5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31E183F-5E3B-45A0-BAB1-2E77F770A0B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4DB9720-F5BE-4ABC-BE79-00BFF5B2C6B6}"/>
              </a:ext>
            </a:extLst>
          </p:cNvPr>
          <p:cNvGrpSpPr/>
          <p:nvPr/>
        </p:nvGrpSpPr>
        <p:grpSpPr>
          <a:xfrm>
            <a:off x="1457755" y="2446011"/>
            <a:ext cx="1477419" cy="45719"/>
            <a:chOff x="1460931" y="2077724"/>
            <a:chExt cx="1477419" cy="45719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1DA39E9-39D9-42DD-BB2A-7E86411259BC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7680373-A6AF-4F21-8297-52C41F9995D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636E6AF-2333-410A-8FEB-F5DB730E28F4}"/>
              </a:ext>
            </a:extLst>
          </p:cNvPr>
          <p:cNvGrpSpPr/>
          <p:nvPr/>
        </p:nvGrpSpPr>
        <p:grpSpPr>
          <a:xfrm>
            <a:off x="1086273" y="3535071"/>
            <a:ext cx="1852069" cy="45719"/>
            <a:chOff x="1086281" y="1744349"/>
            <a:chExt cx="1852069" cy="45719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4485FF0-F733-484F-A680-67168897AC6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661714-C061-4150-96A7-31766E723073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FB27DC2-D530-4150-9C12-D7CCCF39A061}"/>
              </a:ext>
            </a:extLst>
          </p:cNvPr>
          <p:cNvGrpSpPr/>
          <p:nvPr/>
        </p:nvGrpSpPr>
        <p:grpSpPr>
          <a:xfrm>
            <a:off x="1276773" y="3193742"/>
            <a:ext cx="1661569" cy="45719"/>
            <a:chOff x="1276781" y="1903099"/>
            <a:chExt cx="1661569" cy="4571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CCE005A-815D-4F5A-B28E-F956AB00CD26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53F7B62-CF8F-4035-A535-5AADC010198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2CD1EF-4EB6-4996-BEAD-F427A764F4C6}"/>
              </a:ext>
            </a:extLst>
          </p:cNvPr>
          <p:cNvGrpSpPr/>
          <p:nvPr/>
        </p:nvGrpSpPr>
        <p:grpSpPr>
          <a:xfrm>
            <a:off x="1460923" y="3368367"/>
            <a:ext cx="1477419" cy="45719"/>
            <a:chOff x="1460931" y="2077724"/>
            <a:chExt cx="1477419" cy="4571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2C6EBE9-D055-480B-BF48-BCDA4D4F843C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99D7A87-EF81-4DFA-BBC1-44B2AA4729B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2719831-917C-421D-B092-20DA49C51F65}"/>
              </a:ext>
            </a:extLst>
          </p:cNvPr>
          <p:cNvGrpSpPr/>
          <p:nvPr/>
        </p:nvGrpSpPr>
        <p:grpSpPr>
          <a:xfrm>
            <a:off x="1086271" y="3973216"/>
            <a:ext cx="1852069" cy="45719"/>
            <a:chOff x="1086281" y="1744349"/>
            <a:chExt cx="1852069" cy="4571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7126DE5-2BDA-48D4-B322-3EFBB636B689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CE829D-8FF0-4F73-8D52-F55855993A8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0BB75D-9805-4E7F-B095-B0FC3680AC47}"/>
              </a:ext>
            </a:extLst>
          </p:cNvPr>
          <p:cNvGrpSpPr/>
          <p:nvPr/>
        </p:nvGrpSpPr>
        <p:grpSpPr>
          <a:xfrm>
            <a:off x="1276771" y="4131966"/>
            <a:ext cx="1661569" cy="45719"/>
            <a:chOff x="1276781" y="1903099"/>
            <a:chExt cx="1661569" cy="45719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6034F5B-49B7-498E-8CF9-D3B1CFEE59D9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4F0E453-5668-4A92-A808-6BFDD1F37424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E1BECF-12C4-4422-B15A-F3959C88F23E}"/>
              </a:ext>
            </a:extLst>
          </p:cNvPr>
          <p:cNvGrpSpPr/>
          <p:nvPr/>
        </p:nvGrpSpPr>
        <p:grpSpPr>
          <a:xfrm>
            <a:off x="1460921" y="4306591"/>
            <a:ext cx="1477419" cy="45719"/>
            <a:chOff x="1460931" y="2077724"/>
            <a:chExt cx="1477419" cy="45719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19F9ACA-ADCB-4FB9-BF64-DF940DED3811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42A0319-677D-4E75-98AF-F2294A4FA330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82056A5-4583-420C-817C-8C9167B80695}"/>
              </a:ext>
            </a:extLst>
          </p:cNvPr>
          <p:cNvGrpSpPr/>
          <p:nvPr/>
        </p:nvGrpSpPr>
        <p:grpSpPr>
          <a:xfrm>
            <a:off x="1083105" y="4873822"/>
            <a:ext cx="1852069" cy="45719"/>
            <a:chOff x="1086281" y="1744349"/>
            <a:chExt cx="1852069" cy="45719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F3FEE4C-E164-409B-9C79-04DE37E05423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5BB05-D16D-46E4-9181-C05FE927579F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A68CC02-9DAB-41E1-848E-DFB1735B4A13}"/>
              </a:ext>
            </a:extLst>
          </p:cNvPr>
          <p:cNvGrpSpPr/>
          <p:nvPr/>
        </p:nvGrpSpPr>
        <p:grpSpPr>
          <a:xfrm>
            <a:off x="1273605" y="5032572"/>
            <a:ext cx="1661569" cy="45719"/>
            <a:chOff x="1276781" y="1903099"/>
            <a:chExt cx="1661569" cy="45719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308238-F9FA-4A80-963C-F89D3F4D834A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A482DCF-882D-478F-955E-42E7F67D27A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668C56B-FE84-4772-9E5D-88FE2889BE01}"/>
              </a:ext>
            </a:extLst>
          </p:cNvPr>
          <p:cNvGrpSpPr/>
          <p:nvPr/>
        </p:nvGrpSpPr>
        <p:grpSpPr>
          <a:xfrm>
            <a:off x="1457755" y="4716633"/>
            <a:ext cx="1477419" cy="45719"/>
            <a:chOff x="1460931" y="2077724"/>
            <a:chExt cx="1477419" cy="45719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F7A097A-632E-4A1F-9E62-1674A5C2C502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E95BA56-7829-4B2A-8B7E-D4CF70880787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A0F11-BF39-4706-9A92-6F958FC86AB0}"/>
              </a:ext>
            </a:extLst>
          </p:cNvPr>
          <p:cNvGrpSpPr/>
          <p:nvPr/>
        </p:nvGrpSpPr>
        <p:grpSpPr>
          <a:xfrm>
            <a:off x="1081502" y="5797264"/>
            <a:ext cx="1852069" cy="45719"/>
            <a:chOff x="1086281" y="1744349"/>
            <a:chExt cx="1852069" cy="45719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5AF4EAE-3781-422D-8932-7E28A74A7CC3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ED23764-F735-4702-B8C1-489EF9257B3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B0229-3765-4C18-8350-4E0104E199F3}"/>
              </a:ext>
            </a:extLst>
          </p:cNvPr>
          <p:cNvGrpSpPr/>
          <p:nvPr/>
        </p:nvGrpSpPr>
        <p:grpSpPr>
          <a:xfrm>
            <a:off x="1272002" y="5455935"/>
            <a:ext cx="1661569" cy="45719"/>
            <a:chOff x="1276781" y="1903099"/>
            <a:chExt cx="1661569" cy="45719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38D8DEA-F1F6-498D-9D2E-00A9FBB8D410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A5F1363-37EB-4155-B764-182C944A806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A7C2367-FF19-4697-BEDD-E10BE35A0B88}"/>
              </a:ext>
            </a:extLst>
          </p:cNvPr>
          <p:cNvGrpSpPr/>
          <p:nvPr/>
        </p:nvGrpSpPr>
        <p:grpSpPr>
          <a:xfrm>
            <a:off x="1456152" y="5630560"/>
            <a:ext cx="1477419" cy="45719"/>
            <a:chOff x="1460931" y="2077724"/>
            <a:chExt cx="1477419" cy="45719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B229CEC-E657-4E9C-B81D-7E87C29CE405}"/>
                </a:ext>
              </a:extLst>
            </p:cNvPr>
            <p:cNvCxnSpPr>
              <a:cxnSpLocks/>
              <a:endCxn id="6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8B7280-0BF7-4AE8-A3EA-DEAD9794F8E5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6F58CE8-9FE7-4036-A3CB-25B02E234101}"/>
              </a:ext>
            </a:extLst>
          </p:cNvPr>
          <p:cNvGrpSpPr/>
          <p:nvPr/>
        </p:nvGrpSpPr>
        <p:grpSpPr>
          <a:xfrm>
            <a:off x="1086265" y="6216362"/>
            <a:ext cx="1852069" cy="45719"/>
            <a:chOff x="1086281" y="1744349"/>
            <a:chExt cx="1852069" cy="45719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9592B6-346E-4E87-87BD-250CA4C3BE1E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4447414-F74A-45EA-AC08-06CE56BBCB6E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EE4C90-CBBD-400B-9163-B8E72660A68B}"/>
              </a:ext>
            </a:extLst>
          </p:cNvPr>
          <p:cNvGrpSpPr/>
          <p:nvPr/>
        </p:nvGrpSpPr>
        <p:grpSpPr>
          <a:xfrm>
            <a:off x="1276765" y="6375112"/>
            <a:ext cx="1661569" cy="45719"/>
            <a:chOff x="1276781" y="1903099"/>
            <a:chExt cx="1661569" cy="45719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9204726-EBB2-4BE8-8271-F2230F85A1DC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EAC0ADF-8E25-4611-9AB8-8EE68492A24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74D23E-0883-40FF-9BFA-59712E2DB1E7}"/>
              </a:ext>
            </a:extLst>
          </p:cNvPr>
          <p:cNvGrpSpPr/>
          <p:nvPr/>
        </p:nvGrpSpPr>
        <p:grpSpPr>
          <a:xfrm>
            <a:off x="1460915" y="6549737"/>
            <a:ext cx="1477419" cy="45719"/>
            <a:chOff x="1460931" y="2077724"/>
            <a:chExt cx="1477419" cy="45719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8FD5208-177E-4BCA-8F23-80A299D9E53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74CFD0-9741-412B-868C-0270F2BD0A9B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98841F-AE49-4F17-BE61-D33ABB79910D}"/>
              </a:ext>
            </a:extLst>
          </p:cNvPr>
          <p:cNvGrpSpPr/>
          <p:nvPr/>
        </p:nvGrpSpPr>
        <p:grpSpPr>
          <a:xfrm>
            <a:off x="1083100" y="7140787"/>
            <a:ext cx="1852069" cy="45719"/>
            <a:chOff x="1086281" y="1744349"/>
            <a:chExt cx="1852069" cy="4571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B9619431-C85D-42F6-9321-138B48D4E5B4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8EB7FF5-C991-4F59-A0CE-C2DDD887976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48D7E8F-86E5-40F0-994E-4F6D90CFC57E}"/>
              </a:ext>
            </a:extLst>
          </p:cNvPr>
          <p:cNvGrpSpPr/>
          <p:nvPr/>
        </p:nvGrpSpPr>
        <p:grpSpPr>
          <a:xfrm>
            <a:off x="1273600" y="7299537"/>
            <a:ext cx="1661569" cy="45719"/>
            <a:chOff x="1276781" y="1903099"/>
            <a:chExt cx="1661569" cy="45719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06F0F3EC-B5FC-4838-B7B3-D4453B6636B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635ED1E-EA84-4B60-9601-4F3FDEF1B39F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5FDC294-9C6A-47F2-8FE0-17EC35DDCD46}"/>
              </a:ext>
            </a:extLst>
          </p:cNvPr>
          <p:cNvGrpSpPr/>
          <p:nvPr/>
        </p:nvGrpSpPr>
        <p:grpSpPr>
          <a:xfrm>
            <a:off x="1457750" y="6983598"/>
            <a:ext cx="1477419" cy="45719"/>
            <a:chOff x="1460931" y="2077724"/>
            <a:chExt cx="1477419" cy="45719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1B8002E-5B80-4245-A10C-4FE0A793088E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5F0BE07-D504-4DE9-9735-8E983E3A113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Flussdiagramm: Verzögerung 89">
            <a:extLst>
              <a:ext uri="{FF2B5EF4-FFF2-40B4-BE49-F238E27FC236}">
                <a16:creationId xmlns:a16="http://schemas.microsoft.com/office/drawing/2014/main" id="{3E53DEF3-E9CE-4BAC-BD3E-7076AA10FAE6}"/>
              </a:ext>
            </a:extLst>
          </p:cNvPr>
          <p:cNvSpPr/>
          <p:nvPr/>
        </p:nvSpPr>
        <p:spPr>
          <a:xfrm>
            <a:off x="2933571" y="168108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zögerung 90">
            <a:extLst>
              <a:ext uri="{FF2B5EF4-FFF2-40B4-BE49-F238E27FC236}">
                <a16:creationId xmlns:a16="http://schemas.microsoft.com/office/drawing/2014/main" id="{D7C4197D-5611-477B-9071-54D6ACB33B1E}"/>
              </a:ext>
            </a:extLst>
          </p:cNvPr>
          <p:cNvSpPr/>
          <p:nvPr/>
        </p:nvSpPr>
        <p:spPr>
          <a:xfrm>
            <a:off x="2933571" y="236634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zögerung 91">
            <a:extLst>
              <a:ext uri="{FF2B5EF4-FFF2-40B4-BE49-F238E27FC236}">
                <a16:creationId xmlns:a16="http://schemas.microsoft.com/office/drawing/2014/main" id="{CEE06A3A-5562-471B-8A23-61C06D19B66B}"/>
              </a:ext>
            </a:extLst>
          </p:cNvPr>
          <p:cNvSpPr/>
          <p:nvPr/>
        </p:nvSpPr>
        <p:spPr>
          <a:xfrm>
            <a:off x="2933571" y="312849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zögerung 92">
            <a:extLst>
              <a:ext uri="{FF2B5EF4-FFF2-40B4-BE49-F238E27FC236}">
                <a16:creationId xmlns:a16="http://schemas.microsoft.com/office/drawing/2014/main" id="{0CD6305E-CE46-41D4-A218-C1BD7EB562A3}"/>
              </a:ext>
            </a:extLst>
          </p:cNvPr>
          <p:cNvSpPr/>
          <p:nvPr/>
        </p:nvSpPr>
        <p:spPr>
          <a:xfrm>
            <a:off x="2933571" y="390211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zögerung 93">
            <a:extLst>
              <a:ext uri="{FF2B5EF4-FFF2-40B4-BE49-F238E27FC236}">
                <a16:creationId xmlns:a16="http://schemas.microsoft.com/office/drawing/2014/main" id="{AEA59B89-618C-47BC-8D64-D68DEE31C00C}"/>
              </a:ext>
            </a:extLst>
          </p:cNvPr>
          <p:cNvSpPr/>
          <p:nvPr/>
        </p:nvSpPr>
        <p:spPr>
          <a:xfrm>
            <a:off x="2933571" y="465162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zögerung 94">
            <a:extLst>
              <a:ext uri="{FF2B5EF4-FFF2-40B4-BE49-F238E27FC236}">
                <a16:creationId xmlns:a16="http://schemas.microsoft.com/office/drawing/2014/main" id="{D51AFF04-237E-415B-BD20-9366E58C4163}"/>
              </a:ext>
            </a:extLst>
          </p:cNvPr>
          <p:cNvSpPr/>
          <p:nvPr/>
        </p:nvSpPr>
        <p:spPr>
          <a:xfrm>
            <a:off x="2933571" y="5394502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zögerung 95">
            <a:extLst>
              <a:ext uri="{FF2B5EF4-FFF2-40B4-BE49-F238E27FC236}">
                <a16:creationId xmlns:a16="http://schemas.microsoft.com/office/drawing/2014/main" id="{5C56CED2-3CFB-44DB-A2D3-ABA3A33EFF74}"/>
              </a:ext>
            </a:extLst>
          </p:cNvPr>
          <p:cNvSpPr/>
          <p:nvPr/>
        </p:nvSpPr>
        <p:spPr>
          <a:xfrm>
            <a:off x="2933571" y="6150486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zögerung 96">
            <a:extLst>
              <a:ext uri="{FF2B5EF4-FFF2-40B4-BE49-F238E27FC236}">
                <a16:creationId xmlns:a16="http://schemas.microsoft.com/office/drawing/2014/main" id="{8D36DFF5-F56C-4A59-A556-4E3B89059C60}"/>
              </a:ext>
            </a:extLst>
          </p:cNvPr>
          <p:cNvSpPr/>
          <p:nvPr/>
        </p:nvSpPr>
        <p:spPr>
          <a:xfrm>
            <a:off x="2933571" y="690647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7F79854-D6EA-44EC-8402-6F6D5DDEF895}"/>
              </a:ext>
            </a:extLst>
          </p:cNvPr>
          <p:cNvSpPr txBox="1"/>
          <p:nvPr/>
        </p:nvSpPr>
        <p:spPr>
          <a:xfrm>
            <a:off x="2481152" y="155412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5BC1FF-ED6C-4C4B-AC5E-01091D697FA6}"/>
              </a:ext>
            </a:extLst>
          </p:cNvPr>
          <p:cNvSpPr txBox="1"/>
          <p:nvPr/>
        </p:nvSpPr>
        <p:spPr>
          <a:xfrm>
            <a:off x="2481152" y="17248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CF354C1-DE01-4775-BDE9-DD9AF401A738}"/>
              </a:ext>
            </a:extLst>
          </p:cNvPr>
          <p:cNvSpPr txBox="1"/>
          <p:nvPr/>
        </p:nvSpPr>
        <p:spPr>
          <a:xfrm>
            <a:off x="2481152" y="18963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CC454C5-5A0B-493F-BB85-78F686D6B0D2}"/>
              </a:ext>
            </a:extLst>
          </p:cNvPr>
          <p:cNvSpPr txBox="1"/>
          <p:nvPr/>
        </p:nvSpPr>
        <p:spPr>
          <a:xfrm>
            <a:off x="2477976" y="226115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588F94A-2A77-4BAE-B5DD-CB116F7FD170}"/>
              </a:ext>
            </a:extLst>
          </p:cNvPr>
          <p:cNvSpPr txBox="1"/>
          <p:nvPr/>
        </p:nvSpPr>
        <p:spPr>
          <a:xfrm>
            <a:off x="2477976" y="24287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CD9B2A4-B09E-4594-9661-AC05A88EA8B0}"/>
              </a:ext>
            </a:extLst>
          </p:cNvPr>
          <p:cNvSpPr txBox="1"/>
          <p:nvPr/>
        </p:nvSpPr>
        <p:spPr>
          <a:xfrm>
            <a:off x="2477976" y="25875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284D0C-DCF8-467B-A767-2B47C85AA2EB}"/>
              </a:ext>
            </a:extLst>
          </p:cNvPr>
          <p:cNvSpPr txBox="1"/>
          <p:nvPr/>
        </p:nvSpPr>
        <p:spPr>
          <a:xfrm>
            <a:off x="2477976" y="301762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7F7B31C-D743-4D02-9179-AC24512E2DAA}"/>
              </a:ext>
            </a:extLst>
          </p:cNvPr>
          <p:cNvSpPr txBox="1"/>
          <p:nvPr/>
        </p:nvSpPr>
        <p:spPr>
          <a:xfrm>
            <a:off x="2477976" y="319153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BFDE30A-A830-4523-8E86-4FAA72F4267D}"/>
              </a:ext>
            </a:extLst>
          </p:cNvPr>
          <p:cNvSpPr txBox="1"/>
          <p:nvPr/>
        </p:nvSpPr>
        <p:spPr>
          <a:xfrm>
            <a:off x="2477976" y="3359858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97143AA-ADE7-43E4-9923-7C193D19ABD1}"/>
              </a:ext>
            </a:extLst>
          </p:cNvPr>
          <p:cNvSpPr txBox="1"/>
          <p:nvPr/>
        </p:nvSpPr>
        <p:spPr>
          <a:xfrm>
            <a:off x="2476373" y="379476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6862746-E60E-4229-A7C6-98B267940DC0}"/>
              </a:ext>
            </a:extLst>
          </p:cNvPr>
          <p:cNvSpPr txBox="1"/>
          <p:nvPr/>
        </p:nvSpPr>
        <p:spPr>
          <a:xfrm>
            <a:off x="2476373" y="39654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50D8291-A620-45A3-AE8E-CAAA6FA91028}"/>
              </a:ext>
            </a:extLst>
          </p:cNvPr>
          <p:cNvSpPr txBox="1"/>
          <p:nvPr/>
        </p:nvSpPr>
        <p:spPr>
          <a:xfrm>
            <a:off x="2476373" y="41369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5369AE9-92DA-465C-B62C-17C09B13C595}"/>
              </a:ext>
            </a:extLst>
          </p:cNvPr>
          <p:cNvSpPr txBox="1"/>
          <p:nvPr/>
        </p:nvSpPr>
        <p:spPr>
          <a:xfrm>
            <a:off x="2473197" y="452465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8DD14F-1E19-4601-9D26-293993175E26}"/>
              </a:ext>
            </a:extLst>
          </p:cNvPr>
          <p:cNvSpPr txBox="1"/>
          <p:nvPr/>
        </p:nvSpPr>
        <p:spPr>
          <a:xfrm>
            <a:off x="2473197" y="46922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6C98BAD-2697-4749-94C1-82921CAAA0AF}"/>
              </a:ext>
            </a:extLst>
          </p:cNvPr>
          <p:cNvSpPr txBox="1"/>
          <p:nvPr/>
        </p:nvSpPr>
        <p:spPr>
          <a:xfrm>
            <a:off x="2473197" y="48510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0A17B7C-3384-47B0-B876-31F9B30C70DD}"/>
              </a:ext>
            </a:extLst>
          </p:cNvPr>
          <p:cNvSpPr txBox="1"/>
          <p:nvPr/>
        </p:nvSpPr>
        <p:spPr>
          <a:xfrm>
            <a:off x="2473197" y="528113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43A5195-B4D2-4579-BCF6-0EA1E68F629E}"/>
              </a:ext>
            </a:extLst>
          </p:cNvPr>
          <p:cNvSpPr txBox="1"/>
          <p:nvPr/>
        </p:nvSpPr>
        <p:spPr>
          <a:xfrm>
            <a:off x="2473197" y="545503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08FBBB-27D0-478E-994E-C88132327010}"/>
              </a:ext>
            </a:extLst>
          </p:cNvPr>
          <p:cNvSpPr txBox="1"/>
          <p:nvPr/>
        </p:nvSpPr>
        <p:spPr>
          <a:xfrm>
            <a:off x="2473197" y="562336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F4BB2A9-B049-43FF-8F6D-57B4EA3D4F64}"/>
              </a:ext>
            </a:extLst>
          </p:cNvPr>
          <p:cNvSpPr txBox="1"/>
          <p:nvPr/>
        </p:nvSpPr>
        <p:spPr>
          <a:xfrm>
            <a:off x="2473197" y="604179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A9783ED-906A-47C3-8EC8-6E05BB7146FB}"/>
              </a:ext>
            </a:extLst>
          </p:cNvPr>
          <p:cNvSpPr txBox="1"/>
          <p:nvPr/>
        </p:nvSpPr>
        <p:spPr>
          <a:xfrm>
            <a:off x="2473197" y="62125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3A7A484-CDFD-4CC5-B259-EA5DA5074ECA}"/>
              </a:ext>
            </a:extLst>
          </p:cNvPr>
          <p:cNvSpPr txBox="1"/>
          <p:nvPr/>
        </p:nvSpPr>
        <p:spPr>
          <a:xfrm>
            <a:off x="2473197" y="63840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140C6C-10A5-46E7-B467-DB3DDD5D080C}"/>
              </a:ext>
            </a:extLst>
          </p:cNvPr>
          <p:cNvSpPr txBox="1"/>
          <p:nvPr/>
        </p:nvSpPr>
        <p:spPr>
          <a:xfrm>
            <a:off x="2480688" y="680376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9BF1E5F-1F8A-408A-91FF-8BB94B448AE3}"/>
              </a:ext>
            </a:extLst>
          </p:cNvPr>
          <p:cNvSpPr txBox="1"/>
          <p:nvPr/>
        </p:nvSpPr>
        <p:spPr>
          <a:xfrm>
            <a:off x="2480688" y="69713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E134560-7717-4881-BC26-A0764723D785}"/>
              </a:ext>
            </a:extLst>
          </p:cNvPr>
          <p:cNvSpPr txBox="1"/>
          <p:nvPr/>
        </p:nvSpPr>
        <p:spPr>
          <a:xfrm>
            <a:off x="2480688" y="71301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92443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7D2134-E7F3-427C-BE74-140BE853B3E8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A3661D8-A384-4F67-9CAF-9129AB209B64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6D0088A-26C9-4836-A8C4-83C376C20290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6D2B92-A69B-4C99-8C28-90244C08063D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8DC58AA-2938-4E29-82C0-C9E06F70E0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BD1FFE-8B92-4686-97E7-ECBA91197BD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132501B-2837-4FDD-8CC0-19D270922F4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D0CC33F-9BA4-47CF-A954-E24B5A23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88EBF46-0F23-41FE-8E50-D567D08F54A7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F983B3-4587-4786-A03F-60689B638C22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06F93B8-7F9F-44CD-B951-02621D03DE55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EEF2256D-9B2F-457A-9884-A3E432ECB74E}"/>
                </a:ext>
              </a:extLst>
            </p:cNvPr>
            <p:cNvCxnSpPr>
              <a:cxnSpLocks/>
              <a:stCxn id="11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58D7B5-2B2E-46EA-80EC-236697D69E74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9ECE6B7-81BD-4764-A742-EDA004568F2F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61A1E4-5A17-4026-9918-E62767FFE969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Regelalgorithmus</a:t>
            </a:r>
          </a:p>
        </p:txBody>
      </p:sp>
    </p:spTree>
    <p:extLst>
      <p:ext uri="{BB962C8B-B14F-4D97-AF65-F5344CB8AC3E}">
        <p14:creationId xmlns:p14="http://schemas.microsoft.com/office/powerpoint/2010/main" val="122420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ED92D8-9E04-4229-911F-6E06FF711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304325-EE51-4814-B3A9-DC7BF6DF7C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AF9800-8C90-45BC-B30D-EA05CF3DB54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57ff1c2-e5c4-47f1-8f0a-654672b277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550</Words>
  <Application>Microsoft Office PowerPoint</Application>
  <PresentationFormat>A4-Papier (210 x 297 mm)</PresentationFormat>
  <Paragraphs>350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Metzler Philipp</dc:creator>
  <cp:lastModifiedBy>Charger4</cp:lastModifiedBy>
  <cp:revision>32</cp:revision>
  <cp:lastPrinted>2019-07-29T14:10:01Z</cp:lastPrinted>
  <dcterms:created xsi:type="dcterms:W3CDTF">2019-05-23T07:41:30Z</dcterms:created>
  <dcterms:modified xsi:type="dcterms:W3CDTF">2019-08-18T08:57:59Z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