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"/>
  </p:notesMasterIdLst>
  <p:handoutMasterIdLst>
    <p:handoutMasterId r:id="rId6"/>
  </p:handoutMasterIdLst>
  <p:sldIdLst>
    <p:sldId id="558" r:id="rId2"/>
    <p:sldId id="559" r:id="rId3"/>
    <p:sldId id="560" r:id="rId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0000"/>
    <a:srgbClr val="D1FFE8"/>
    <a:srgbClr val="FFF2CD"/>
    <a:srgbClr val="FFFF85"/>
    <a:srgbClr val="FFFF00"/>
    <a:srgbClr val="CC3300"/>
    <a:srgbClr val="FFDC79"/>
    <a:srgbClr val="0021A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1195" autoAdjust="0"/>
    <p:restoredTop sz="94638" autoAdjust="0"/>
  </p:normalViewPr>
  <p:slideViewPr>
    <p:cSldViewPr>
      <p:cViewPr varScale="1">
        <p:scale>
          <a:sx n="96" d="100"/>
          <a:sy n="96" d="100"/>
        </p:scale>
        <p:origin x="-20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Annual Workshop </a:t>
            </a:r>
            <a:r>
              <a:rPr lang="en-US" sz="1600" b="1" spc="-30" dirty="0" smtClean="0">
                <a:solidFill>
                  <a:schemeClr val="bg1"/>
                </a:solidFill>
                <a:latin typeface="Arial Narrow" pitchFamily="34" charset="0"/>
              </a:rPr>
              <a:t>(CAW16)</a:t>
            </a:r>
            <a:endParaRPr lang="en-US" sz="1600" b="1" spc="-3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December </a:t>
            </a:r>
            <a:r>
              <a:rPr lang="ru-RU" dirty="0" smtClean="0"/>
              <a:t>6-7</a:t>
            </a:r>
            <a:r>
              <a:rPr lang="en-US" dirty="0" smtClean="0"/>
              <a:t>, </a:t>
            </a:r>
            <a:r>
              <a:rPr lang="is-IS" dirty="0" smtClean="0"/>
              <a:t>2016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8600" y="4984331"/>
            <a:ext cx="2667000" cy="1175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402482"/>
            <a:ext cx="1828800" cy="26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6274242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47498" y="6248400"/>
            <a:ext cx="1295400" cy="570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00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1A3A1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December </a:t>
            </a:r>
            <a:r>
              <a:rPr lang="ru-RU" dirty="0" smtClean="0"/>
              <a:t>6-7</a:t>
            </a:r>
            <a:r>
              <a:rPr lang="en-US" dirty="0" smtClean="0"/>
              <a:t>, </a:t>
            </a:r>
            <a:r>
              <a:rPr lang="is-IS" dirty="0" smtClean="0"/>
              <a:t>2016</a:t>
            </a:r>
            <a:endParaRPr lang="en-US" altLang="en-US" dirty="0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8153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X#</a:t>
            </a:r>
            <a:r>
              <a:rPr lang="ru-RU" sz="4000" dirty="0" smtClean="0"/>
              <a:t>-17</a:t>
            </a:r>
            <a:r>
              <a:rPr lang="en-US" sz="4000" dirty="0" smtClean="0"/>
              <a:t>: Project Title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z="2800" dirty="0" smtClean="0"/>
              <a:t>Names/Titles of Faculty and Students Working on Project </a:t>
            </a:r>
          </a:p>
          <a:p>
            <a:pPr algn="r" eaLnBrk="1" hangingPunct="1"/>
            <a:r>
              <a:rPr lang="en-US" sz="2400" dirty="0" smtClean="0"/>
              <a:t>[please </a:t>
            </a:r>
            <a:r>
              <a:rPr lang="en-US" sz="2400" u="sng" dirty="0" smtClean="0"/>
              <a:t>underline</a:t>
            </a:r>
            <a:r>
              <a:rPr lang="en-US" sz="2400" dirty="0" smtClean="0"/>
              <a:t> speaker name(s)]</a:t>
            </a:r>
            <a:endParaRPr lang="en-US" sz="2400" dirty="0" smtClean="0">
              <a:solidFill>
                <a:srgbClr val="FF4A00"/>
              </a:solidFill>
            </a:endParaRPr>
          </a:p>
          <a:p>
            <a:pPr algn="r" eaLnBrk="1" hangingPunct="1"/>
            <a:endParaRPr lang="en-US" sz="2800" dirty="0" smtClean="0"/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3505200" y="6100763"/>
            <a:ext cx="4953000" cy="400110"/>
          </a:xfrm>
          <a:prstGeom prst="rect">
            <a:avLst/>
          </a:prstGeom>
          <a:solidFill>
            <a:srgbClr val="FFF2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Number of requested </a:t>
            </a:r>
            <a:r>
              <a:rPr lang="en-US" sz="2000" dirty="0" smtClean="0"/>
              <a:t>memberships ≥ </a:t>
            </a:r>
            <a:r>
              <a:rPr lang="en-US" sz="2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540263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0BE4A-5CE4-40E6-B68E-FEDAFA42838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413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75932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Project Goals, Motivations, &amp; Challenges [1 minute]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Background &amp; Related Research [1 minute]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Approach [4 minutes]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dirty="0" smtClean="0"/>
              <a:t>Major tasks [1 slide each], baseline &amp; optional 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Milestones, Deliverables, Budget [1 minute]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dirty="0" smtClean="0"/>
              <a:t>Major milestones and deliverables for next year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dirty="0" smtClean="0"/>
              <a:t>Budget = min. &amp; max. # of memberships recommended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Conclusions &amp; Member Benefits [1 minute]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Appendix: Additional Materials – </a:t>
            </a:r>
            <a:r>
              <a:rPr lang="en-US" sz="2400" i="1" dirty="0" smtClean="0"/>
              <a:t>optional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dirty="0" smtClean="0"/>
              <a:t>For off-line study by IAB, but NOT presented at workshop</a:t>
            </a: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2743200" y="457200"/>
            <a:ext cx="617220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Note: </a:t>
            </a:r>
            <a:r>
              <a:rPr lang="en-US" dirty="0" smtClean="0"/>
              <a:t>Each </a:t>
            </a:r>
            <a:r>
              <a:rPr lang="en-US" dirty="0"/>
              <a:t>project presentation is limited to 10 </a:t>
            </a:r>
            <a:r>
              <a:rPr lang="en-US" dirty="0" err="1"/>
              <a:t>mins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expect 2 </a:t>
            </a:r>
            <a:r>
              <a:rPr lang="en-US" dirty="0"/>
              <a:t>min of Q&amp;A, and thus each talk is</a:t>
            </a:r>
            <a:r>
              <a:rPr lang="en-US" b="1" i="1" dirty="0"/>
              <a:t> </a:t>
            </a:r>
            <a:r>
              <a:rPr lang="en-US" dirty="0"/>
              <a:t>≤ </a:t>
            </a:r>
            <a:r>
              <a:rPr lang="en-US" dirty="0" smtClean="0"/>
              <a:t>8 </a:t>
            </a:r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51493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37BA4-56FD-4542-B386-85D4691200A0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REMINDER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9117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Please send final draft of presentation 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dirty="0" smtClean="0"/>
              <a:t>both PPT’07 or later and PDF formats, please</a:t>
            </a:r>
            <a:r>
              <a:rPr lang="en-US" sz="3200" dirty="0" smtClean="0"/>
              <a:t>) </a:t>
            </a:r>
            <a:br>
              <a:rPr lang="en-US" sz="3200" dirty="0" smtClean="0"/>
            </a:br>
            <a:r>
              <a:rPr lang="en-US" sz="3200" dirty="0" smtClean="0"/>
              <a:t>to Alan &amp; Darlene by </a:t>
            </a:r>
            <a:r>
              <a:rPr lang="en-US" sz="3200" b="1" u="sng" dirty="0"/>
              <a:t>5</a:t>
            </a:r>
            <a:r>
              <a:rPr lang="en-US" sz="3200" b="1" u="sng" dirty="0" smtClean="0"/>
              <a:t>pm ET on Monday, Nov. 28</a:t>
            </a:r>
            <a:r>
              <a:rPr lang="en-US" sz="3200" b="1" u="sng" baseline="30000" dirty="0" smtClean="0"/>
              <a:t>th</a:t>
            </a:r>
            <a:r>
              <a:rPr lang="en-US" sz="3200" b="1" dirty="0" smtClean="0"/>
              <a:t> </a:t>
            </a:r>
            <a:r>
              <a:rPr lang="en-US" sz="3200" dirty="0" smtClean="0"/>
              <a:t>for posting and IAB preview</a:t>
            </a:r>
          </a:p>
          <a:p>
            <a:pPr eaLnBrk="1" hangingPunct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6902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9862</TotalTime>
  <Words>148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Edge</vt:lpstr>
      <vt:lpstr>X#-17: Project Title</vt:lpstr>
      <vt:lpstr>Outline</vt:lpstr>
      <vt:lpstr>REMINDER</vt:lpstr>
    </vt:vector>
  </TitlesOfParts>
  <Manager/>
  <Company>CHREC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CAW16</dc:title>
  <dc:subject/>
  <dc:creator>Dr. Alan D. George</dc:creator>
  <cp:keywords/>
  <dc:description/>
  <cp:lastModifiedBy>Alan George</cp:lastModifiedBy>
  <cp:revision>1260</cp:revision>
  <dcterms:created xsi:type="dcterms:W3CDTF">2003-07-12T15:21:27Z</dcterms:created>
  <dcterms:modified xsi:type="dcterms:W3CDTF">2016-10-13T12:28:55Z</dcterms:modified>
  <cp:category/>
</cp:coreProperties>
</file>