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handoutMasterIdLst>
    <p:handoutMasterId r:id="rId6"/>
  </p:handoutMasterIdLst>
  <p:sldIdLst>
    <p:sldId id="544" r:id="rId2"/>
    <p:sldId id="556" r:id="rId3"/>
    <p:sldId id="557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8"/>
    <a:srgbClr val="FFF2CD"/>
    <a:srgbClr val="FFFF85"/>
    <a:srgbClr val="FFFF00"/>
    <a:srgbClr val="CC3300"/>
    <a:srgbClr val="FFDC79"/>
    <a:srgbClr val="0021A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95" autoAdjust="0"/>
    <p:restoredTop sz="94638" autoAdjust="0"/>
  </p:normalViewPr>
  <p:slideViewPr>
    <p:cSldViewPr>
      <p:cViewPr varScale="1">
        <p:scale>
          <a:sx n="99" d="100"/>
          <a:sy n="99" d="100"/>
        </p:scale>
        <p:origin x="-2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pic>
        <p:nvPicPr>
          <p:cNvPr id="8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</a:t>
            </a:r>
            <a:r>
              <a:rPr lang="en-US" sz="1600" b="1" spc="-30" dirty="0" smtClean="0">
                <a:solidFill>
                  <a:schemeClr val="bg1"/>
                </a:solidFill>
                <a:latin typeface="Arial Narrow" pitchFamily="34" charset="0"/>
              </a:rPr>
              <a:t>(CAW16)</a:t>
            </a:r>
            <a:endParaRPr lang="en-US" sz="1600" b="1" spc="-3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December </a:t>
            </a:r>
            <a:r>
              <a:rPr lang="ru-RU" dirty="0" smtClean="0"/>
              <a:t>6-7</a:t>
            </a:r>
            <a:r>
              <a:rPr lang="en-US" dirty="0" smtClean="0"/>
              <a:t>, </a:t>
            </a:r>
            <a:r>
              <a:rPr lang="is-IS" dirty="0" smtClean="0"/>
              <a:t>2016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December </a:t>
            </a:r>
            <a:r>
              <a:rPr lang="ru-RU" dirty="0" smtClean="0"/>
              <a:t>6-7</a:t>
            </a:r>
            <a:r>
              <a:rPr lang="en-US" dirty="0" smtClean="0"/>
              <a:t>, </a:t>
            </a:r>
            <a:r>
              <a:rPr lang="is-IS" dirty="0" smtClean="0"/>
              <a:t>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X</a:t>
            </a:r>
            <a:r>
              <a:rPr lang="en-US" sz="4000" dirty="0" smtClean="0"/>
              <a:t>#</a:t>
            </a:r>
            <a:r>
              <a:rPr lang="ru-RU" sz="4000" dirty="0" smtClean="0"/>
              <a:t>-16</a:t>
            </a:r>
            <a:r>
              <a:rPr lang="en-US" sz="4000" dirty="0" smtClean="0"/>
              <a:t>: Project Title</a:t>
            </a:r>
            <a:endParaRPr lang="en-US" sz="4000" dirty="0" smtClean="0"/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2800" dirty="0" smtClean="0"/>
              <a:t>Names/Titles of Faculty and Students Working on Project </a:t>
            </a:r>
          </a:p>
          <a:p>
            <a:pPr algn="r" eaLnBrk="1" hangingPunct="1"/>
            <a:r>
              <a:rPr lang="en-US" sz="2400" dirty="0" smtClean="0"/>
              <a:t>[please </a:t>
            </a:r>
            <a:r>
              <a:rPr lang="en-US" sz="2400" u="sng" dirty="0" smtClean="0"/>
              <a:t>underline</a:t>
            </a:r>
            <a:r>
              <a:rPr lang="en-US" sz="2400" dirty="0" smtClean="0"/>
              <a:t> speaker name(s)]</a:t>
            </a:r>
            <a:endParaRPr lang="en-US" sz="2400" dirty="0" smtClean="0">
              <a:solidFill>
                <a:srgbClr val="FF4A00"/>
              </a:solidFill>
            </a:endParaRP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657600" y="6100763"/>
            <a:ext cx="48006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</a:t>
            </a:r>
            <a:r>
              <a:rPr lang="en-US" sz="2000" dirty="0" smtClean="0"/>
              <a:t>memberships =  #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161F2-DB94-49F3-BCD4-80A319A0F85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60198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Note: each project presentation is allocated </a:t>
            </a:r>
            <a:r>
              <a:rPr lang="en-US" dirty="0" smtClean="0"/>
              <a:t>10 </a:t>
            </a:r>
            <a:r>
              <a:rPr lang="en-US" dirty="0"/>
              <a:t>minutes, </a:t>
            </a:r>
            <a:br>
              <a:rPr lang="en-US" dirty="0"/>
            </a:br>
            <a:r>
              <a:rPr lang="en-US" dirty="0"/>
              <a:t>plus 5 minutes of Q&amp;A, for a total of </a:t>
            </a:r>
            <a:r>
              <a:rPr lang="en-US" dirty="0" smtClean="0"/>
              <a:t>15 </a:t>
            </a:r>
            <a:r>
              <a:rPr lang="en-US" dirty="0"/>
              <a:t>minutes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Goals, Motivations, &amp; Challenges (1 </a:t>
            </a:r>
            <a:r>
              <a:rPr lang="en-US" sz="2000" kern="0" dirty="0" smtClean="0">
                <a:latin typeface="+mn-lt"/>
                <a:cs typeface="+mn-cs"/>
              </a:rPr>
              <a:t>minute)</a:t>
            </a:r>
            <a:endParaRPr lang="en-US" sz="2000" kern="0" dirty="0"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where we have been going with this project and why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Approach (</a:t>
            </a:r>
            <a:r>
              <a:rPr lang="en-US" sz="2000" kern="0" dirty="0" smtClean="0">
                <a:latin typeface="+mn-lt"/>
                <a:cs typeface="+mn-cs"/>
              </a:rPr>
              <a:t>1-2 minutes)</a:t>
            </a:r>
            <a:endParaRPr lang="en-US" sz="2000" kern="0" dirty="0"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how we got there (methods, tasks)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 smtClean="0">
                <a:latin typeface="+mn-lt"/>
                <a:cs typeface="+mn-cs"/>
              </a:rPr>
              <a:t>Achievements (6-7 minutes)</a:t>
            </a:r>
            <a:endParaRPr lang="en-US" sz="2000" kern="0" dirty="0"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Start with single </a:t>
            </a:r>
            <a:r>
              <a:rPr lang="en-US" kern="0" dirty="0" smtClean="0">
                <a:solidFill>
                  <a:schemeClr val="accent2"/>
                </a:solidFill>
                <a:latin typeface="+mn-lt"/>
                <a:cs typeface="+mn-cs"/>
              </a:rPr>
              <a:t>attention-grabber</a:t>
            </a: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 overview slide on major achievements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Then, for each major task, highlight the key developments, experiments, results, analyses, and insight (“elevator pitch” style)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NOT DENSE: details </a:t>
            </a: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should be saved for </a:t>
            </a: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posters &amp; appendix</a:t>
            </a:r>
            <a:endParaRPr lang="en-US" kern="0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Conclusions </a:t>
            </a:r>
            <a:r>
              <a:rPr lang="en-US" sz="2000" kern="0" dirty="0" smtClean="0">
                <a:latin typeface="+mn-lt"/>
                <a:cs typeface="+mn-cs"/>
              </a:rPr>
              <a:t>(1 minute)</a:t>
            </a:r>
            <a:endParaRPr lang="en-US" sz="2000" kern="0" dirty="0"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Brief summary of work, achievement, and benefit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Listing of any publications from project</a:t>
            </a:r>
            <a:endParaRPr lang="en-US" kern="0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solidFill>
                  <a:srgbClr val="FF4A00"/>
                </a:solidFill>
                <a:latin typeface="+mn-lt"/>
                <a:cs typeface="+mn-cs"/>
              </a:rPr>
              <a:t>Listing </a:t>
            </a: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of poster &amp; demo titles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Appendix: Additional </a:t>
            </a:r>
            <a:r>
              <a:rPr lang="en-US" sz="2000" kern="0" dirty="0" smtClean="0">
                <a:latin typeface="+mn-lt"/>
                <a:cs typeface="+mn-cs"/>
              </a:rPr>
              <a:t>Materials – </a:t>
            </a:r>
            <a:r>
              <a:rPr lang="en-US" sz="2000" i="1" kern="0" dirty="0" smtClean="0">
                <a:latin typeface="+mn-lt"/>
                <a:cs typeface="+mn-cs"/>
              </a:rPr>
              <a:t>optional </a:t>
            </a:r>
            <a:endParaRPr lang="en-US" sz="2000" i="1" kern="0" dirty="0">
              <a:latin typeface="+mn-lt"/>
              <a:cs typeface="+mn-cs"/>
            </a:endParaRP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For off-line study by IAB, but NOT presented at workshop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7650E-F188-4FCD-9413-4BF26477244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REMINDER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Please send final draft of presentation </a:t>
            </a:r>
            <a:br>
              <a:rPr lang="en-US" dirty="0" smtClean="0"/>
            </a:br>
            <a:r>
              <a:rPr lang="en-US" dirty="0" smtClean="0"/>
              <a:t>(both PPT’07 </a:t>
            </a:r>
            <a:r>
              <a:rPr lang="en-US" dirty="0" smtClean="0"/>
              <a:t>or later and </a:t>
            </a:r>
            <a:r>
              <a:rPr lang="en-US" dirty="0" smtClean="0"/>
              <a:t>PDF formats, please) </a:t>
            </a:r>
            <a:br>
              <a:rPr lang="en-US" dirty="0" smtClean="0"/>
            </a:br>
            <a:r>
              <a:rPr lang="en-US" dirty="0" smtClean="0"/>
              <a:t>to Alan &amp; Darlene by </a:t>
            </a:r>
            <a:r>
              <a:rPr lang="en-US" b="1" u="sng" dirty="0"/>
              <a:t>5</a:t>
            </a:r>
            <a:r>
              <a:rPr lang="en-US" b="1" u="sng" dirty="0" smtClean="0"/>
              <a:t>pm </a:t>
            </a:r>
            <a:r>
              <a:rPr lang="en-US" b="1" u="sng" dirty="0" smtClean="0"/>
              <a:t>ET on </a:t>
            </a:r>
            <a:r>
              <a:rPr lang="en-US" b="1" u="sng" dirty="0" smtClean="0"/>
              <a:t>Monday,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Nov. </a:t>
            </a:r>
            <a:r>
              <a:rPr lang="en-US" b="1" u="sng" dirty="0" smtClean="0"/>
              <a:t>28</a:t>
            </a:r>
            <a:r>
              <a:rPr lang="en-US" b="1" u="sng" baseline="30000" dirty="0" smtClean="0"/>
              <a:t>th</a:t>
            </a:r>
            <a:r>
              <a:rPr lang="en-US" b="1" dirty="0" smtClean="0"/>
              <a:t> </a:t>
            </a:r>
            <a:r>
              <a:rPr lang="en-US" dirty="0" smtClean="0"/>
              <a:t>for posting and IAB preview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Please remember to include </a:t>
            </a:r>
            <a:r>
              <a:rPr lang="en-US" u="sng" dirty="0" smtClean="0"/>
              <a:t>poster titles</a:t>
            </a:r>
            <a:r>
              <a:rPr lang="en-US" dirty="0" smtClean="0"/>
              <a:t> and </a:t>
            </a:r>
            <a:r>
              <a:rPr lang="en-US" u="sng" dirty="0" smtClean="0"/>
              <a:t>demo titles</a:t>
            </a:r>
            <a:r>
              <a:rPr lang="en-US" dirty="0" smtClean="0"/>
              <a:t> in your closing slide, so </a:t>
            </a:r>
            <a:r>
              <a:rPr lang="en-US" dirty="0" smtClean="0"/>
              <a:t>that we </a:t>
            </a:r>
            <a:r>
              <a:rPr lang="en-US" dirty="0" smtClean="0"/>
              <a:t>can make a list and send it to the IAB as well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9826</TotalTime>
  <Words>202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Edge</vt:lpstr>
      <vt:lpstr>X#-16: Project Title</vt:lpstr>
      <vt:lpstr>Outline</vt:lpstr>
      <vt:lpstr>REMINDER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for CKW</dc:title>
  <dc:creator>Dr. Alan D. George</dc:creator>
  <cp:lastModifiedBy>Alan George</cp:lastModifiedBy>
  <cp:revision>1246</cp:revision>
  <dcterms:created xsi:type="dcterms:W3CDTF">2003-07-12T15:21:27Z</dcterms:created>
  <dcterms:modified xsi:type="dcterms:W3CDTF">2016-10-10T00:10:47Z</dcterms:modified>
</cp:coreProperties>
</file>