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7.xml" ContentType="application/vnd.ms-office.chartcolorstyle+xml"/>
  <Override PartName="/ppt/charts/style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10" r:id="rId9"/>
    <p:sldId id="451" r:id="rId10"/>
    <p:sldId id="433" r:id="rId11"/>
    <p:sldId id="446" r:id="rId12"/>
    <p:sldId id="424" r:id="rId13"/>
    <p:sldId id="423" r:id="rId14"/>
    <p:sldId id="420" r:id="rId15"/>
    <p:sldId id="452" r:id="rId16"/>
    <p:sldId id="412" r:id="rId17"/>
    <p:sldId id="413" r:id="rId18"/>
    <p:sldId id="453" r:id="rId19"/>
    <p:sldId id="414" r:id="rId20"/>
    <p:sldId id="454" r:id="rId21"/>
    <p:sldId id="456" r:id="rId22"/>
    <p:sldId id="427" r:id="rId23"/>
    <p:sldId id="428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6" autoAdjust="0"/>
    <p:restoredTop sz="93564" autoAdjust="0"/>
  </p:normalViewPr>
  <p:slideViewPr>
    <p:cSldViewPr snapToGrid="0">
      <p:cViewPr>
        <p:scale>
          <a:sx n="50" d="100"/>
          <a:sy n="50" d="100"/>
        </p:scale>
        <p:origin x="-716" y="-36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\\vboxsrv\yzou\Dropbox\CHREC\CMC_Measurement\CMC_Measuremen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\\vboxsrv\yzou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Max Performance of </a:t>
            </a:r>
            <a:r>
              <a:rPr lang="en-US" dirty="0" err="1"/>
              <a:t>Randa</a:t>
            </a:r>
            <a:r>
              <a:rPr lang="en-US" baseline="0" dirty="0"/>
              <a:t> Access App on CMC vs </a:t>
            </a:r>
            <a:r>
              <a:rPr lang="en-US" baseline="0" dirty="0" err="1"/>
              <a:t>TableSize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4F-413C-A843-76C2DF860461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D4F-413C-A843-76C2DF860461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D4F-413C-A843-76C2DF860461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D4F-413C-A843-76C2DF86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463104"/>
        <c:axId val="54469376"/>
      </c:barChart>
      <c:catAx>
        <c:axId val="5446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9376"/>
        <c:crosses val="autoZero"/>
        <c:auto val="1"/>
        <c:lblAlgn val="ctr"/>
        <c:lblOffset val="100"/>
        <c:noMultiLvlLbl val="0"/>
      </c:catAx>
      <c:valAx>
        <c:axId val="544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831936"/>
        <c:axId val="56436224"/>
      </c:barChart>
      <c:catAx>
        <c:axId val="5583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6224"/>
        <c:crosses val="autoZero"/>
        <c:auto val="1"/>
        <c:lblAlgn val="ctr"/>
        <c:lblOffset val="100"/>
        <c:noMultiLvlLbl val="0"/>
      </c:catAx>
      <c:valAx>
        <c:axId val="564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3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slide before this to have graphs similar to Slide 13 for various # of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Y axis</a:t>
            </a:r>
            <a:r>
              <a:rPr lang="en-US" baseline="0" dirty="0" smtClean="0"/>
              <a:t> to Latency A</a:t>
            </a:r>
          </a:p>
          <a:p>
            <a:r>
              <a:rPr lang="en-US" baseline="0" dirty="0" smtClean="0"/>
              <a:t>Define X axis (31 what?)</a:t>
            </a:r>
          </a:p>
          <a:p>
            <a:r>
              <a:rPr lang="en-US" baseline="0" dirty="0" smtClean="0"/>
              <a:t>Correct “</a:t>
            </a:r>
            <a:r>
              <a:rPr lang="en-US" baseline="0" dirty="0" err="1" smtClean="0"/>
              <a:t>Randa</a:t>
            </a:r>
            <a:r>
              <a:rPr lang="en-US" baseline="0" dirty="0" smtClean="0"/>
              <a:t>” to “</a:t>
            </a:r>
            <a:r>
              <a:rPr lang="en-US" baseline="0" dirty="0" err="1" smtClean="0"/>
              <a:t>Randum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TSV in HMC,</a:t>
            </a:r>
            <a:r>
              <a:rPr lang="en-US" baseline="0" dirty="0" smtClean="0"/>
              <a:t> right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xmlns="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xmlns="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xmlns="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xmlns="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xmlns="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xmlns="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xmlns="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xmlns="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xmlns="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xmlns="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xmlns="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xmlns="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xmlns="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xmlns="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xmlns="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xmlns="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xmlns="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xmlns="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xmlns="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306756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268214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 smtClean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</a:t>
            </a:r>
            <a:r>
              <a:rPr lang="en-US" sz="2000" kern="0" dirty="0" smtClean="0">
                <a:solidFill>
                  <a:srgbClr val="0021A5"/>
                </a:solidFill>
              </a:rPr>
              <a:t>mapping </a:t>
            </a:r>
            <a:r>
              <a:rPr lang="en-US" sz="2000" kern="0" dirty="0">
                <a:solidFill>
                  <a:srgbClr val="0021A5"/>
                </a:solidFill>
              </a:rPr>
              <a:t>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本框 18"/>
          <p:cNvSpPr txBox="1"/>
          <p:nvPr/>
        </p:nvSpPr>
        <p:spPr>
          <a:xfrm>
            <a:off x="779930" y="4309978"/>
            <a:ext cx="8226910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Will s</a:t>
            </a:r>
            <a:r>
              <a:rPr lang="en-US" sz="1800" dirty="0" smtClean="0"/>
              <a:t>cale </a:t>
            </a:r>
            <a:r>
              <a:rPr lang="en-US" sz="1800" dirty="0"/>
              <a:t>and </a:t>
            </a:r>
            <a:r>
              <a:rPr lang="en-US" sz="1800" dirty="0" smtClean="0"/>
              <a:t>parameterize </a:t>
            </a:r>
            <a:r>
              <a:rPr lang="en-US" sz="1800" dirty="0"/>
              <a:t>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</a:t>
            </a:r>
            <a:r>
              <a:rPr lang="en-US" sz="1400" kern="0" dirty="0" smtClean="0">
                <a:solidFill>
                  <a:schemeClr val="tx1"/>
                </a:solidFill>
              </a:rPr>
              <a:t># of bits of </a:t>
            </a:r>
            <a:r>
              <a:rPr lang="en-US" sz="1400" kern="0" dirty="0">
                <a:solidFill>
                  <a:schemeClr val="tx1"/>
                </a:solidFill>
              </a:rPr>
              <a:t>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 smtClean="0"/>
              <a:t>W</a:t>
            </a:r>
            <a:r>
              <a:rPr lang="en-US" sz="1400" i="1" kern="0" baseline="-25000" dirty="0" err="1" smtClean="0"/>
              <a:t>core-sw</a:t>
            </a:r>
            <a:r>
              <a:rPr lang="en-US" sz="1400" kern="0" dirty="0" smtClean="0">
                <a:solidFill>
                  <a:schemeClr val="tx1"/>
                </a:solidFill>
              </a:rPr>
              <a:t>: # of bits of core-switch message </a:t>
            </a:r>
            <a:r>
              <a:rPr lang="en-US" sz="1400" kern="0" dirty="0">
                <a:solidFill>
                  <a:schemeClr val="tx1"/>
                </a:solidFill>
              </a:rPr>
              <a:t>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 smtClean="0"/>
              <a:t>CMC Best-case </a:t>
            </a:r>
            <a:r>
              <a:rPr lang="en-US" sz="2800" dirty="0"/>
              <a:t>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859226" cy="2084085"/>
            <a:chOff x="860204" y="1390280"/>
            <a:chExt cx="8174546" cy="2907627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83541" y="1400014"/>
              <a:ext cx="5051209" cy="2897893"/>
              <a:chOff x="3983541" y="859039"/>
              <a:chExt cx="5051209" cy="28978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983541" y="859039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983541" y="859039"/>
                  <a:ext cx="5051209" cy="2658654"/>
                  <a:chOff x="3983541" y="859039"/>
                  <a:chExt cx="5051209" cy="2658654"/>
                </a:xfrm>
              </p:grpSpPr>
              <p:sp>
                <p:nvSpPr>
                  <p:cNvPr id="28" name="Content Placeholder 2"/>
                  <p:cNvSpPr txBox="1">
                    <a:spLocks/>
                  </p:cNvSpPr>
                  <p:nvPr/>
                </p:nvSpPr>
                <p:spPr bwMode="auto">
                  <a:xfrm>
                    <a:off x="5104273" y="859039"/>
                    <a:ext cx="3514518" cy="4590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438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400">
                        <a:solidFill>
                          <a:srgbClr val="FF4A00"/>
                        </a:solidFill>
                        <a:latin typeface="+mn-lt"/>
                        <a:cs typeface="+mn-cs"/>
                      </a:defRPr>
                    </a:lvl2pPr>
                    <a:lvl3pPr marL="1022350" indent="-350838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rgbClr val="0021A5"/>
                        </a:solidFill>
                        <a:latin typeface="+mn-lt"/>
                        <a:cs typeface="+mn-cs"/>
                      </a:defRPr>
                    </a:lvl3pPr>
                    <a:lvl4pPr marL="1339850" indent="-315913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4pPr>
                    <a:lvl5pPr marL="1681163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5pPr>
                    <a:lvl6pPr marL="21383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6pPr>
                    <a:lvl7pPr marL="25955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7pPr>
                    <a:lvl8pPr marL="30527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8pPr>
                    <a:lvl9pPr marL="35099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6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dirty="0">
                        <a:solidFill>
                          <a:srgbClr val="003399"/>
                        </a:solidFill>
                      </a:rPr>
                      <a:t>CMC platform on Merlin board</a:t>
                    </a:r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3541" y="1271227"/>
                    <a:ext cx="5051209" cy="2246466"/>
                    <a:chOff x="1353155" y="1252805"/>
                    <a:chExt cx="5743932" cy="2415437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1353155" y="1252805"/>
                      <a:ext cx="5743932" cy="2415437"/>
                      <a:chOff x="1353155" y="1093414"/>
                      <a:chExt cx="5743932" cy="2415437"/>
                    </a:xfrm>
                  </p:grpSpPr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353155" y="1093414"/>
                        <a:ext cx="5743932" cy="2415437"/>
                        <a:chOff x="4074043" y="876773"/>
                        <a:chExt cx="5035704" cy="2073931"/>
                      </a:xfrm>
                    </p:grpSpPr>
                    <p:pic>
                      <p:nvPicPr>
                        <p:cNvPr id="40" name="Picture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074043" y="876773"/>
                          <a:ext cx="4993758" cy="207393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1" name="Rectangle 40"/>
                        <p:cNvSpPr/>
                        <p:nvPr/>
                      </p:nvSpPr>
                      <p:spPr bwMode="auto">
                        <a:xfrm>
                          <a:off x="4437776" y="876773"/>
                          <a:ext cx="4671971" cy="1597979"/>
                        </a:xfrm>
                        <a:prstGeom prst="rect">
                          <a:avLst/>
                        </a:prstGeom>
                        <a:noFill/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4045956" y="3128476"/>
                        <a:ext cx="1155097" cy="323186"/>
                        <a:chOff x="4045956" y="3128476"/>
                        <a:chExt cx="1155097" cy="323186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 bwMode="auto">
                        <a:xfrm>
                          <a:off x="4201198" y="3187816"/>
                          <a:ext cx="756696" cy="1593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4045956" y="3128476"/>
                          <a:ext cx="1155097" cy="3231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800" dirty="0"/>
                            <a:t>M3</a:t>
                          </a:r>
                          <a:r>
                            <a:rPr lang="en-US" sz="800" dirty="0">
                              <a:solidFill>
                                <a:srgbClr val="0000FF"/>
                              </a:solidFill>
                            </a:rPr>
                            <a:t>   M4 M5</a:t>
                          </a:r>
                        </a:p>
                      </p:txBody>
                    </p:sp>
                  </p:grp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5572082" y="3122777"/>
                        <a:ext cx="437932" cy="323186"/>
                        <a:chOff x="5351335" y="3388972"/>
                        <a:chExt cx="437932" cy="323186"/>
                      </a:xfrm>
                    </p:grpSpPr>
                    <p:sp>
                      <p:nvSpPr>
                        <p:cNvPr id="36" name="Rectangle 35"/>
                        <p:cNvSpPr/>
                        <p:nvPr/>
                      </p:nvSpPr>
                      <p:spPr bwMode="auto">
                        <a:xfrm>
                          <a:off x="5502889" y="3464815"/>
                          <a:ext cx="217128" cy="2350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5351335" y="3388972"/>
                          <a:ext cx="437932" cy="3231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800" dirty="0">
                              <a:solidFill>
                                <a:srgbClr val="FF0000"/>
                              </a:solidFill>
                            </a:rPr>
                            <a:t>E’</a:t>
                          </a:r>
                        </a:p>
                      </p:txBody>
                    </p:sp>
                  </p:grpSp>
                </p:grp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6624084" y="2152746"/>
                      <a:ext cx="32573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**</a:t>
                      </a:r>
                    </a:p>
                  </p:txBody>
                </p:sp>
              </p:grpSp>
            </p:grpSp>
            <p:cxnSp>
              <p:nvCxnSpPr>
                <p:cNvPr id="25" name="Straight Arrow Connector 24"/>
                <p:cNvCxnSpPr/>
                <p:nvPr/>
              </p:nvCxnSpPr>
              <p:spPr bwMode="auto">
                <a:xfrm>
                  <a:off x="5649620" y="3507092"/>
                  <a:ext cx="2199992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073951" y="3479933"/>
                      <a:ext cx="13823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sz="12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𝑚𝑖𝑛𝑢𝑠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3951" y="3479933"/>
                      <a:ext cx="1382365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35876" y="3098177"/>
                <a:ext cx="84089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49803" y="3031917"/>
                    <a:ext cx="42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𝑇𝑋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803" y="3031917"/>
                    <a:ext cx="422488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 smtClean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 smtClean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 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𝑏𝑒𝑠𝑡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46205" y="5439531"/>
            <a:ext cx="7734195" cy="4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 smtClean="0"/>
              <a:t>However, memory accesses in Merlin board cannot fully pipelined</a:t>
            </a:r>
            <a:endParaRPr lang="en-US" sz="1800" i="1" kern="0" dirty="0"/>
          </a:p>
        </p:txBody>
      </p:sp>
    </p:spTree>
    <p:extLst>
      <p:ext uri="{BB962C8B-B14F-4D97-AF65-F5344CB8AC3E}">
        <p14:creationId xmlns:p14="http://schemas.microsoft.com/office/powerpoint/2010/main" val="2721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4"/>
            <a:ext cx="8892480" cy="583930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</a:t>
            </a:r>
            <a:r>
              <a:rPr lang="en-US" sz="2000" dirty="0" smtClean="0"/>
              <a:t>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859226" cy="2084085"/>
            <a:chOff x="860204" y="1390280"/>
            <a:chExt cx="8174546" cy="2907627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83541" y="1400014"/>
              <a:ext cx="5051209" cy="2897893"/>
              <a:chOff x="3983541" y="859039"/>
              <a:chExt cx="5051209" cy="28978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983541" y="859039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983541" y="859039"/>
                  <a:ext cx="5051209" cy="2658654"/>
                  <a:chOff x="3983541" y="859039"/>
                  <a:chExt cx="5051209" cy="2658654"/>
                </a:xfrm>
              </p:grpSpPr>
              <p:sp>
                <p:nvSpPr>
                  <p:cNvPr id="28" name="Content Placeholder 2"/>
                  <p:cNvSpPr txBox="1">
                    <a:spLocks/>
                  </p:cNvSpPr>
                  <p:nvPr/>
                </p:nvSpPr>
                <p:spPr bwMode="auto">
                  <a:xfrm>
                    <a:off x="5104273" y="859039"/>
                    <a:ext cx="3514518" cy="4590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438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400">
                        <a:solidFill>
                          <a:srgbClr val="FF4A00"/>
                        </a:solidFill>
                        <a:latin typeface="+mn-lt"/>
                        <a:cs typeface="+mn-cs"/>
                      </a:defRPr>
                    </a:lvl2pPr>
                    <a:lvl3pPr marL="1022350" indent="-350838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rgbClr val="0021A5"/>
                        </a:solidFill>
                        <a:latin typeface="+mn-lt"/>
                        <a:cs typeface="+mn-cs"/>
                      </a:defRPr>
                    </a:lvl3pPr>
                    <a:lvl4pPr marL="1339850" indent="-315913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4pPr>
                    <a:lvl5pPr marL="1681163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5pPr>
                    <a:lvl6pPr marL="21383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6pPr>
                    <a:lvl7pPr marL="25955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7pPr>
                    <a:lvl8pPr marL="30527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8pPr>
                    <a:lvl9pPr marL="3509963" indent="-339725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+mn-lt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6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dirty="0">
                        <a:solidFill>
                          <a:srgbClr val="003399"/>
                        </a:solidFill>
                      </a:rPr>
                      <a:t>CMC platform on Merlin board</a:t>
                    </a:r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3541" y="1271227"/>
                    <a:ext cx="5051209" cy="2246466"/>
                    <a:chOff x="1353155" y="1252805"/>
                    <a:chExt cx="5743932" cy="2415437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1353155" y="1252805"/>
                      <a:ext cx="5743932" cy="2415437"/>
                      <a:chOff x="1353155" y="1093414"/>
                      <a:chExt cx="5743932" cy="2415437"/>
                    </a:xfrm>
                  </p:grpSpPr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353155" y="1093414"/>
                        <a:ext cx="5743932" cy="2415437"/>
                        <a:chOff x="4074043" y="876773"/>
                        <a:chExt cx="5035704" cy="2073931"/>
                      </a:xfrm>
                    </p:grpSpPr>
                    <p:pic>
                      <p:nvPicPr>
                        <p:cNvPr id="40" name="Picture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074043" y="876773"/>
                          <a:ext cx="4993758" cy="207393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1" name="Rectangle 40"/>
                        <p:cNvSpPr/>
                        <p:nvPr/>
                      </p:nvSpPr>
                      <p:spPr bwMode="auto">
                        <a:xfrm>
                          <a:off x="4437776" y="876773"/>
                          <a:ext cx="4671971" cy="1597979"/>
                        </a:xfrm>
                        <a:prstGeom prst="rect">
                          <a:avLst/>
                        </a:prstGeom>
                        <a:noFill/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4045956" y="3128476"/>
                        <a:ext cx="1155097" cy="323186"/>
                        <a:chOff x="4045956" y="3128476"/>
                        <a:chExt cx="1155097" cy="323186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 bwMode="auto">
                        <a:xfrm>
                          <a:off x="4201198" y="3187816"/>
                          <a:ext cx="756696" cy="1593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4045956" y="3128476"/>
                          <a:ext cx="1155097" cy="3231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800" dirty="0"/>
                            <a:t>M3</a:t>
                          </a:r>
                          <a:r>
                            <a:rPr lang="en-US" sz="800" dirty="0">
                              <a:solidFill>
                                <a:srgbClr val="0000FF"/>
                              </a:solidFill>
                            </a:rPr>
                            <a:t>   M4 M5</a:t>
                          </a:r>
                        </a:p>
                      </p:txBody>
                    </p:sp>
                  </p:grp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5572082" y="3122777"/>
                        <a:ext cx="437932" cy="323186"/>
                        <a:chOff x="5351335" y="3388972"/>
                        <a:chExt cx="437932" cy="323186"/>
                      </a:xfrm>
                    </p:grpSpPr>
                    <p:sp>
                      <p:nvSpPr>
                        <p:cNvPr id="36" name="Rectangle 35"/>
                        <p:cNvSpPr/>
                        <p:nvPr/>
                      </p:nvSpPr>
                      <p:spPr bwMode="auto">
                        <a:xfrm>
                          <a:off x="5502889" y="3464815"/>
                          <a:ext cx="217128" cy="2350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5351335" y="3388972"/>
                          <a:ext cx="437932" cy="3231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800" dirty="0">
                              <a:solidFill>
                                <a:srgbClr val="FF0000"/>
                              </a:solidFill>
                            </a:rPr>
                            <a:t>E’</a:t>
                          </a:r>
                        </a:p>
                      </p:txBody>
                    </p:sp>
                  </p:grpSp>
                </p:grp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6624084" y="2152746"/>
                      <a:ext cx="32573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**</a:t>
                      </a:r>
                    </a:p>
                  </p:txBody>
                </p:sp>
              </p:grpSp>
            </p:grpSp>
            <p:cxnSp>
              <p:nvCxnSpPr>
                <p:cNvPr id="25" name="Straight Arrow Connector 24"/>
                <p:cNvCxnSpPr/>
                <p:nvPr/>
              </p:nvCxnSpPr>
              <p:spPr bwMode="auto">
                <a:xfrm>
                  <a:off x="5649620" y="3507092"/>
                  <a:ext cx="2199992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073951" y="3479933"/>
                      <a:ext cx="13823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sz="12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𝑚𝑖𝑛𝑢𝑠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3951" y="3479933"/>
                      <a:ext cx="1382365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35876" y="3098177"/>
                <a:ext cx="84089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49803" y="3031917"/>
                    <a:ext cx="42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𝑇𝑋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803" y="3031917"/>
                    <a:ext cx="422488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 smtClean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 smtClean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−#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𝑠𝑡𝑎𝑙𝑙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7208" y="5334177"/>
            <a:ext cx="7734195" cy="6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 smtClean="0"/>
              <a:t># of stall cycles can be measured in the Merlin board infrastructure Verilog code</a:t>
            </a:r>
            <a:endParaRPr lang="en-US" sz="1800" i="1" kern="0" dirty="0"/>
          </a:p>
        </p:txBody>
      </p:sp>
    </p:spTree>
    <p:extLst>
      <p:ext uri="{BB962C8B-B14F-4D97-AF65-F5344CB8AC3E}">
        <p14:creationId xmlns:p14="http://schemas.microsoft.com/office/powerpoint/2010/main" val="16284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837" y="3530767"/>
            <a:ext cx="7488259" cy="20300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Determined CMC best-case performance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0021A5"/>
                </a:solidFill>
              </a:rPr>
              <a:t>Determined L</a:t>
            </a:r>
            <a:r>
              <a:rPr lang="en-US" sz="1600" dirty="0" smtClean="0">
                <a:solidFill>
                  <a:srgbClr val="0021A5"/>
                </a:solidFill>
              </a:rPr>
              <a:t>atency A for DRE random access (fill &amp; drain)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Derived from mapping to Merlin board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0021A5"/>
                </a:solidFill>
              </a:rPr>
              <a:t>Including Merlin-board stalls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Problem: Fill and Drain expected to have same performance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Fill and drain correct at points M1, M2, M3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Problem may be measurement at C’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Currently measuring Fill and Drain at C’</a:t>
            </a:r>
            <a:endParaRPr lang="en-US" sz="1600" dirty="0">
              <a:solidFill>
                <a:srgbClr val="0021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2800" dirty="0"/>
              <a:t>Case Study Result for Random Access App</a:t>
            </a:r>
            <a:r>
              <a:rPr lang="en-US" sz="2800" dirty="0" smtClean="0"/>
              <a:t>. (progress)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644664"/>
              </p:ext>
            </p:extLst>
          </p:nvPr>
        </p:nvGraphicFramePr>
        <p:xfrm>
          <a:off x="344905" y="1115311"/>
          <a:ext cx="4438079" cy="23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8216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Graphic spid="5" grpId="0">
        <p:bldAsOne/>
      </p:bldGraphic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942942"/>
            <a:ext cx="7507704" cy="4099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0044" y="872716"/>
            <a:ext cx="7616372" cy="3741812"/>
            <a:chOff x="926086" y="1019336"/>
            <a:chExt cx="7616372" cy="374181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26086" y="1373855"/>
              <a:ext cx="7616372" cy="3387293"/>
              <a:chOff x="4074043" y="874914"/>
              <a:chExt cx="5035704" cy="207393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043" y="874914"/>
                <a:ext cx="4993758" cy="2073931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 bwMode="auto">
              <a:xfrm>
                <a:off x="4437776" y="876773"/>
                <a:ext cx="4671971" cy="1597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564921" y="4277539"/>
              <a:ext cx="1199367" cy="323165"/>
              <a:chOff x="4097404" y="3161827"/>
              <a:chExt cx="904510" cy="230445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97404" y="3161827"/>
                <a:ext cx="904510" cy="230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M3</a:t>
                </a:r>
                <a:r>
                  <a:rPr lang="en-US" sz="1500" dirty="0">
                    <a:solidFill>
                      <a:srgbClr val="0000FF"/>
                    </a:solidFill>
                  </a:rPr>
                  <a:t>   </a:t>
                </a:r>
                <a:r>
                  <a:rPr lang="en-US" sz="1500" dirty="0">
                    <a:solidFill>
                      <a:srgbClr val="00B0F0"/>
                    </a:solidFill>
                  </a:rPr>
                  <a:t>M4 M5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583652" y="4270305"/>
              <a:ext cx="425538" cy="388454"/>
              <a:chOff x="5399095" y="3422867"/>
              <a:chExt cx="320922" cy="277002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5502889" y="3464815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99095" y="3422867"/>
                <a:ext cx="275875" cy="24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4A00"/>
                    </a:solidFill>
                  </a:rPr>
                  <a:t>E’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915263" y="263892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3224" y="4545139"/>
            <a:ext cx="1853636" cy="1558877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5536" y="1727259"/>
            <a:ext cx="1296144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3" y="1099265"/>
            <a:ext cx="7539655" cy="54619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</a:t>
            </a:r>
            <a:r>
              <a:rPr lang="en-US" sz="1600" i="1" dirty="0" smtClean="0">
                <a:latin typeface="Cambria Math" panose="02040503050406030204" pitchFamily="18" charset="0"/>
              </a:rPr>
              <a:t>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M3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73111" y="3462547"/>
            <a:ext cx="2364828" cy="4596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15098</TotalTime>
  <Words>1810</Words>
  <Application>Microsoft Office PowerPoint</Application>
  <PresentationFormat>On-screen Show (4:3)</PresentationFormat>
  <Paragraphs>360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CMC Best-case Performance (Design Op2, 1 link, 1 CMC core)</vt:lpstr>
      <vt:lpstr>CMC Best-case Performance (Design Op2, 1 link, 1 CMC core)</vt:lpstr>
      <vt:lpstr>Case Study Result for Random Access App. (progress)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3171</cp:revision>
  <dcterms:created xsi:type="dcterms:W3CDTF">2003-07-12T15:21:27Z</dcterms:created>
  <dcterms:modified xsi:type="dcterms:W3CDTF">2017-01-16T21:46:07Z</dcterms:modified>
</cp:coreProperties>
</file>