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6"/>
  </p:notesMasterIdLst>
  <p:handoutMasterIdLst>
    <p:handoutMasterId r:id="rId27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10" r:id="rId9"/>
    <p:sldId id="451" r:id="rId10"/>
    <p:sldId id="433" r:id="rId11"/>
    <p:sldId id="446" r:id="rId12"/>
    <p:sldId id="424" r:id="rId13"/>
    <p:sldId id="423" r:id="rId14"/>
    <p:sldId id="420" r:id="rId15"/>
    <p:sldId id="452" r:id="rId16"/>
    <p:sldId id="412" r:id="rId17"/>
    <p:sldId id="413" r:id="rId18"/>
    <p:sldId id="453" r:id="rId19"/>
    <p:sldId id="414" r:id="rId20"/>
    <p:sldId id="454" r:id="rId21"/>
    <p:sldId id="456" r:id="rId22"/>
    <p:sldId id="427" r:id="rId23"/>
    <p:sldId id="458" r:id="rId24"/>
    <p:sldId id="457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91745" autoAdjust="0"/>
  </p:normalViewPr>
  <p:slideViewPr>
    <p:cSldViewPr snapToGrid="0">
      <p:cViewPr>
        <p:scale>
          <a:sx n="60" d="100"/>
          <a:sy n="60" d="100"/>
        </p:scale>
        <p:origin x="1152" y="10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dministrator\Dropbox\CHREC\CMC_Measurement\CMC_Measuremen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ropbox\CHREC\CMC_Measurement\CMC_Measure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Best-case Performance of Random Access App on CMC (Latency A) vs. Table Size(# of elements in 1-D array)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454B-91FB-9DC3FBD4406A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8-454B-91FB-9DC3FBD4406A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8-454B-91FB-9DC3FBD4406A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88-454B-91FB-9DC3FBD44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table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A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Best-case Performance of Random</a:t>
            </a:r>
            <a:r>
              <a:rPr lang="en-US" sz="1400" baseline="0" dirty="0"/>
              <a:t> Access App on CMC (Latency A) vs </a:t>
            </a:r>
            <a:r>
              <a:rPr lang="en-US" sz="1400" baseline="0" dirty="0" err="1"/>
              <a:t>TableSize</a:t>
            </a:r>
            <a:r>
              <a:rPr lang="en-US" sz="1400" baseline="0" dirty="0"/>
              <a:t> (# of elements in 1-D array)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solidFill>
              <a:srgbClr val="6AA3D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solidFill>
              <a:srgbClr val="F57B2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solidFill>
              <a:srgbClr val="A9A9A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solidFill>
              <a:srgbClr val="FFC73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831936"/>
        <c:axId val="56436224"/>
      </c:barChart>
      <c:catAx>
        <c:axId val="5583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table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6224"/>
        <c:crosses val="autoZero"/>
        <c:auto val="1"/>
        <c:lblAlgn val="ctr"/>
        <c:lblOffset val="100"/>
        <c:noMultiLvlLbl val="0"/>
      </c:catAx>
      <c:valAx>
        <c:axId val="564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A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3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slide before this to have graphs similar to Slide 13 for various # of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Y axis</a:t>
            </a:r>
            <a:r>
              <a:rPr lang="en-US" baseline="0" dirty="0"/>
              <a:t> to Latency A</a:t>
            </a:r>
          </a:p>
          <a:p>
            <a:r>
              <a:rPr lang="en-US" baseline="0" dirty="0"/>
              <a:t>Define X axis (31 what?)</a:t>
            </a:r>
          </a:p>
          <a:p>
            <a:r>
              <a:rPr lang="en-US" baseline="0" dirty="0"/>
              <a:t>Correct “</a:t>
            </a:r>
            <a:r>
              <a:rPr lang="en-US" baseline="0" dirty="0" err="1"/>
              <a:t>Randa</a:t>
            </a:r>
            <a:r>
              <a:rPr lang="en-US" baseline="0" dirty="0"/>
              <a:t>” to “</a:t>
            </a:r>
            <a:r>
              <a:rPr lang="en-US" baseline="0" dirty="0" err="1"/>
              <a:t>Randum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29" y="1601839"/>
            <a:ext cx="4889486" cy="2675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Will scale and parameterize 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63814" y="1670608"/>
            <a:ext cx="1376100" cy="1079080"/>
            <a:chOff x="1869244" y="2384631"/>
            <a:chExt cx="1550628" cy="1215938"/>
          </a:xfrm>
        </p:grpSpPr>
        <p:sp>
          <p:nvSpPr>
            <p:cNvPr id="16" name="TextBox 15"/>
            <p:cNvSpPr txBox="1"/>
            <p:nvPr/>
          </p:nvSpPr>
          <p:spPr>
            <a:xfrm>
              <a:off x="2055021" y="3219077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713174" cy="759195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# of bits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core-sw</a:t>
            </a:r>
            <a:r>
              <a:rPr lang="en-US" sz="1400" kern="0" dirty="0">
                <a:solidFill>
                  <a:schemeClr val="tx1"/>
                </a:solidFill>
              </a:rPr>
              <a:t>: # of bits of core-switch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18654352">
            <a:off x="3342160" y="308701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766397" cy="1862492"/>
            <a:chOff x="860204" y="1390280"/>
            <a:chExt cx="8045035" cy="2598471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800966" cy="2588737"/>
              <a:chOff x="5104273" y="859039"/>
              <a:chExt cx="3800966" cy="2588737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826938" y="2108213"/>
                <a:ext cx="1078301" cy="1339563"/>
                <a:chOff x="5723635" y="2152746"/>
                <a:chExt cx="1226179" cy="1440319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358010"/>
                  <a:ext cx="217129" cy="2350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624084" y="2152746"/>
                  <a:ext cx="3257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**</a:t>
                  </a: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𝑎𝑡𝑒𝑛𝑐𝑦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 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𝑏𝑒𝑠𝑡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 rotWithShape="1">
                <a:blip r:embed="rId9"/>
                <a:stretch>
                  <a:fillRect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46205" y="5439531"/>
            <a:ext cx="8150986" cy="4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However, memory accesses in Merlin board cannot be fully pipelined</a:t>
            </a:r>
          </a:p>
        </p:txBody>
      </p:sp>
      <p:sp>
        <p:nvSpPr>
          <p:cNvPr id="15" name="Cross 14"/>
          <p:cNvSpPr/>
          <p:nvPr/>
        </p:nvSpPr>
        <p:spPr>
          <a:xfrm rot="18654352">
            <a:off x="1720837" y="194975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8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4"/>
            <a:ext cx="8892480" cy="583930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561081" cy="1862490"/>
            <a:chOff x="860204" y="1390280"/>
            <a:chExt cx="7758587" cy="2598468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514518" cy="2588734"/>
              <a:chOff x="5104273" y="859039"/>
              <a:chExt cx="3514518" cy="2588734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88105" y="3219114"/>
                <a:ext cx="1529771" cy="228659"/>
                <a:chOff x="4201198" y="3187816"/>
                <a:chExt cx="1739566" cy="245858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201198" y="3187816"/>
                  <a:ext cx="756696" cy="15939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198620"/>
                  <a:ext cx="217129" cy="23505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−#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𝑠𝑡𝑎𝑙𝑙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7208" y="5334177"/>
            <a:ext cx="7734195" cy="6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# of stall cycles can be measured in the Merlin board infrastructure Verilog code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15" name="Cross 14"/>
          <p:cNvSpPr/>
          <p:nvPr/>
        </p:nvSpPr>
        <p:spPr>
          <a:xfrm rot="18654352">
            <a:off x="1720837" y="194975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603547"/>
              </p:ext>
            </p:extLst>
          </p:nvPr>
        </p:nvGraphicFramePr>
        <p:xfrm>
          <a:off x="651950" y="832534"/>
          <a:ext cx="4834450" cy="26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4837" y="3530767"/>
            <a:ext cx="7488259" cy="20300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Determined CMC best-case performance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Determined Latency A for DRE random access (fill &amp; drain)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Derived from mapping to Merlin board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Included Merlin-board stalls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Problem: Fill and Drain expected to have same performance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Fill and drain correct at points M1, M2, M3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Problem may be measurement at C’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Currently measuring Fill and Drain at C’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2800" dirty="0"/>
              <a:t>Case Study Result for Random Access App. (progress)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50565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04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1030049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</a:t>
            </a:r>
            <a:r>
              <a:rPr lang="en-US" sz="1600" i="1" dirty="0"/>
              <a:t>delay TSV* + </a:t>
            </a:r>
            <a:r>
              <a:rPr lang="en-US" sz="1600" i="1" dirty="0"/>
              <a:t>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15233</TotalTime>
  <Words>1884</Words>
  <Application>Microsoft Office PowerPoint</Application>
  <PresentationFormat>On-screen Show (4:3)</PresentationFormat>
  <Paragraphs>351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宋体</vt:lpstr>
      <vt:lpstr>Arial</vt:lpstr>
      <vt:lpstr>Arial Narrow</vt:lpstr>
      <vt:lpstr>Calibri</vt:lpstr>
      <vt:lpstr>Cambria Math</vt:lpstr>
      <vt:lpstr>Courier New</vt:lpstr>
      <vt:lpstr>DejaVu Sans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CMC Best-case Performance (Design Op2, 1 link, 1 CMC core)</vt:lpstr>
      <vt:lpstr>CMC Best-case Performance (Design Op2, 1 link, 1 CMC core)</vt:lpstr>
      <vt:lpstr>Case Study Result for Random Access App. (progress)</vt:lpstr>
      <vt:lpstr>Going Forward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hlam@ufl.edu</cp:lastModifiedBy>
  <cp:revision>3206</cp:revision>
  <dcterms:created xsi:type="dcterms:W3CDTF">2003-07-12T15:21:27Z</dcterms:created>
  <dcterms:modified xsi:type="dcterms:W3CDTF">2017-01-17T02:15:38Z</dcterms:modified>
</cp:coreProperties>
</file>