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49" r:id="rId3"/>
    <p:sldId id="388" r:id="rId4"/>
    <p:sldId id="389" r:id="rId5"/>
    <p:sldId id="409" r:id="rId6"/>
    <p:sldId id="447" r:id="rId7"/>
    <p:sldId id="410" r:id="rId8"/>
    <p:sldId id="423" r:id="rId9"/>
    <p:sldId id="420" r:id="rId10"/>
    <p:sldId id="466" r:id="rId11"/>
    <p:sldId id="412" r:id="rId12"/>
    <p:sldId id="413" r:id="rId13"/>
    <p:sldId id="467" r:id="rId14"/>
    <p:sldId id="458" r:id="rId15"/>
    <p:sldId id="461" r:id="rId16"/>
    <p:sldId id="460" r:id="rId17"/>
    <p:sldId id="462" r:id="rId18"/>
    <p:sldId id="468" r:id="rId19"/>
    <p:sldId id="463" r:id="rId20"/>
    <p:sldId id="464" r:id="rId21"/>
    <p:sldId id="465" r:id="rId22"/>
    <p:sldId id="469" r:id="rId23"/>
    <p:sldId id="457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1474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631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0517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424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190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r>
              <a:rPr lang="en-US" sz="2000" dirty="0">
                <a:solidFill>
                  <a:srgbClr val="FF4A00"/>
                </a:solidFill>
              </a:rPr>
              <a:t>Validation of performance </a:t>
            </a:r>
            <a:r>
              <a:rPr lang="en-US" sz="2000" dirty="0" err="1">
                <a:solidFill>
                  <a:srgbClr val="FF4A00"/>
                </a:solidFill>
              </a:rPr>
              <a:t>measurment</a:t>
            </a:r>
            <a:endParaRPr lang="en-US" sz="2000" dirty="0">
              <a:solidFill>
                <a:srgbClr val="FF4A0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PERFMON code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performance measurement</a:t>
            </a:r>
          </a:p>
          <a:p>
            <a:r>
              <a:rPr lang="en-US" sz="2000" dirty="0">
                <a:solidFill>
                  <a:srgbClr val="FF4A00"/>
                </a:solidFill>
              </a:rPr>
              <a:t>Bloom filter HT implementations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Spell checker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Content-based deep packet inspection (longest string match)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Sorting HT </a:t>
            </a:r>
            <a:r>
              <a:rPr lang="en-US" sz="2000" dirty="0" err="1">
                <a:solidFill>
                  <a:srgbClr val="FF4A00"/>
                </a:solidFill>
              </a:rPr>
              <a:t>implementaitons</a:t>
            </a:r>
            <a:endParaRPr lang="en-US" sz="2000" dirty="0">
              <a:solidFill>
                <a:srgbClr val="FF4A00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3058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Simplified CMC-to-Merlin mapping</a:t>
            </a:r>
          </a:p>
          <a:p>
            <a:r>
              <a:rPr lang="en-US" sz="2000" dirty="0">
                <a:solidFill>
                  <a:srgbClr val="FF4A00"/>
                </a:solidFill>
              </a:rPr>
              <a:t>Validation of performance </a:t>
            </a:r>
            <a:r>
              <a:rPr lang="en-US" sz="2000" dirty="0" err="1">
                <a:solidFill>
                  <a:srgbClr val="FF4A00"/>
                </a:solidFill>
              </a:rPr>
              <a:t>measurment</a:t>
            </a:r>
            <a:endParaRPr lang="en-US" sz="2000" dirty="0">
              <a:solidFill>
                <a:srgbClr val="FF4A0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PERFMON code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performance measurement</a:t>
            </a:r>
          </a:p>
          <a:p>
            <a:r>
              <a:rPr lang="en-US" sz="2000" dirty="0">
                <a:solidFill>
                  <a:srgbClr val="FF4A00"/>
                </a:solidFill>
              </a:rPr>
              <a:t>Bloom filter HT implementations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Spell checker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Content-based deep packet inspection (longest string match)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Sorting HT </a:t>
            </a:r>
            <a:r>
              <a:rPr lang="en-US" sz="2000" dirty="0" err="1">
                <a:solidFill>
                  <a:srgbClr val="FF4A00"/>
                </a:solidFill>
              </a:rPr>
              <a:t>implementaitons</a:t>
            </a:r>
            <a:endParaRPr lang="en-US" sz="2000" dirty="0">
              <a:solidFill>
                <a:srgbClr val="FF4A00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61951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58450"/>
            <a:ext cx="8534400" cy="2272475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M1, M2, M3 </a:t>
            </a:r>
            <a:r>
              <a:rPr lang="en-US" sz="2000" dirty="0">
                <a:solidFill>
                  <a:srgbClr val="FF4A00"/>
                </a:solidFill>
              </a:rPr>
              <a:t>are measured in PERFMON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PERFMON – hardware 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 </a:t>
            </a:r>
            <a:r>
              <a:rPr lang="en-US" sz="2000" dirty="0">
                <a:solidFill>
                  <a:srgbClr val="FF4A00"/>
                </a:solidFill>
              </a:rPr>
              <a:t>are not measured in PERFMON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 overlapping memory access, we observed: M1 = M2 = M3 = M4 = M5 = E’</a:t>
            </a:r>
          </a:p>
          <a:p>
            <a:r>
              <a:rPr lang="en-US" sz="2000" dirty="0">
                <a:solidFill>
                  <a:srgbClr val="FF4A00"/>
                </a:solidFill>
              </a:rPr>
              <a:t>To validate </a:t>
            </a:r>
            <a:r>
              <a:rPr lang="en-US" sz="2000" dirty="0">
                <a:solidFill>
                  <a:schemeClr val="accent2"/>
                </a:solidFill>
              </a:rPr>
              <a:t>M1, M2, M3 </a:t>
            </a:r>
            <a:r>
              <a:rPr lang="en-US" sz="2000" dirty="0">
                <a:solidFill>
                  <a:srgbClr val="FF4A00"/>
                </a:solidFill>
              </a:rPr>
              <a:t>are accurately measured in PERFMON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9" y="908707"/>
            <a:ext cx="7250381" cy="28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4A00"/>
                </a:solidFill>
              </a:rPr>
              <a:t>Progress: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a Merlin board RTL simulation with help from Convey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Validating reported latency from PERFMON in </a:t>
            </a:r>
            <a:r>
              <a:rPr lang="en-US" dirty="0" err="1">
                <a:solidFill>
                  <a:schemeClr val="tx1"/>
                </a:solidFill>
              </a:rPr>
              <a:t>ModelSim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0059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203916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524" y="3140968"/>
            <a:ext cx="1948682" cy="1877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overlapping memory request: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Measured on Merlin board</a:t>
            </a:r>
            <a:r>
              <a:rPr lang="en-US" sz="1600" dirty="0">
                <a:solidFill>
                  <a:srgbClr val="0021A5"/>
                </a:solidFill>
              </a:rPr>
              <a:t>: </a:t>
            </a:r>
            <a:r>
              <a:rPr lang="en-US" sz="1600" dirty="0">
                <a:solidFill>
                  <a:schemeClr val="accent2"/>
                </a:solidFill>
              </a:rPr>
              <a:t>D’=M1=M2=M3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Hypothesis</a:t>
            </a:r>
            <a:r>
              <a:rPr lang="en-US" sz="1600" dirty="0">
                <a:solidFill>
                  <a:schemeClr val="accent2"/>
                </a:solidFill>
              </a:rPr>
              <a:t>: </a:t>
            </a:r>
            <a:r>
              <a:rPr lang="en-US" sz="1600" dirty="0">
                <a:solidFill>
                  <a:srgbClr val="0070C0"/>
                </a:solidFill>
              </a:rPr>
              <a:t>M4 = M4 = E’ </a:t>
            </a:r>
            <a:r>
              <a:rPr lang="en-US" sz="1600" dirty="0">
                <a:solidFill>
                  <a:schemeClr val="accent2"/>
                </a:solidFill>
              </a:rPr>
              <a:t>= M1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1865" y="2348880"/>
            <a:ext cx="2230015" cy="7920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1760" y="3633700"/>
            <a:ext cx="28083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Collect memory trace at D’</a:t>
            </a:r>
          </a:p>
          <a:p>
            <a:pPr marL="342900" indent="-342900">
              <a:buAutoNum type="arabicPeriod"/>
            </a:pPr>
            <a:r>
              <a:rPr lang="en-US" sz="1200" dirty="0"/>
              <a:t>Input memory trace to simulator’s host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8688" y="3340729"/>
            <a:ext cx="581484" cy="3060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38687" y="3646825"/>
            <a:ext cx="3451404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</a:t>
            </a:r>
            <a:r>
              <a:rPr lang="en-US" sz="1200" dirty="0">
                <a:solidFill>
                  <a:srgbClr val="0070C0"/>
                </a:solidFill>
              </a:rPr>
              <a:t>M5 (= E’) </a:t>
            </a:r>
            <a:r>
              <a:rPr lang="en-US" sz="1200" dirty="0">
                <a:solidFill>
                  <a:schemeClr val="tx1"/>
                </a:solidFill>
              </a:rPr>
              <a:t>= C = E (from HMC simulator)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7238" y="4652475"/>
            <a:ext cx="183620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 (from Micron)</a:t>
            </a:r>
          </a:p>
        </p:txBody>
      </p:sp>
    </p:spTree>
    <p:extLst>
      <p:ext uri="{BB962C8B-B14F-4D97-AF65-F5344CB8AC3E}">
        <p14:creationId xmlns:p14="http://schemas.microsoft.com/office/powerpoint/2010/main" val="2482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611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Simplified CMC-to-Merlin mapping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Validation of performance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measurment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Validation of PERFMON code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Validation of performance measurement</a:t>
            </a:r>
          </a:p>
          <a:p>
            <a:r>
              <a:rPr lang="en-US" sz="2000" dirty="0">
                <a:solidFill>
                  <a:srgbClr val="FF4A00"/>
                </a:solidFill>
              </a:rPr>
              <a:t>Bloom filter HT implementations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Spell checker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Content-based deep packet inspection (longest string match)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Sorting HT </a:t>
            </a:r>
            <a:r>
              <a:rPr lang="en-US" sz="2000" dirty="0" err="1">
                <a:solidFill>
                  <a:srgbClr val="FF4A00"/>
                </a:solidFill>
              </a:rPr>
              <a:t>implementaitons</a:t>
            </a:r>
            <a:endParaRPr lang="en-US" sz="2000" dirty="0">
              <a:solidFill>
                <a:srgbClr val="FF4A00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4439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4A00"/>
                </a:solidFill>
              </a:rPr>
              <a:t>First demo: spell checker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Population phase: Use a dictionary as a database to set bloom filter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Probe phase: When a new word is input, bloom filter checks the existence of this word in the dictionary. If doesn’t exist, it’s reported as a wrong spelling.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87" y="1179757"/>
            <a:ext cx="5037062" cy="49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60156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r>
              <a:rPr lang="en-US" sz="2000" dirty="0">
                <a:solidFill>
                  <a:srgbClr val="FF4A00"/>
                </a:solidFill>
              </a:rPr>
              <a:t>Validation of performance </a:t>
            </a:r>
            <a:r>
              <a:rPr lang="en-US" sz="2000" dirty="0" err="1">
                <a:solidFill>
                  <a:srgbClr val="FF4A00"/>
                </a:solidFill>
              </a:rPr>
              <a:t>measurment</a:t>
            </a:r>
            <a:endParaRPr lang="en-US" sz="2000" dirty="0">
              <a:solidFill>
                <a:srgbClr val="FF4A0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PERFMON code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Validation of performance measurement</a:t>
            </a:r>
          </a:p>
          <a:p>
            <a:r>
              <a:rPr lang="en-US" sz="2000" dirty="0">
                <a:solidFill>
                  <a:srgbClr val="FF4A00"/>
                </a:solidFill>
              </a:rPr>
              <a:t>Bloom filter HT implementations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Spell checker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Content-based deep packet inspection (longest string match)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Sorting HT </a:t>
            </a:r>
            <a:r>
              <a:rPr lang="en-US" sz="2000" dirty="0" err="1">
                <a:solidFill>
                  <a:srgbClr val="FF4A00"/>
                </a:solidFill>
              </a:rPr>
              <a:t>implementaitons</a:t>
            </a:r>
            <a:endParaRPr lang="en-US" sz="2000" dirty="0">
              <a:solidFill>
                <a:srgbClr val="FF4A00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4A00"/>
                </a:solidFill>
              </a:rPr>
              <a:t>Second demo: content-based deep packet inspection (longest string matching)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Population phase: Use a group of different-length sensitive words to set bloom filter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Probe phase: When a packet is input, bloom filter searches the longest matching string in the packet, reports it if any.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Utilized all 16 HT units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619" y="2119441"/>
            <a:ext cx="6610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-0.7871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HT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6290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Simplified CMC-to-Merlin mapping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Validation of performance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measurment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Validation of PERFMON code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Validation of performance measurement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Bloom filter HT implementations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Spell checker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Content-based deep packet inspection (longest string match)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Sorting HT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implementaitons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8717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1030049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15312</TotalTime>
  <Words>1485</Words>
  <Application>Microsoft Office PowerPoint</Application>
  <PresentationFormat>全屏显示(4:3)</PresentationFormat>
  <Paragraphs>247</Paragraphs>
  <Slides>23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Microsoft Visio Drawing</vt:lpstr>
      <vt:lpstr>Research Platform for Custom Memory Cube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Validation of PERFMON</vt:lpstr>
      <vt:lpstr>Validation of PERFMON</vt:lpstr>
      <vt:lpstr>Validation of Measurement</vt:lpstr>
      <vt:lpstr>Validation of Measurement</vt:lpstr>
      <vt:lpstr>Outline</vt:lpstr>
      <vt:lpstr>Bloom Filter HT Implementation</vt:lpstr>
      <vt:lpstr>Bloom Filter HT Implementation</vt:lpstr>
      <vt:lpstr>Sorting HT Implementation</vt:lpstr>
      <vt:lpstr>Outline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3231</cp:revision>
  <dcterms:created xsi:type="dcterms:W3CDTF">2003-07-12T15:21:27Z</dcterms:created>
  <dcterms:modified xsi:type="dcterms:W3CDTF">2017-02-20T15:31:59Z</dcterms:modified>
</cp:coreProperties>
</file>