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8"/>
  </p:notesMasterIdLst>
  <p:handoutMasterIdLst>
    <p:handoutMasterId r:id="rId49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16" r:id="rId22"/>
    <p:sldId id="514" r:id="rId23"/>
    <p:sldId id="517" r:id="rId24"/>
    <p:sldId id="515" r:id="rId25"/>
    <p:sldId id="496" r:id="rId26"/>
    <p:sldId id="518" r:id="rId27"/>
    <p:sldId id="507" r:id="rId28"/>
    <p:sldId id="489" r:id="rId29"/>
    <p:sldId id="481" r:id="rId30"/>
    <p:sldId id="519" r:id="rId31"/>
    <p:sldId id="509" r:id="rId32"/>
    <p:sldId id="490" r:id="rId33"/>
    <p:sldId id="487" r:id="rId34"/>
    <p:sldId id="474" r:id="rId35"/>
    <p:sldId id="475" r:id="rId36"/>
    <p:sldId id="513" r:id="rId37"/>
    <p:sldId id="470" r:id="rId38"/>
    <p:sldId id="471" r:id="rId39"/>
    <p:sldId id="472" r:id="rId40"/>
    <p:sldId id="497" r:id="rId41"/>
    <p:sldId id="499" r:id="rId42"/>
    <p:sldId id="500" r:id="rId43"/>
    <p:sldId id="501" r:id="rId44"/>
    <p:sldId id="502" r:id="rId45"/>
    <p:sldId id="503" r:id="rId46"/>
    <p:sldId id="457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5970" autoAdjust="0"/>
  </p:normalViewPr>
  <p:slideViewPr>
    <p:cSldViewPr snapToGrid="0">
      <p:cViewPr>
        <p:scale>
          <a:sx n="75" d="100"/>
          <a:sy n="75" d="100"/>
        </p:scale>
        <p:origin x="955" y="-11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in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HMC simulator from some university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System C HMC simulator from Micron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NDA</a:t>
            </a:r>
          </a:p>
          <a:p>
            <a:pPr lvl="1"/>
            <a:r>
              <a:rPr lang="en-US" dirty="0"/>
              <a:t>Dan responded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5240" y="2968902"/>
            <a:ext cx="248801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Need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4733" y="1858665"/>
            <a:ext cx="16865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Put some labels describing the animation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759"/>
            <a:ext cx="4071260" cy="48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4805910" y="900752"/>
            <a:ext cx="424255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1000 HMC reads: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 Latency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7694" y="737708"/>
            <a:ext cx="166821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latency of all request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6345"/>
          <a:stretch/>
        </p:blipFill>
        <p:spPr>
          <a:xfrm>
            <a:off x="6068563" y="68217"/>
            <a:ext cx="2990227" cy="21094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32090" y="1054704"/>
            <a:ext cx="811210" cy="5878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5" name="Oval 4"/>
          <p:cNvSpPr/>
          <p:nvPr/>
        </p:nvSpPr>
        <p:spPr>
          <a:xfrm>
            <a:off x="546100" y="5402789"/>
            <a:ext cx="1130300" cy="7207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00" y="5472202"/>
            <a:ext cx="1130300" cy="788898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8904" y="2445803"/>
            <a:ext cx="17950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Measured here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07119" y="1547084"/>
            <a:ext cx="2527181" cy="898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137695" y="4336341"/>
            <a:ext cx="17950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Equivalent to 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5910" y="4216400"/>
            <a:ext cx="1263590" cy="11994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</a:t>
            </a:r>
            <a:r>
              <a:rPr lang="en-US" sz="2000" kern="0" dirty="0" err="1">
                <a:solidFill>
                  <a:srgbClr val="0021A5"/>
                </a:solidFill>
              </a:rPr>
              <a:t>SystemC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3425340" y="3678195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Input memory trace to simulator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Collect memory trace on Merlin board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 flipV="1">
            <a:off x="2182716" y="3018886"/>
            <a:ext cx="1697317" cy="241093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results</a:t>
            </a:r>
          </a:p>
          <a:p>
            <a:r>
              <a:rPr lang="en-US" dirty="0" err="1"/>
              <a:t>Telecon</a:t>
            </a:r>
            <a:r>
              <a:rPr lang="en-US" dirty="0"/>
              <a:t> with Dan</a:t>
            </a:r>
          </a:p>
          <a:p>
            <a:r>
              <a:rPr lang="en-US" dirty="0"/>
              <a:t>Need Optimal trace for </a:t>
            </a:r>
            <a:r>
              <a:rPr lang="en-US" dirty="0" err="1"/>
              <a:t>SystemC</a:t>
            </a:r>
            <a:r>
              <a:rPr lang="en-US" dirty="0"/>
              <a:t> 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90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2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1"/>
            <a:ext cx="2902520" cy="91908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36609" y="2777201"/>
            <a:ext cx="537191" cy="283619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00548" y="4936522"/>
            <a:ext cx="2795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3927980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Visio" r:id="rId5" imgW="9762720" imgH="8037982" progId="Visio.Drawing.15">
                  <p:embed/>
                </p:oleObj>
              </mc:Choice>
              <mc:Fallback>
                <p:oleObj name="Visio" r:id="rId5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56473"/>
              </p:ext>
            </p:extLst>
          </p:nvPr>
        </p:nvGraphicFramePr>
        <p:xfrm>
          <a:off x="25527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46453"/>
            <a:ext cx="3321050" cy="12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/>
          <p:nvPr/>
        </p:nvCxnSpPr>
        <p:spPr>
          <a:xfrm flipH="1" flipV="1">
            <a:off x="1739900" y="2789858"/>
            <a:ext cx="3638924" cy="32808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81596" y="4009519"/>
            <a:ext cx="7862304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t1 and t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t2 = t – t1</a:t>
            </a:r>
          </a:p>
          <a:p>
            <a:r>
              <a:rPr lang="en-US" sz="1800" kern="0" dirty="0"/>
              <a:t>t2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/>
              <a:t>t2</a:t>
            </a:r>
            <a:r>
              <a:rPr lang="en-US" sz="1800" kern="0" baseline="-25000" dirty="0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 err="1"/>
              <a:t>SystemC</a:t>
            </a:r>
            <a:r>
              <a:rPr lang="en-US" dirty="0"/>
              <a:t> simulator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107747"/>
            <a:ext cx="4394984" cy="3536261"/>
          </a:xfrm>
        </p:spPr>
        <p:txBody>
          <a:bodyPr/>
          <a:lstStyle/>
          <a:p>
            <a:r>
              <a:rPr lang="en-US" dirty="0"/>
              <a:t>Contd.</a:t>
            </a:r>
          </a:p>
          <a:p>
            <a:pPr lvl="1"/>
            <a:r>
              <a:rPr lang="en-US" dirty="0"/>
              <a:t>Put hypothesis, etc. here</a:t>
            </a:r>
            <a:endParaRPr lang="en-US" dirty="0">
              <a:solidFill>
                <a:srgbClr val="FF4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6184316" cy="4333875"/>
            <a:chOff x="1981200" y="1339850"/>
            <a:chExt cx="7008891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9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5538687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 3 Results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0489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Sparse Matrix Vector Multiplication (SpMV) latency results on DRE Emulation Framework (Based on Chris Hajas et al.*)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2" y="1972959"/>
            <a:ext cx="5478795" cy="33489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273282"/>
            <a:ext cx="8496436" cy="9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/>
              <a:t> Execution Time (s) for different matrix sizes</a:t>
            </a:r>
          </a:p>
          <a:p>
            <a:pPr lvl="1">
              <a:spcBef>
                <a:spcPts val="0"/>
              </a:spcBef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2087724" y="6150557"/>
            <a:ext cx="55086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* "Emulating In-Memory Data Rearrangement for HPC Applications”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- Authors: Christopher W. Hajas (University of Florida), G. Scott Lloyd (Lawrence Livermore National Laboratory), Maya B. Gokhale (Lawrence Livermore National Laboratory)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17" y="1972959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34485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5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737987"/>
            <a:ext cx="8229600" cy="20128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M3 should be close to M5 and E’ (HMC_IF doesn’t contain complex logic, predict HMCC also doesn’t contain complex logic)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Compare M3 with latency reported in LLNL’s published papers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537658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64117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16364</TotalTime>
  <Words>2804</Words>
  <Application>Microsoft Office PowerPoint</Application>
  <PresentationFormat>全屏显示(4:3)</PresentationFormat>
  <Paragraphs>516</Paragraphs>
  <Slides>46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Unexpected Result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 &amp; Conclusions</vt:lpstr>
      <vt:lpstr>Outline</vt:lpstr>
      <vt:lpstr>Comparison to Published DRE Data </vt:lpstr>
      <vt:lpstr>Comparison to Published DRE Data 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3604</cp:revision>
  <dcterms:created xsi:type="dcterms:W3CDTF">2003-07-12T15:21:27Z</dcterms:created>
  <dcterms:modified xsi:type="dcterms:W3CDTF">2017-03-02T13:54:13Z</dcterms:modified>
</cp:coreProperties>
</file>