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9"/>
  </p:notesMasterIdLst>
  <p:handoutMasterIdLst>
    <p:handoutMasterId r:id="rId50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21" r:id="rId24"/>
    <p:sldId id="515" r:id="rId25"/>
    <p:sldId id="496" r:id="rId26"/>
    <p:sldId id="518" r:id="rId27"/>
    <p:sldId id="507" r:id="rId28"/>
    <p:sldId id="489" r:id="rId29"/>
    <p:sldId id="481" r:id="rId30"/>
    <p:sldId id="522" r:id="rId31"/>
    <p:sldId id="523" r:id="rId32"/>
    <p:sldId id="524" r:id="rId33"/>
    <p:sldId id="525" r:id="rId34"/>
    <p:sldId id="509" r:id="rId35"/>
    <p:sldId id="474" r:id="rId36"/>
    <p:sldId id="475" r:id="rId37"/>
    <p:sldId id="513" r:id="rId38"/>
    <p:sldId id="470" r:id="rId39"/>
    <p:sldId id="471" r:id="rId40"/>
    <p:sldId id="472" r:id="rId41"/>
    <p:sldId id="497" r:id="rId42"/>
    <p:sldId id="499" r:id="rId43"/>
    <p:sldId id="500" r:id="rId44"/>
    <p:sldId id="501" r:id="rId45"/>
    <p:sldId id="502" r:id="rId46"/>
    <p:sldId id="503" r:id="rId47"/>
    <p:sldId id="457" r:id="rId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6" autoAdjust="0"/>
    <p:restoredTop sz="85970" autoAdjust="0"/>
  </p:normalViewPr>
  <p:slideViewPr>
    <p:cSldViewPr snapToGrid="0">
      <p:cViewPr varScale="1">
        <p:scale>
          <a:sx n="92" d="100"/>
          <a:sy n="92" d="100"/>
        </p:scale>
        <p:origin x="456" y="7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on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156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570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1340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1209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607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CasHMC simulator from Hanyang University</a:t>
            </a:r>
          </a:p>
          <a:p>
            <a:pPr lvl="1"/>
            <a:r>
              <a:rPr lang="en-US" dirty="0"/>
              <a:t>No information about how the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70C0"/>
                </a:solidFill>
              </a:rPr>
              <a:t>(still in communication with Micron?)</a:t>
            </a:r>
          </a:p>
          <a:p>
            <a:r>
              <a:rPr lang="en-US" dirty="0" err="1"/>
              <a:t>SystemC</a:t>
            </a:r>
            <a:r>
              <a:rPr lang="en-US" dirty="0"/>
              <a:t> HMC simulator from Micron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Accurate for optimal memory traces</a:t>
            </a:r>
          </a:p>
          <a:p>
            <a:pPr lvl="1"/>
            <a:r>
              <a:rPr lang="en-US" dirty="0"/>
              <a:t>Communicating with Dan Stewart (Micron engineer) to interpret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1159729"/>
            <a:ext cx="4067175" cy="481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endCxn id="25" idx="2"/>
          </p:cNvCxnSpPr>
          <p:nvPr/>
        </p:nvCxnSpPr>
        <p:spPr>
          <a:xfrm flipV="1">
            <a:off x="2715475" y="1270657"/>
            <a:ext cx="525010" cy="100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86764" y="5345114"/>
            <a:ext cx="1130300" cy="7888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15" idx="7"/>
          </p:cNvCxnSpPr>
          <p:nvPr/>
        </p:nvCxnSpPr>
        <p:spPr>
          <a:xfrm flipV="1">
            <a:off x="1451535" y="1631284"/>
            <a:ext cx="6093513" cy="382936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 flipV="1">
            <a:off x="1589768" y="4571843"/>
            <a:ext cx="4548009" cy="10407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5" name="Oval 24"/>
          <p:cNvSpPr/>
          <p:nvPr/>
        </p:nvSpPr>
        <p:spPr>
          <a:xfrm>
            <a:off x="3240485" y="764276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291" y="1281151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7730" y="4045420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equals point C on the Simulator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1337" y="948640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8" grpId="0" animBg="1"/>
      <p:bldP spid="32" grpId="0" animBg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3146521" y="360917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memory trace to simulator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Collect memory trace of 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/>
          <p:nvPr/>
        </p:nvCxnSpPr>
        <p:spPr>
          <a:xfrm flipV="1">
            <a:off x="2190494" y="3263900"/>
            <a:ext cx="971806" cy="1895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/>
              <a:t>Telecon with Dan (Micron engineer responsible for </a:t>
            </a:r>
            <a:r>
              <a:rPr lang="en-US" dirty="0" err="1"/>
              <a:t>SystemC</a:t>
            </a:r>
            <a:r>
              <a:rPr lang="en-US" dirty="0"/>
              <a:t> simulator)</a:t>
            </a:r>
          </a:p>
          <a:p>
            <a:r>
              <a:rPr lang="en-US" dirty="0"/>
              <a:t>Need optimal trace for </a:t>
            </a:r>
            <a:r>
              <a:rPr lang="en-US" dirty="0" err="1"/>
              <a:t>SystemC</a:t>
            </a:r>
            <a:r>
              <a:rPr lang="en-US" dirty="0"/>
              <a:t>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optimal memory trace into simulator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45158"/>
            <a:ext cx="230452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9957648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2"/>
            <a:ext cx="3528776" cy="919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95156" y="2601737"/>
            <a:ext cx="971404" cy="30116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8414" y="2924283"/>
            <a:ext cx="239318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350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5" name="Straight Arrow Connector 10"/>
          <p:cNvCxnSpPr/>
          <p:nvPr/>
        </p:nvCxnSpPr>
        <p:spPr>
          <a:xfrm flipV="1">
            <a:off x="5649870" y="5025828"/>
            <a:ext cx="700130" cy="80480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60127"/>
            <a:ext cx="3594100" cy="4977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(next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Link Avg. Latency = 479.414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307326"/>
            <a:ext cx="4394984" cy="3572773"/>
          </a:xfrm>
        </p:spPr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 (already validated by measurement)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M1 = M2 = M3 = (M4 = M5 = E’)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HMC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M5 = 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E = E’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9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Total overlapping latency</a:t>
            </a:r>
          </a:p>
          <a:p>
            <a:pPr lvl="2"/>
            <a:r>
              <a:rPr lang="en-US" dirty="0">
                <a:solidFill>
                  <a:srgbClr val="FF4A00"/>
                </a:solidFill>
                <a:ea typeface="+mn-ea"/>
              </a:rPr>
              <a:t>1683.2ns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8151"/>
          <a:stretch/>
        </p:blipFill>
        <p:spPr>
          <a:xfrm>
            <a:off x="5579822" y="1251099"/>
            <a:ext cx="3316085" cy="1644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6101" y="1374557"/>
            <a:ext cx="538480" cy="1342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14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Other </a:t>
            </a:r>
            <a:r>
              <a:rPr lang="en-US" sz="3200" dirty="0"/>
              <a:t>Experiments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108"/>
            <a:ext cx="8534400" cy="2225749"/>
          </a:xfrm>
        </p:spPr>
        <p:txBody>
          <a:bodyPr/>
          <a:lstStyle/>
          <a:p>
            <a:r>
              <a:rPr lang="en-US" dirty="0"/>
              <a:t>Increasing the request count to ~10k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Simulator produces more accurate results</a:t>
            </a:r>
          </a:p>
          <a:p>
            <a:r>
              <a:rPr lang="en-US" dirty="0"/>
              <a:t>Implement NOP (No-Operation) on hardware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means sending Null FLITs on the Link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Read request takes one FLIT but a read response needs two FLITs, so higher Response Utilization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helps reduce the response traffic at the expense of slightly reduced bandwidth</a:t>
            </a:r>
          </a:p>
          <a:p>
            <a:r>
              <a:rPr lang="en-US" dirty="0"/>
              <a:t>Multiplexing Read and Write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Produces better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Write takes one Req. and one Res. FLIT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56858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</a:t>
            </a:r>
            <a:r>
              <a:rPr lang="en-US" sz="3200" dirty="0"/>
              <a:t>10k Rd. Requests (NOP)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2736"/>
            <a:ext cx="8342892" cy="4896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682" y="4499264"/>
            <a:ext cx="8416636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0284" y="2576641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92480" y="3397826"/>
            <a:ext cx="1444336" cy="1101438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00603" y="2726549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17 NOPs after every 16 Read requests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1199493"/>
            <a:ext cx="5114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10k Rd. and Wr.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0" y="1088740"/>
            <a:ext cx="8241980" cy="4837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82" y="3155001"/>
            <a:ext cx="4991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17837</TotalTime>
  <Words>2913</Words>
  <Application>Microsoft Office PowerPoint</Application>
  <PresentationFormat>On-screen Show (4:3)</PresentationFormat>
  <Paragraphs>540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宋体</vt:lpstr>
      <vt:lpstr>Arial</vt:lpstr>
      <vt:lpstr>Arial Narrow</vt:lpstr>
      <vt:lpstr>Cambria Math</vt:lpstr>
      <vt:lpstr>DejaVu Sans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</vt:lpstr>
      <vt:lpstr>SystemC Simulator : Other Experiments</vt:lpstr>
      <vt:lpstr>SystemC Simulator : 10k Rd. Requests (NOP)</vt:lpstr>
      <vt:lpstr>SystemC Simulator : 10k Rd. and Wr. Requests</vt:lpstr>
      <vt:lpstr>Outline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Vinayak Deshpande</cp:lastModifiedBy>
  <cp:revision>3719</cp:revision>
  <dcterms:created xsi:type="dcterms:W3CDTF">2003-07-12T15:21:27Z</dcterms:created>
  <dcterms:modified xsi:type="dcterms:W3CDTF">2017-03-31T14:41:19Z</dcterms:modified>
</cp:coreProperties>
</file>