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"/>
  </p:notesMasterIdLst>
  <p:handoutMasterIdLst>
    <p:handoutMasterId r:id="rId5"/>
  </p:handoutMasterIdLst>
  <p:sldIdLst>
    <p:sldId id="406" r:id="rId2"/>
    <p:sldId id="407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9" autoAdjust="0"/>
    <p:restoredTop sz="86237" autoAdjust="0"/>
  </p:normalViewPr>
  <p:slideViewPr>
    <p:cSldViewPr>
      <p:cViewPr varScale="1">
        <p:scale>
          <a:sx n="74" d="100"/>
          <a:sy n="74" d="100"/>
        </p:scale>
        <p:origin x="1590" y="54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430338" indent="-1430338"/>
            <a:r>
              <a:rPr lang="en-US" sz="4400" dirty="0"/>
              <a:t>CMC Project (</a:t>
            </a:r>
            <a:r>
              <a:rPr lang="en-US" sz="4400" dirty="0" err="1"/>
              <a:t>Vinayak</a:t>
            </a:r>
            <a:r>
              <a:rPr lang="en-US" sz="4400" dirty="0"/>
              <a:t> &amp; Yu)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52736"/>
            <a:ext cx="8534400" cy="5076564"/>
          </a:xfrm>
        </p:spPr>
        <p:txBody>
          <a:bodyPr/>
          <a:lstStyle/>
          <a:p>
            <a:r>
              <a:rPr lang="en-US" sz="2600" dirty="0"/>
              <a:t>Infrastructure</a:t>
            </a:r>
          </a:p>
          <a:p>
            <a:pPr lvl="1"/>
            <a:r>
              <a:rPr lang="en-US" sz="2200" dirty="0"/>
              <a:t>Brief understanding of Merlin architecture</a:t>
            </a:r>
          </a:p>
          <a:p>
            <a:pPr lvl="2"/>
            <a:r>
              <a:rPr lang="en-US" sz="1800" dirty="0"/>
              <a:t>How to quickly understand dataflow of an arch.</a:t>
            </a:r>
          </a:p>
          <a:p>
            <a:pPr lvl="2"/>
            <a:r>
              <a:rPr lang="en-US" sz="1800" dirty="0"/>
              <a:t>Go through dataflow</a:t>
            </a:r>
          </a:p>
          <a:p>
            <a:pPr lvl="2"/>
            <a:r>
              <a:rPr lang="en-US" sz="1800" dirty="0" err="1"/>
              <a:t>SystemC</a:t>
            </a:r>
            <a:r>
              <a:rPr lang="en-US" sz="1800" dirty="0"/>
              <a:t> &amp; Verilog</a:t>
            </a:r>
            <a:endParaRPr lang="en-US" sz="2600" dirty="0"/>
          </a:p>
          <a:p>
            <a:pPr lvl="1"/>
            <a:r>
              <a:rPr lang="en-US" sz="2200" dirty="0"/>
              <a:t>How to change code and recompile to implement custom architecture</a:t>
            </a:r>
          </a:p>
          <a:p>
            <a:r>
              <a:rPr lang="en-US" sz="2600" dirty="0"/>
              <a:t>HT programming</a:t>
            </a:r>
          </a:p>
          <a:p>
            <a:pPr lvl="1"/>
            <a:r>
              <a:rPr lang="en-US" sz="2200" dirty="0"/>
              <a:t>Bloom filter &amp;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738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 Project (Vinayak &amp; Yu)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图片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63950"/>
            <a:ext cx="8534400" cy="36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34496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14616</TotalTime>
  <Words>54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Garamond</vt:lpstr>
      <vt:lpstr>Wingdings</vt:lpstr>
      <vt:lpstr>3_Edge</vt:lpstr>
      <vt:lpstr>CMC Project (Vinayak &amp; Yu)</vt:lpstr>
      <vt:lpstr>CMC Project (Vinayak &amp; Yu)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yzou</cp:lastModifiedBy>
  <cp:revision>3209</cp:revision>
  <dcterms:created xsi:type="dcterms:W3CDTF">2003-07-12T15:21:27Z</dcterms:created>
  <dcterms:modified xsi:type="dcterms:W3CDTF">2017-04-10T17:46:26Z</dcterms:modified>
</cp:coreProperties>
</file>