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14" r:id="rId2"/>
    <p:sldId id="619" r:id="rId3"/>
    <p:sldId id="621" r:id="rId4"/>
    <p:sldId id="61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CC3300"/>
    <a:srgbClr val="0000FF"/>
    <a:srgbClr val="003399"/>
    <a:srgbClr val="FFFF00"/>
    <a:srgbClr val="D1FFE8"/>
    <a:srgbClr val="FFF2CD"/>
    <a:srgbClr val="FFFF85"/>
    <a:srgbClr val="FFD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94342" autoAdjust="0"/>
  </p:normalViewPr>
  <p:slideViewPr>
    <p:cSldViewPr snapToGrid="0">
      <p:cViewPr varScale="1">
        <p:scale>
          <a:sx n="83" d="100"/>
          <a:sy n="83" d="100"/>
        </p:scale>
        <p:origin x="14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65099" y="4579759"/>
            <a:ext cx="69223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performance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performance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 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9707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9701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1900" kern="0" dirty="0">
                <a:solidFill>
                  <a:srgbClr val="000000"/>
                </a:solidFill>
              </a:rPr>
              <a:t>Create </a:t>
            </a:r>
            <a:r>
              <a:rPr lang="en-US" sz="1900" kern="0" dirty="0">
                <a:solidFill>
                  <a:srgbClr val="FF4A00"/>
                </a:solidFill>
              </a:rPr>
              <a:t>research platform </a:t>
            </a:r>
            <a:r>
              <a:rPr lang="en-US" sz="1900" kern="0" dirty="0">
                <a:solidFill>
                  <a:srgbClr val="000000"/>
                </a:solidFill>
              </a:rPr>
              <a:t>for design space exploration of </a:t>
            </a:r>
            <a:r>
              <a:rPr lang="en-US" sz="1900" i="1" kern="0" dirty="0">
                <a:solidFill>
                  <a:srgbClr val="FF4A00"/>
                </a:solidFill>
              </a:rPr>
              <a:t>CMC </a:t>
            </a:r>
            <a:r>
              <a:rPr lang="en-US" sz="1900" kern="0" dirty="0">
                <a:solidFill>
                  <a:srgbClr val="000000"/>
                </a:solidFill>
              </a:rPr>
              <a:t>apps &amp; arch </a:t>
            </a:r>
            <a:r>
              <a:rPr lang="en-US" sz="1900" kern="0" dirty="0">
                <a:solidFill>
                  <a:srgbClr val="0021A5"/>
                </a:solidFill>
              </a:rPr>
              <a:t>before existence of CMC</a:t>
            </a:r>
            <a:endParaRPr lang="en-US" sz="19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031" y="6299200"/>
            <a:ext cx="24018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192405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549" y="2431137"/>
            <a:ext cx="66357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Big Data apps: </a:t>
            </a:r>
            <a:r>
              <a:rPr lang="en-US" sz="1800" i="1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br>
              <a:rPr lang="en-US" sz="1800" i="1" kern="0" dirty="0">
                <a:solidFill>
                  <a:srgbClr val="FF4A00"/>
                </a:solidFill>
              </a:rPr>
            </a:br>
            <a:r>
              <a:rPr lang="en-US" sz="1800" i="1" kern="0" dirty="0">
                <a:solidFill>
                  <a:srgbClr val="FF4A00"/>
                </a:solidFill>
              </a:rPr>
              <a:t>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conventional memories</a:t>
            </a:r>
          </a:p>
          <a:p>
            <a:pPr marL="514350" indent="-171450"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400685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36" y="2013289"/>
            <a:ext cx="2060627" cy="38347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5324" y="6299200"/>
            <a:ext cx="331583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baseline="30000" dirty="0">
                <a:solidFill>
                  <a:srgbClr val="000000"/>
                </a:solidFill>
                <a:cs typeface="DejaVu Sans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Reordering/Rearrangement Engine 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From LLNL (Lawrence Livermore National Lab)</a:t>
            </a:r>
          </a:p>
        </p:txBody>
      </p:sp>
    </p:spTree>
    <p:extLst>
      <p:ext uri="{BB962C8B-B14F-4D97-AF65-F5344CB8AC3E}">
        <p14:creationId xmlns:p14="http://schemas.microsoft.com/office/powerpoint/2010/main" val="22487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1454"/>
              </p:ext>
            </p:extLst>
          </p:nvPr>
        </p:nvGraphicFramePr>
        <p:xfrm>
          <a:off x="41991" y="1742247"/>
          <a:ext cx="6140174" cy="458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91" y="1742247"/>
                        <a:ext cx="6140174" cy="4584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979023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840523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>
                <a:solidFill>
                  <a:srgbClr val="FF4A00"/>
                </a:solidFill>
              </a:rPr>
              <a:t>(FPGA + HMC)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58640" y="1580792"/>
            <a:ext cx="4709160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Explore </a:t>
            </a:r>
            <a:r>
              <a:rPr lang="en-US" sz="2000" i="1" kern="0" dirty="0">
                <a:solidFill>
                  <a:srgbClr val="FF4A00"/>
                </a:solidFill>
              </a:rPr>
              <a:t>perf. measurement </a:t>
            </a:r>
            <a:r>
              <a:rPr lang="en-US" sz="2000" dirty="0"/>
              <a:t>methods for CMC platform</a:t>
            </a:r>
          </a:p>
          <a:p>
            <a:pPr marL="555625" lvl="1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i="1" dirty="0"/>
              <a:t>hardware monitors </a:t>
            </a:r>
            <a:r>
              <a:rPr lang="en-US" sz="1600" dirty="0">
                <a:solidFill>
                  <a:schemeClr val="tx1"/>
                </a:solidFill>
              </a:rPr>
              <a:t>to infrastructure Verilog code to </a:t>
            </a:r>
            <a:r>
              <a:rPr lang="en-US" sz="1600" i="1" dirty="0"/>
              <a:t>count latency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Research </a:t>
            </a:r>
            <a:r>
              <a:rPr lang="en-US" sz="2000" i="1" dirty="0">
                <a:solidFill>
                  <a:srgbClr val="FF4A00"/>
                </a:solidFill>
              </a:rPr>
              <a:t>perf. modelling </a:t>
            </a:r>
            <a:r>
              <a:rPr lang="en-US" sz="2000" dirty="0"/>
              <a:t>for notional CMC architecture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45847" y="1454433"/>
            <a:ext cx="2611753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Model of notional CMC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686300" y="3657600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Merlin board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15290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89620"/>
              </p:ext>
            </p:extLst>
          </p:nvPr>
        </p:nvGraphicFramePr>
        <p:xfrm>
          <a:off x="3834303" y="-1060793"/>
          <a:ext cx="5309697" cy="396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4303" y="-1060793"/>
                        <a:ext cx="5309697" cy="396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12470"/>
              </p:ext>
            </p:extLst>
          </p:nvPr>
        </p:nvGraphicFramePr>
        <p:xfrm>
          <a:off x="-162949" y="840632"/>
          <a:ext cx="5649349" cy="421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6" imgW="8815410" imgH="6581304" progId="Visio.Drawing.15">
                  <p:embed/>
                </p:oleObj>
              </mc:Choice>
              <mc:Fallback>
                <p:oleObj name="Visio" r:id="rId6" imgW="8815410" imgH="6581304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62949" y="840632"/>
                        <a:ext cx="5649349" cy="421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204571" y="2959653"/>
                <a:ext cx="9724342" cy="300114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𝑅𝑆𝑃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𝑇𝑆𝑉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𝑅𝑆𝑃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delay B: delay of transferring result data to host (e.g. from VB to host in DRE)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link: HMC external link;	#bit(RSP+REQ): bit width of transferred data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571" y="2959653"/>
                <a:ext cx="9724342" cy="3001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-183272" y="41668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46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modelling of notional CMC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4940" y="2106997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34940" y="2824590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4940" y="3558591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3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6502"/>
              </p:ext>
            </p:extLst>
          </p:nvPr>
        </p:nvGraphicFramePr>
        <p:xfrm>
          <a:off x="396446" y="1735834"/>
          <a:ext cx="5731136" cy="42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4" imgW="8815410" imgH="6499872" progId="Visio.Drawing.15">
                  <p:embed/>
                </p:oleObj>
              </mc:Choice>
              <mc:Fallback>
                <p:oleObj name="Visio" r:id="rId4" imgW="8815410" imgH="6499872" progId="Visio.Drawing.15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446" y="1735834"/>
                        <a:ext cx="5731136" cy="422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uiExpand="1" build="p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23225</TotalTime>
  <Words>311</Words>
  <Application>Microsoft Office PowerPoint</Application>
  <PresentationFormat>全屏显示(4:3)</PresentationFormat>
  <Paragraphs>58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DejaVu Sans</vt:lpstr>
      <vt:lpstr>Arial</vt:lpstr>
      <vt:lpstr>Arial Narrow</vt:lpstr>
      <vt:lpstr>Cambria Math</vt:lpstr>
      <vt:lpstr>Garamond</vt:lpstr>
      <vt:lpstr>Wingdings</vt:lpstr>
      <vt:lpstr>Edge</vt:lpstr>
      <vt:lpstr>Visio</vt:lpstr>
      <vt:lpstr>Microsoft Visio Drawing</vt:lpstr>
      <vt:lpstr>P3: Custom Memory Cube (CMC)</vt:lpstr>
      <vt:lpstr>P3: Custom Memory Cube (CMC)</vt:lpstr>
      <vt:lpstr>P3: Custom Memory Cube (CMC)</vt:lpstr>
      <vt:lpstr>P3: Custom Memory Cube (CMC)</vt:lpstr>
    </vt:vector>
  </TitlesOfParts>
  <Manager/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Zou,Yu</cp:lastModifiedBy>
  <cp:revision>1506</cp:revision>
  <dcterms:created xsi:type="dcterms:W3CDTF">2003-07-12T15:21:27Z</dcterms:created>
  <dcterms:modified xsi:type="dcterms:W3CDTF">2016-11-12T20:48:19Z</dcterms:modified>
  <cp:category/>
</cp:coreProperties>
</file>