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22" autoAdjust="0"/>
  </p:normalViewPr>
  <p:slideViewPr>
    <p:cSldViewPr>
      <p:cViewPr varScale="1">
        <p:scale>
          <a:sx n="101" d="100"/>
          <a:sy n="101" d="100"/>
        </p:scale>
        <p:origin x="1206" y="114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 smtClean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SC15 Demo</a:t>
            </a: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(Gongyu)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Last week</a:t>
            </a:r>
          </a:p>
          <a:p>
            <a:pPr lvl="1"/>
            <a:r>
              <a:rPr lang="en-US" dirty="0" smtClean="0"/>
              <a:t>Second</a:t>
            </a:r>
            <a:r>
              <a:rPr lang="en-US" dirty="0" smtClean="0"/>
              <a:t> </a:t>
            </a:r>
            <a:r>
              <a:rPr lang="en-US" dirty="0" smtClean="0"/>
              <a:t>round of review by Dr. Lam</a:t>
            </a:r>
          </a:p>
          <a:p>
            <a:pPr lvl="2"/>
            <a:r>
              <a:rPr lang="en-US" dirty="0" smtClean="0"/>
              <a:t>Title: </a:t>
            </a:r>
            <a:r>
              <a:rPr lang="en-US" i="1" dirty="0" smtClean="0">
                <a:solidFill>
                  <a:schemeClr val="tx1"/>
                </a:solidFill>
              </a:rPr>
              <a:t>An Approach to Comparative Debugging for Reconfigurable Computing</a:t>
            </a:r>
          </a:p>
          <a:p>
            <a:pPr lvl="2"/>
            <a:r>
              <a:rPr lang="en-US" dirty="0" smtClean="0"/>
              <a:t>Target: </a:t>
            </a:r>
            <a:r>
              <a:rPr lang="en-US" dirty="0" smtClean="0">
                <a:solidFill>
                  <a:schemeClr val="tx1"/>
                </a:solidFill>
              </a:rPr>
              <a:t>ICCAD (Apr. 17, 2016)</a:t>
            </a:r>
          </a:p>
          <a:p>
            <a:pPr lvl="1"/>
            <a:r>
              <a:rPr lang="en-US" dirty="0" smtClean="0"/>
              <a:t>Finishing up STREAM benchmark with </a:t>
            </a:r>
            <a:r>
              <a:rPr lang="en-US" dirty="0" err="1" smtClean="0"/>
              <a:t>Riju</a:t>
            </a:r>
            <a:r>
              <a:rPr lang="en-US" dirty="0" smtClean="0"/>
              <a:t> and </a:t>
            </a:r>
            <a:r>
              <a:rPr lang="en-US" dirty="0" err="1" smtClean="0"/>
              <a:t>Shefali</a:t>
            </a:r>
            <a:endParaRPr lang="en-US" dirty="0" smtClean="0"/>
          </a:p>
          <a:p>
            <a:pPr lvl="1"/>
            <a:r>
              <a:rPr lang="en-US" dirty="0" smtClean="0"/>
              <a:t>Evaluating </a:t>
            </a:r>
            <a:r>
              <a:rPr lang="en-US" dirty="0" smtClean="0"/>
              <a:t>measurement methods for HMC accesses</a:t>
            </a:r>
          </a:p>
          <a:p>
            <a:pPr lvl="2"/>
            <a:r>
              <a:rPr lang="en-US" dirty="0" smtClean="0"/>
              <a:t>PERFMON </a:t>
            </a:r>
            <a:r>
              <a:rPr lang="en-US" dirty="0" smtClean="0"/>
              <a:t>logics provides by Convey </a:t>
            </a:r>
            <a:r>
              <a:rPr lang="en-US" dirty="0" smtClean="0"/>
              <a:t>PDK works</a:t>
            </a:r>
            <a:endParaRPr lang="en-US" dirty="0" smtClean="0"/>
          </a:p>
          <a:p>
            <a:pPr lvl="2"/>
            <a:r>
              <a:rPr lang="en-US" dirty="0" smtClean="0"/>
              <a:t>Recompiling GUPS and STREAM with PERFMON and collect data</a:t>
            </a:r>
          </a:p>
          <a:p>
            <a:pPr lvl="1"/>
            <a:r>
              <a:rPr lang="en-US" dirty="0" smtClean="0"/>
              <a:t>Investigated design option #4 and #5 for DRE on Merlin</a:t>
            </a:r>
            <a:endParaRPr lang="en-US" dirty="0" smtClean="0"/>
          </a:p>
          <a:p>
            <a:pPr lvl="1"/>
            <a:r>
              <a:rPr lang="en-US" dirty="0" smtClean="0"/>
              <a:t>CMC </a:t>
            </a:r>
            <a:r>
              <a:rPr lang="en-US" dirty="0" smtClean="0"/>
              <a:t>student meeting (happening </a:t>
            </a:r>
            <a:r>
              <a:rPr lang="en-US" dirty="0" smtClean="0"/>
              <a:t>every Monday</a:t>
            </a:r>
            <a:r>
              <a:rPr lang="en-US" dirty="0" smtClean="0"/>
              <a:t> </a:t>
            </a:r>
            <a:r>
              <a:rPr lang="en-US" dirty="0" smtClean="0"/>
              <a:t>at 4pm)</a:t>
            </a:r>
          </a:p>
          <a:p>
            <a:pPr marL="671512" lvl="2" indent="0">
              <a:buNone/>
            </a:pPr>
            <a:endParaRPr lang="en-US" dirty="0" smtClean="0"/>
          </a:p>
          <a:p>
            <a:r>
              <a:rPr lang="en-US" dirty="0" smtClean="0"/>
              <a:t>This week</a:t>
            </a:r>
          </a:p>
          <a:p>
            <a:pPr lvl="1"/>
            <a:r>
              <a:rPr lang="en-US" dirty="0" smtClean="0"/>
              <a:t>Finish collecting PERFMON data for GUPS and STREAM</a:t>
            </a:r>
          </a:p>
          <a:p>
            <a:pPr lvl="1"/>
            <a:r>
              <a:rPr lang="en-US" dirty="0" smtClean="0"/>
              <a:t>Continue investigating design option #4 and #5</a:t>
            </a:r>
          </a:p>
          <a:p>
            <a:pPr lvl="1"/>
            <a:r>
              <a:rPr lang="en-US" dirty="0" smtClean="0"/>
              <a:t>Coordinate CMC students working on DRE </a:t>
            </a:r>
            <a:r>
              <a:rPr lang="en-US" dirty="0" smtClean="0"/>
              <a:t>on Merlin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4123535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114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Garamond</vt:lpstr>
      <vt:lpstr>Wingdings</vt:lpstr>
      <vt:lpstr>3_Edge</vt:lpstr>
      <vt:lpstr>Update (Gongyu)</vt:lpstr>
    </vt:vector>
  </TitlesOfParts>
  <Manager/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Gongyu david wang</cp:lastModifiedBy>
  <cp:revision>2098</cp:revision>
  <dcterms:created xsi:type="dcterms:W3CDTF">2003-07-12T15:21:27Z</dcterms:created>
  <dcterms:modified xsi:type="dcterms:W3CDTF">2016-03-14T17:41:45Z</dcterms:modified>
</cp:coreProperties>
</file>