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3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622" autoAdjust="0"/>
  </p:normalViewPr>
  <p:slideViewPr>
    <p:cSldViewPr>
      <p:cViewPr varScale="1">
        <p:scale>
          <a:sx n="83" d="100"/>
          <a:sy n="83" d="100"/>
        </p:scale>
        <p:origin x="1435" y="72"/>
      </p:cViewPr>
      <p:guideLst>
        <p:guide orient="horz" pos="2208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101" y="-72"/>
      </p:cViewPr>
      <p:guideLst>
        <p:guide orient="horz" pos="292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0CFF1C8D-E1DA-47F2-BBC7-2D81F745D05C}" type="slidenum">
              <a:rPr lang="en-US"/>
              <a:pPr>
                <a:defRPr 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>
              <a:defRPr lang="en-US"/>
            </a:pPr>
            <a:r>
              <a:rPr lang="en-US" altLang="x-none"/>
              <a:t>Double tap to edit Master text styles</a:t>
            </a:r>
          </a:p>
          <a:p>
            <a:pPr lvl="1">
              <a:defRPr lang="en-US"/>
            </a:pPr>
            <a:r>
              <a:rPr lang="en-US" altLang="x-none"/>
              <a:t>Second level</a:t>
            </a:r>
          </a:p>
          <a:p>
            <a:pPr lvl="2">
              <a:defRPr lang="en-US"/>
            </a:pPr>
            <a:r>
              <a:rPr lang="en-US" altLang="x-none"/>
              <a:t>Third level</a:t>
            </a:r>
          </a:p>
          <a:p>
            <a:pPr lvl="3">
              <a:defRPr lang="en-US"/>
            </a:pPr>
            <a:r>
              <a:rPr lang="en-US" altLang="x-none"/>
              <a:t>Fourth level</a:t>
            </a:r>
          </a:p>
          <a:p>
            <a:pPr lvl="4">
              <a:defRPr lang="en-US"/>
            </a:pPr>
            <a:r>
              <a:rPr lang="en-US" altLang="x-none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F260073C-106B-4BD0-B97F-2884F49FDE7B}" type="slidenum">
              <a:rPr lang="en-US" altLang="x-none"/>
              <a:pPr>
                <a:defRPr lang="en-US"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30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cs typeface="Arial" charset="0"/>
              </a:rPr>
              <a:t>DATE</a:t>
            </a:r>
            <a:endParaRPr lang="en-US" alt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815"/>
          <a:stretch/>
        </p:blipFill>
        <p:spPr bwMode="auto">
          <a:xfrm>
            <a:off x="381000" y="4800600"/>
            <a:ext cx="243701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r>
              <a:rPr lang="en-US" sz="1600" b="1" spc="-30" dirty="0" smtClean="0">
                <a:solidFill>
                  <a:srgbClr val="FFFFFF"/>
                </a:solidFill>
                <a:latin typeface="Arial Narrow" pitchFamily="34" charset="0"/>
                <a:cs typeface="Arial" charset="0"/>
              </a:rPr>
              <a:t>SC15 Demo</a:t>
            </a:r>
            <a:endParaRPr lang="en-US" sz="1600" b="1" spc="-30" dirty="0">
              <a:solidFill>
                <a:srgbClr val="FFFFFF"/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E732-6BA6-4AB6-BEB7-5946491E224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22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0A2B4-EDA1-458D-AD7A-9217265C4B55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329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64E6-88B0-4C1C-9C61-F4DA8154D7B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593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C8789-6D68-439F-9594-9BDF1193AD99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60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A5BB-CDFE-430C-B294-B042D724E48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17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FFA5-071C-4018-A73A-0F5384B2AF9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994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AE75-B836-4FF8-8DCE-4A5DDA8711A2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607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9B0A-10CF-4117-BB30-947EA964008E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070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F7D6-4A8D-418E-AAE3-2FBBAEBF2FA3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52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84FC2-DEC3-491D-BF9E-2FCDA52C2667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930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D2147983-34FF-46F8-B126-A690851334CC}" type="slidenum">
              <a:rPr lang="en-US" altLang="en-US">
                <a:solidFill>
                  <a:srgbClr val="000000"/>
                </a:solidFill>
                <a:latin typeface="Garamond"/>
                <a:cs typeface="Arial" charset="0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  <a:cs typeface="Arial" charset="0"/>
            </a:endParaRPr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5" t="8838" r="23272" b="7182"/>
          <a:stretch/>
        </p:blipFill>
        <p:spPr bwMode="auto">
          <a:xfrm>
            <a:off x="7848600" y="6229350"/>
            <a:ext cx="120317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09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(Yu)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Last week</a:t>
            </a:r>
          </a:p>
          <a:p>
            <a:pPr lvl="1"/>
            <a:r>
              <a:rPr lang="en-US" dirty="0" smtClean="0"/>
              <a:t>Implemented DRE logic and memory R/W using HT</a:t>
            </a:r>
          </a:p>
          <a:p>
            <a:pPr lvl="1"/>
            <a:r>
              <a:rPr lang="en-US" dirty="0" smtClean="0"/>
              <a:t>Validated functionality through “design </a:t>
            </a:r>
            <a:r>
              <a:rPr lang="en-US" dirty="0"/>
              <a:t>o</a:t>
            </a:r>
            <a:r>
              <a:rPr lang="en-US" dirty="0" smtClean="0"/>
              <a:t>ption #0”</a:t>
            </a:r>
          </a:p>
          <a:p>
            <a:r>
              <a:rPr lang="en-US" dirty="0" smtClean="0"/>
              <a:t>This week</a:t>
            </a:r>
          </a:p>
          <a:p>
            <a:pPr lvl="1"/>
            <a:r>
              <a:rPr lang="en-US" dirty="0" smtClean="0"/>
              <a:t>Finish design option #1 utilizing host data </a:t>
            </a:r>
            <a:r>
              <a:rPr lang="en-US" dirty="0" smtClean="0"/>
              <a:t>interface</a:t>
            </a:r>
            <a:endParaRPr lang="en-US" dirty="0"/>
          </a:p>
          <a:p>
            <a:pPr lvl="1"/>
            <a:r>
              <a:rPr lang="en-US" dirty="0" smtClean="0"/>
              <a:t>Read documents about the PICO machine</a:t>
            </a:r>
          </a:p>
          <a:p>
            <a:pPr lvl="1"/>
            <a:r>
              <a:rPr lang="en-US" dirty="0" smtClean="0"/>
              <a:t>Get familiar with the basic usage of the PICO board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4123535"/>
      </p:ext>
    </p:extLst>
  </p:cSld>
  <p:clrMapOvr>
    <a:masterClrMapping/>
  </p:clrMapOvr>
</p:sld>
</file>

<file path=ppt/theme/theme1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51</Words>
  <Application>Microsoft Office PowerPoint</Application>
  <PresentationFormat>全屏显示(4:3)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Garamond</vt:lpstr>
      <vt:lpstr>Wingdings</vt:lpstr>
      <vt:lpstr>3_Edge</vt:lpstr>
      <vt:lpstr>Update (Yu)</vt:lpstr>
    </vt:vector>
  </TitlesOfParts>
  <Manager/>
  <Company>University of Florida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CHREC overview</dc:title>
  <dc:creator>Dr. Alan D. George</dc:creator>
  <cp:lastModifiedBy>邹宇</cp:lastModifiedBy>
  <cp:revision>2101</cp:revision>
  <dcterms:created xsi:type="dcterms:W3CDTF">2003-07-12T15:21:27Z</dcterms:created>
  <dcterms:modified xsi:type="dcterms:W3CDTF">2016-03-21T00:32:37Z</dcterms:modified>
</cp:coreProperties>
</file>