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22" autoAdjust="0"/>
  </p:normalViewPr>
  <p:slideViewPr>
    <p:cSldViewPr>
      <p:cViewPr varScale="1">
        <p:scale>
          <a:sx n="83" d="100"/>
          <a:sy n="83" d="100"/>
        </p:scale>
        <p:origin x="1435" y="72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r>
              <a:rPr lang="en-US" sz="1600" b="1" spc="-30" dirty="0" smtClean="0">
                <a:solidFill>
                  <a:srgbClr val="FFFFFF"/>
                </a:solidFill>
                <a:latin typeface="Arial Narrow" pitchFamily="34" charset="0"/>
                <a:cs typeface="Arial" charset="0"/>
              </a:rPr>
              <a:t>SC15 Demo</a:t>
            </a: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(Yu)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Last week</a:t>
            </a:r>
          </a:p>
          <a:p>
            <a:pPr lvl="1"/>
            <a:r>
              <a:rPr lang="en-US" dirty="0" smtClean="0"/>
              <a:t>Optimized Design Option #1</a:t>
            </a:r>
          </a:p>
          <a:p>
            <a:pPr lvl="1"/>
            <a:r>
              <a:rPr lang="en-US" dirty="0" smtClean="0"/>
              <a:t>Compiled Design Option #1 on Merlin board</a:t>
            </a:r>
            <a:endParaRPr lang="en-US" dirty="0" smtClean="0"/>
          </a:p>
          <a:p>
            <a:r>
              <a:rPr lang="en-US" dirty="0" smtClean="0"/>
              <a:t>This week</a:t>
            </a:r>
          </a:p>
          <a:p>
            <a:pPr lvl="1"/>
            <a:r>
              <a:rPr lang="en-US" dirty="0" smtClean="0"/>
              <a:t>Run </a:t>
            </a:r>
            <a:r>
              <a:rPr lang="en-US" dirty="0" smtClean="0"/>
              <a:t>Design Option #1 on </a:t>
            </a:r>
            <a:r>
              <a:rPr lang="en-US" dirty="0" smtClean="0"/>
              <a:t>hardware</a:t>
            </a:r>
          </a:p>
          <a:p>
            <a:pPr lvl="1"/>
            <a:r>
              <a:rPr lang="en-US" dirty="0" smtClean="0"/>
              <a:t>Scale the current design up to 16 units</a:t>
            </a:r>
            <a:endParaRPr lang="en-US" dirty="0"/>
          </a:p>
          <a:p>
            <a:pPr lvl="1"/>
            <a:r>
              <a:rPr lang="en-US" dirty="0" smtClean="0"/>
              <a:t>Read documents about the PICO machine</a:t>
            </a:r>
          </a:p>
          <a:p>
            <a:pPr lvl="1"/>
            <a:r>
              <a:rPr lang="en-US" dirty="0" smtClean="0"/>
              <a:t>Get familiar with the basic usage of the PICO board</a:t>
            </a:r>
          </a:p>
        </p:txBody>
      </p:sp>
    </p:spTree>
    <p:extLst>
      <p:ext uri="{BB962C8B-B14F-4D97-AF65-F5344CB8AC3E}">
        <p14:creationId xmlns:p14="http://schemas.microsoft.com/office/powerpoint/2010/main" val="954123535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53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Garamond</vt:lpstr>
      <vt:lpstr>Wingdings</vt:lpstr>
      <vt:lpstr>3_Edge</vt:lpstr>
      <vt:lpstr>Update (Yu)</vt:lpstr>
    </vt:vector>
  </TitlesOfParts>
  <Manager/>
  <Company>University of Florida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邹宇</cp:lastModifiedBy>
  <cp:revision>2107</cp:revision>
  <dcterms:created xsi:type="dcterms:W3CDTF">2003-07-12T15:21:27Z</dcterms:created>
  <dcterms:modified xsi:type="dcterms:W3CDTF">2016-04-04T03:39:49Z</dcterms:modified>
</cp:coreProperties>
</file>