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3" d="100"/>
          <a:sy n="83" d="100"/>
        </p:scale>
        <p:origin x="1435" y="7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Optimized Design Option #1</a:t>
            </a:r>
          </a:p>
          <a:p>
            <a:pPr lvl="1"/>
            <a:r>
              <a:rPr lang="en-US" dirty="0" smtClean="0"/>
              <a:t>Compiled Design Option #1 on Merlin board</a:t>
            </a: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Design Option #1 on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Scale the current design up to 16 units</a:t>
            </a:r>
            <a:endParaRPr lang="en-US" dirty="0"/>
          </a:p>
          <a:p>
            <a:pPr lvl="1"/>
            <a:r>
              <a:rPr lang="en-US" dirty="0" smtClean="0"/>
              <a:t>Read documents about the PICO machine</a:t>
            </a:r>
          </a:p>
          <a:p>
            <a:pPr lvl="1"/>
            <a:r>
              <a:rPr lang="en-US" dirty="0" smtClean="0"/>
              <a:t>Get familiar with the basic usage of the PICO board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2107</cp:revision>
  <dcterms:created xsi:type="dcterms:W3CDTF">2003-07-12T15:21:27Z</dcterms:created>
  <dcterms:modified xsi:type="dcterms:W3CDTF">2016-04-04T03:40:02Z</dcterms:modified>
</cp:coreProperties>
</file>