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3" d="100"/>
          <a:sy n="83" d="100"/>
        </p:scale>
        <p:origin x="1435" y="7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EC\Weekly%20Report\PageRankDesignOption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EC\Weekly%20Report\PageRankDesignOption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Time </a:t>
            </a:r>
            <a:r>
              <a:rPr lang="en-US" dirty="0" smtClean="0"/>
              <a:t>Percentage vs</a:t>
            </a:r>
            <a:r>
              <a:rPr lang="en-US" dirty="0"/>
              <a:t>. Graph Scale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4"/>
          <c:order val="4"/>
          <c:tx>
            <c:strRef>
              <c:f>Sheet1!$E$1</c:f>
              <c:strCache>
                <c:ptCount val="1"/>
                <c:pt idx="0">
                  <c:v>DRE Time(s)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0.17</c:v>
                </c:pt>
                <c:pt idx="1">
                  <c:v>0.25</c:v>
                </c:pt>
                <c:pt idx="2">
                  <c:v>0.49</c:v>
                </c:pt>
                <c:pt idx="3">
                  <c:v>1.37</c:v>
                </c:pt>
                <c:pt idx="4">
                  <c:v>2.38</c:v>
                </c:pt>
                <c:pt idx="5">
                  <c:v>3.97</c:v>
                </c:pt>
                <c:pt idx="6">
                  <c:v>10.45</c:v>
                </c:pt>
                <c:pt idx="7">
                  <c:v>16.52</c:v>
                </c:pt>
                <c:pt idx="8">
                  <c:v>37.08</c:v>
                </c:pt>
                <c:pt idx="9">
                  <c:v>72.349999999999994</c:v>
                </c:pt>
                <c:pt idx="10">
                  <c:v>135.29</c:v>
                </c:pt>
                <c:pt idx="11">
                  <c:v>304.94</c:v>
                </c:pt>
                <c:pt idx="12">
                  <c:v>588.99</c:v>
                </c:pt>
              </c:numCache>
            </c:numRef>
          </c:val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Non-Dre Time(s)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0.09</c:v>
                </c:pt>
                <c:pt idx="1">
                  <c:v>0.25</c:v>
                </c:pt>
                <c:pt idx="2">
                  <c:v>0.61</c:v>
                </c:pt>
                <c:pt idx="3">
                  <c:v>0.64</c:v>
                </c:pt>
                <c:pt idx="4">
                  <c:v>1.77</c:v>
                </c:pt>
                <c:pt idx="5">
                  <c:v>3.62</c:v>
                </c:pt>
                <c:pt idx="6">
                  <c:v>5.24</c:v>
                </c:pt>
                <c:pt idx="7">
                  <c:v>12.93</c:v>
                </c:pt>
                <c:pt idx="8">
                  <c:v>18.75</c:v>
                </c:pt>
                <c:pt idx="9">
                  <c:v>37.9</c:v>
                </c:pt>
                <c:pt idx="10">
                  <c:v>91.08</c:v>
                </c:pt>
                <c:pt idx="11">
                  <c:v>118.85</c:v>
                </c:pt>
                <c:pt idx="12">
                  <c:v>282.66000000000003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3960672"/>
        <c:axId val="2839612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Scale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HT Time(s)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hade val="51000"/>
                          <a:satMod val="130000"/>
                        </a:schemeClr>
                      </a:gs>
                      <a:gs pos="80000">
                        <a:schemeClr val="accent2">
                          <a:shade val="93000"/>
                          <a:satMod val="130000"/>
                        </a:schemeClr>
                      </a:gs>
                      <a:gs pos="100000">
                        <a:schemeClr val="accent2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0.01</c:v>
                      </c:pt>
                      <c:pt idx="1">
                        <c:v>0.01</c:v>
                      </c:pt>
                      <c:pt idx="2">
                        <c:v>0.02</c:v>
                      </c:pt>
                      <c:pt idx="3">
                        <c:v>0.11</c:v>
                      </c:pt>
                      <c:pt idx="4">
                        <c:v>0.2</c:v>
                      </c:pt>
                      <c:pt idx="5">
                        <c:v>0.3</c:v>
                      </c:pt>
                      <c:pt idx="6">
                        <c:v>0.82</c:v>
                      </c:pt>
                      <c:pt idx="7">
                        <c:v>1.1100000000000001</c:v>
                      </c:pt>
                      <c:pt idx="8">
                        <c:v>2.94</c:v>
                      </c:pt>
                      <c:pt idx="9">
                        <c:v>5.08</c:v>
                      </c:pt>
                      <c:pt idx="10">
                        <c:v>9.7799999999999994</c:v>
                      </c:pt>
                      <c:pt idx="11">
                        <c:v>21.94</c:v>
                      </c:pt>
                      <c:pt idx="12">
                        <c:v>42.61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Memory Access Time(s)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hade val="51000"/>
                          <a:satMod val="130000"/>
                        </a:schemeClr>
                      </a:gs>
                      <a:gs pos="80000">
                        <a:schemeClr val="accent3">
                          <a:shade val="93000"/>
                          <a:satMod val="130000"/>
                        </a:schemeClr>
                      </a:gs>
                      <a:gs pos="100000">
                        <a:schemeClr val="accent3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0.06</c:v>
                      </c:pt>
                      <c:pt idx="1">
                        <c:v>0.06</c:v>
                      </c:pt>
                      <c:pt idx="2">
                        <c:v>0.15</c:v>
                      </c:pt>
                      <c:pt idx="3">
                        <c:v>0.38</c:v>
                      </c:pt>
                      <c:pt idx="4">
                        <c:v>0.6</c:v>
                      </c:pt>
                      <c:pt idx="5">
                        <c:v>0.87</c:v>
                      </c:pt>
                      <c:pt idx="6">
                        <c:v>2.29</c:v>
                      </c:pt>
                      <c:pt idx="7">
                        <c:v>3.75</c:v>
                      </c:pt>
                      <c:pt idx="8">
                        <c:v>8.69</c:v>
                      </c:pt>
                      <c:pt idx="9">
                        <c:v>17.190000000000001</c:v>
                      </c:pt>
                      <c:pt idx="10">
                        <c:v>32.26</c:v>
                      </c:pt>
                      <c:pt idx="11">
                        <c:v>72.599999999999994</c:v>
                      </c:pt>
                      <c:pt idx="12">
                        <c:v>144.27000000000001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Computation Time(s)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1000"/>
                          <a:satMod val="130000"/>
                        </a:schemeClr>
                      </a:gs>
                      <a:gs pos="80000">
                        <a:schemeClr val="accent4">
                          <a:shade val="93000"/>
                          <a:satMod val="130000"/>
                        </a:schemeClr>
                      </a:gs>
                      <a:gs pos="100000">
                        <a:schemeClr val="accent4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0.05</c:v>
                      </c:pt>
                      <c:pt idx="1">
                        <c:v>0.05</c:v>
                      </c:pt>
                      <c:pt idx="2">
                        <c:v>0.06</c:v>
                      </c:pt>
                      <c:pt idx="3">
                        <c:v>0.28000000000000003</c:v>
                      </c:pt>
                      <c:pt idx="4">
                        <c:v>0.45</c:v>
                      </c:pt>
                      <c:pt idx="5">
                        <c:v>0.94</c:v>
                      </c:pt>
                      <c:pt idx="6">
                        <c:v>2.54</c:v>
                      </c:pt>
                      <c:pt idx="7">
                        <c:v>4.0599999999999996</c:v>
                      </c:pt>
                      <c:pt idx="8">
                        <c:v>8.3800000000000008</c:v>
                      </c:pt>
                      <c:pt idx="9">
                        <c:v>16.54</c:v>
                      </c:pt>
                      <c:pt idx="10">
                        <c:v>31.25</c:v>
                      </c:pt>
                      <c:pt idx="11">
                        <c:v>70.319999999999993</c:v>
                      </c:pt>
                      <c:pt idx="12">
                        <c:v>135.68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83960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gRAPH sCALE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961232"/>
        <c:crosses val="autoZero"/>
        <c:auto val="1"/>
        <c:lblAlgn val="ctr"/>
        <c:lblOffset val="100"/>
        <c:noMultiLvlLbl val="0"/>
      </c:catAx>
      <c:valAx>
        <c:axId val="28396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9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Percentage of DRE Time vs. Graph Scale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HT Time(s)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0.11</c:v>
                </c:pt>
                <c:pt idx="4">
                  <c:v>0.2</c:v>
                </c:pt>
                <c:pt idx="5">
                  <c:v>0.3</c:v>
                </c:pt>
                <c:pt idx="6">
                  <c:v>0.82</c:v>
                </c:pt>
                <c:pt idx="7">
                  <c:v>1.1100000000000001</c:v>
                </c:pt>
                <c:pt idx="8">
                  <c:v>2.94</c:v>
                </c:pt>
                <c:pt idx="9">
                  <c:v>5.08</c:v>
                </c:pt>
                <c:pt idx="10">
                  <c:v>9.7799999999999994</c:v>
                </c:pt>
                <c:pt idx="11">
                  <c:v>21.94</c:v>
                </c:pt>
                <c:pt idx="12">
                  <c:v>42.61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Memory Access Time(s)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0.06</c:v>
                </c:pt>
                <c:pt idx="1">
                  <c:v>0.06</c:v>
                </c:pt>
                <c:pt idx="2">
                  <c:v>0.15</c:v>
                </c:pt>
                <c:pt idx="3">
                  <c:v>0.38</c:v>
                </c:pt>
                <c:pt idx="4">
                  <c:v>0.6</c:v>
                </c:pt>
                <c:pt idx="5">
                  <c:v>0.87</c:v>
                </c:pt>
                <c:pt idx="6">
                  <c:v>2.29</c:v>
                </c:pt>
                <c:pt idx="7">
                  <c:v>3.75</c:v>
                </c:pt>
                <c:pt idx="8">
                  <c:v>8.69</c:v>
                </c:pt>
                <c:pt idx="9">
                  <c:v>17.190000000000001</c:v>
                </c:pt>
                <c:pt idx="10">
                  <c:v>32.26</c:v>
                </c:pt>
                <c:pt idx="11">
                  <c:v>72.599999999999994</c:v>
                </c:pt>
                <c:pt idx="12">
                  <c:v>144.27000000000001</c:v>
                </c:pt>
              </c:numCache>
            </c:numRef>
          </c:val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Computation Time(s)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0.05</c:v>
                </c:pt>
                <c:pt idx="1">
                  <c:v>0.05</c:v>
                </c:pt>
                <c:pt idx="2">
                  <c:v>0.06</c:v>
                </c:pt>
                <c:pt idx="3">
                  <c:v>0.28000000000000003</c:v>
                </c:pt>
                <c:pt idx="4">
                  <c:v>0.45</c:v>
                </c:pt>
                <c:pt idx="5">
                  <c:v>0.94</c:v>
                </c:pt>
                <c:pt idx="6">
                  <c:v>2.54</c:v>
                </c:pt>
                <c:pt idx="7">
                  <c:v>4.0599999999999996</c:v>
                </c:pt>
                <c:pt idx="8">
                  <c:v>8.3800000000000008</c:v>
                </c:pt>
                <c:pt idx="9">
                  <c:v>16.54</c:v>
                </c:pt>
                <c:pt idx="10">
                  <c:v>31.25</c:v>
                </c:pt>
                <c:pt idx="11">
                  <c:v>70.319999999999993</c:v>
                </c:pt>
                <c:pt idx="12">
                  <c:v>135.68</c:v>
                </c:pt>
              </c:numCache>
            </c:numRef>
          </c:val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Others (s)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</c:numCache>
            </c:num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5.000000000000001E-2</c:v>
                </c:pt>
                <c:pt idx="1">
                  <c:v>0.13</c:v>
                </c:pt>
                <c:pt idx="2">
                  <c:v>0.26</c:v>
                </c:pt>
                <c:pt idx="3">
                  <c:v>0.60000000000000009</c:v>
                </c:pt>
                <c:pt idx="4">
                  <c:v>1.1300000000000001</c:v>
                </c:pt>
                <c:pt idx="5">
                  <c:v>1.86</c:v>
                </c:pt>
                <c:pt idx="6">
                  <c:v>4.7999999999999989</c:v>
                </c:pt>
                <c:pt idx="7">
                  <c:v>7.6000000000000005</c:v>
                </c:pt>
                <c:pt idx="8">
                  <c:v>17.069999999999997</c:v>
                </c:pt>
                <c:pt idx="9">
                  <c:v>33.539999999999992</c:v>
                </c:pt>
                <c:pt idx="10">
                  <c:v>62</c:v>
                </c:pt>
                <c:pt idx="11">
                  <c:v>140.08000000000001</c:v>
                </c:pt>
                <c:pt idx="12">
                  <c:v>266.42999999999995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4083104"/>
        <c:axId val="2840836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Scale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1000"/>
                          <a:satMod val="130000"/>
                        </a:schemeClr>
                      </a:gs>
                      <a:gs pos="80000">
                        <a:schemeClr val="accent1">
                          <a:shade val="93000"/>
                          <a:satMod val="130000"/>
                        </a:schemeClr>
                      </a:gs>
                      <a:gs pos="100000">
                        <a:schemeClr val="accent1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DRE Time(s)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hade val="51000"/>
                          <a:satMod val="130000"/>
                        </a:schemeClr>
                      </a:gs>
                      <a:gs pos="80000">
                        <a:schemeClr val="accent5">
                          <a:shade val="93000"/>
                          <a:satMod val="130000"/>
                        </a:schemeClr>
                      </a:gs>
                      <a:gs pos="100000">
                        <a:schemeClr val="accent5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0.17</c:v>
                      </c:pt>
                      <c:pt idx="1">
                        <c:v>0.25</c:v>
                      </c:pt>
                      <c:pt idx="2">
                        <c:v>0.49</c:v>
                      </c:pt>
                      <c:pt idx="3">
                        <c:v>1.37</c:v>
                      </c:pt>
                      <c:pt idx="4">
                        <c:v>2.38</c:v>
                      </c:pt>
                      <c:pt idx="5">
                        <c:v>3.97</c:v>
                      </c:pt>
                      <c:pt idx="6">
                        <c:v>10.45</c:v>
                      </c:pt>
                      <c:pt idx="7">
                        <c:v>16.52</c:v>
                      </c:pt>
                      <c:pt idx="8">
                        <c:v>37.08</c:v>
                      </c:pt>
                      <c:pt idx="9">
                        <c:v>72.349999999999994</c:v>
                      </c:pt>
                      <c:pt idx="10">
                        <c:v>135.29</c:v>
                      </c:pt>
                      <c:pt idx="11">
                        <c:v>304.94</c:v>
                      </c:pt>
                      <c:pt idx="12">
                        <c:v>588.99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Non-Dre Time(s)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hade val="51000"/>
                          <a:satMod val="130000"/>
                        </a:schemeClr>
                      </a:gs>
                      <a:gs pos="80000">
                        <a:schemeClr val="accent6">
                          <a:shade val="93000"/>
                          <a:satMod val="130000"/>
                        </a:schemeClr>
                      </a:gs>
                      <a:gs pos="100000">
                        <a:schemeClr val="accent6">
                          <a:shade val="94000"/>
                          <a:satMod val="135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14</c:v>
                      </c:pt>
                      <c:pt idx="3">
                        <c:v>15</c:v>
                      </c:pt>
                      <c:pt idx="4">
                        <c:v>16</c:v>
                      </c:pt>
                      <c:pt idx="5">
                        <c:v>17</c:v>
                      </c:pt>
                      <c:pt idx="6">
                        <c:v>18</c:v>
                      </c:pt>
                      <c:pt idx="7">
                        <c:v>19</c:v>
                      </c:pt>
                      <c:pt idx="8">
                        <c:v>20</c:v>
                      </c:pt>
                      <c:pt idx="9">
                        <c:v>21</c:v>
                      </c:pt>
                      <c:pt idx="10">
                        <c:v>22</c:v>
                      </c:pt>
                      <c:pt idx="11">
                        <c:v>23</c:v>
                      </c:pt>
                      <c:pt idx="12">
                        <c:v>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0.09</c:v>
                      </c:pt>
                      <c:pt idx="1">
                        <c:v>0.25</c:v>
                      </c:pt>
                      <c:pt idx="2">
                        <c:v>0.61</c:v>
                      </c:pt>
                      <c:pt idx="3">
                        <c:v>0.64</c:v>
                      </c:pt>
                      <c:pt idx="4">
                        <c:v>1.77</c:v>
                      </c:pt>
                      <c:pt idx="5">
                        <c:v>3.62</c:v>
                      </c:pt>
                      <c:pt idx="6">
                        <c:v>5.24</c:v>
                      </c:pt>
                      <c:pt idx="7">
                        <c:v>12.93</c:v>
                      </c:pt>
                      <c:pt idx="8">
                        <c:v>18.75</c:v>
                      </c:pt>
                      <c:pt idx="9">
                        <c:v>37.9</c:v>
                      </c:pt>
                      <c:pt idx="10">
                        <c:v>91.08</c:v>
                      </c:pt>
                      <c:pt idx="11">
                        <c:v>118.85</c:v>
                      </c:pt>
                      <c:pt idx="12">
                        <c:v>282.66000000000003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8408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83664"/>
        <c:crosses val="autoZero"/>
        <c:auto val="1"/>
        <c:lblAlgn val="ctr"/>
        <c:lblOffset val="100"/>
        <c:noMultiLvlLbl val="0"/>
      </c:catAx>
      <c:valAx>
        <c:axId val="28408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08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Design Option #1 on hardware</a:t>
            </a:r>
          </a:p>
          <a:p>
            <a:pPr lvl="1"/>
            <a:r>
              <a:rPr lang="en-US" dirty="0" smtClean="0"/>
              <a:t>Collected statistics for Design Option #1</a:t>
            </a: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Integrate DRE design with random access application ( has drain function)</a:t>
            </a:r>
            <a:endParaRPr lang="en-US" dirty="0" smtClean="0"/>
          </a:p>
          <a:p>
            <a:pPr lvl="1"/>
            <a:r>
              <a:rPr lang="en-US" dirty="0" smtClean="0"/>
              <a:t>Get involved in the work on PERFMON</a:t>
            </a:r>
            <a:endParaRPr lang="en-US" dirty="0"/>
          </a:p>
          <a:p>
            <a:pPr lvl="1"/>
            <a:r>
              <a:rPr lang="en-US" dirty="0" smtClean="0"/>
              <a:t>Get involved in Design Option #4 and #5</a:t>
            </a:r>
            <a:endParaRPr lang="en-US" dirty="0" smtClean="0"/>
          </a:p>
          <a:p>
            <a:pPr lvl="1"/>
            <a:r>
              <a:rPr lang="en-US" dirty="0" smtClean="0"/>
              <a:t>Packaged and optimized our own CMC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(Yu</a:t>
            </a:r>
            <a:r>
              <a:rPr lang="en-US" dirty="0" smtClean="0"/>
              <a:t>) (Contd.)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531041"/>
              </p:ext>
            </p:extLst>
          </p:nvPr>
        </p:nvGraphicFramePr>
        <p:xfrm>
          <a:off x="818220" y="1219200"/>
          <a:ext cx="7507560" cy="511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1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(Yu</a:t>
            </a:r>
            <a:r>
              <a:rPr lang="en-US" dirty="0" smtClean="0"/>
              <a:t>) (Contd.)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410146"/>
              </p:ext>
            </p:extLst>
          </p:nvPr>
        </p:nvGraphicFramePr>
        <p:xfrm>
          <a:off x="856053" y="1272956"/>
          <a:ext cx="7431893" cy="48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95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91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Garamond</vt:lpstr>
      <vt:lpstr>Wingdings</vt:lpstr>
      <vt:lpstr>3_Edge</vt:lpstr>
      <vt:lpstr>Update (Yu)</vt:lpstr>
      <vt:lpstr>Update (Yu) (Contd.)</vt:lpstr>
      <vt:lpstr>Update (Yu) (Contd.)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2116</cp:revision>
  <dcterms:created xsi:type="dcterms:W3CDTF">2003-07-12T15:21:27Z</dcterms:created>
  <dcterms:modified xsi:type="dcterms:W3CDTF">2016-04-11T14:34:33Z</dcterms:modified>
</cp:coreProperties>
</file>