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2" r:id="rId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22" autoAdjust="0"/>
  </p:normalViewPr>
  <p:slideViewPr>
    <p:cSldViewPr>
      <p:cViewPr varScale="1">
        <p:scale>
          <a:sx n="80" d="100"/>
          <a:sy n="80" d="100"/>
        </p:scale>
        <p:origin x="1430" y="5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Recollected performance statistics of image differencing on design option 3, changing 8-bit access to 64-Byte access</a:t>
            </a:r>
          </a:p>
          <a:p>
            <a:pPr lvl="2"/>
            <a:r>
              <a:rPr lang="en-US" dirty="0" smtClean="0"/>
              <a:t>Maximum of PCI-Express packet size is 64-Byte</a:t>
            </a:r>
          </a:p>
          <a:p>
            <a:pPr lvl="2"/>
            <a:endParaRPr lang="en-US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1074774" y="3252267"/>
            <a:ext cx="5751588" cy="1244538"/>
            <a:chOff x="1254384" y="2852936"/>
            <a:chExt cx="6197936" cy="134112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2852936"/>
              <a:ext cx="6187440" cy="1341120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1259632" y="3237528"/>
              <a:ext cx="6192688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1254384" y="3609020"/>
              <a:ext cx="6192688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17" name="组合 16"/>
          <p:cNvGrpSpPr/>
          <p:nvPr/>
        </p:nvGrpSpPr>
        <p:grpSpPr>
          <a:xfrm>
            <a:off x="827584" y="4528503"/>
            <a:ext cx="6842760" cy="1661160"/>
            <a:chOff x="1150620" y="4378781"/>
            <a:chExt cx="6842760" cy="166116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620" y="4378781"/>
              <a:ext cx="6842760" cy="1661160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1150620" y="4797152"/>
              <a:ext cx="676975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>
            <a:xfrm>
              <a:off x="1150620" y="5517232"/>
              <a:ext cx="6769752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sp>
        <p:nvSpPr>
          <p:cNvPr id="14" name="文本框 13"/>
          <p:cNvSpPr txBox="1"/>
          <p:nvPr/>
        </p:nvSpPr>
        <p:spPr>
          <a:xfrm>
            <a:off x="7596336" y="2924944"/>
            <a:ext cx="124286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No Speedup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01136" y="4753426"/>
            <a:ext cx="124286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2X Speedup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For random access, measure if the PCI-Express bandwidth has been saturated in baseline mode</a:t>
            </a:r>
          </a:p>
          <a:p>
            <a:pPr lvl="2"/>
            <a:r>
              <a:rPr lang="en-US" dirty="0" smtClean="0"/>
              <a:t>DRE may could not get speedup, bottlenecked by saturated PCI-Express</a:t>
            </a:r>
          </a:p>
        </p:txBody>
      </p:sp>
    </p:spTree>
    <p:extLst>
      <p:ext uri="{BB962C8B-B14F-4D97-AF65-F5344CB8AC3E}">
        <p14:creationId xmlns:p14="http://schemas.microsoft.com/office/powerpoint/2010/main" val="17208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84784"/>
            <a:ext cx="8534400" cy="3386666"/>
          </a:xfrm>
        </p:spPr>
      </p:pic>
    </p:spTree>
    <p:extLst>
      <p:ext uri="{BB962C8B-B14F-4D97-AF65-F5344CB8AC3E}">
        <p14:creationId xmlns:p14="http://schemas.microsoft.com/office/powerpoint/2010/main" val="1029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73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Garamond</vt:lpstr>
      <vt:lpstr>Wingdings</vt:lpstr>
      <vt:lpstr>3_Edge</vt:lpstr>
      <vt:lpstr>Update (Yu)</vt:lpstr>
      <vt:lpstr>Update (Yu)</vt:lpstr>
      <vt:lpstr>Update (Yu)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2123</cp:revision>
  <dcterms:created xsi:type="dcterms:W3CDTF">2003-07-12T15:21:27Z</dcterms:created>
  <dcterms:modified xsi:type="dcterms:W3CDTF">2016-07-15T15:30:46Z</dcterms:modified>
</cp:coreProperties>
</file>