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4"/>
  </p:notesMasterIdLst>
  <p:handoutMasterIdLst>
    <p:handoutMasterId r:id="rId5"/>
  </p:handoutMasterIdLst>
  <p:sldIdLst>
    <p:sldId id="260" r:id="rId2"/>
    <p:sldId id="261" r:id="rId3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622" autoAdjust="0"/>
  </p:normalViewPr>
  <p:slideViewPr>
    <p:cSldViewPr>
      <p:cViewPr varScale="1">
        <p:scale>
          <a:sx n="80" d="100"/>
          <a:sy n="80" d="100"/>
        </p:scale>
        <p:origin x="1430" y="53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en-US" sz="1600" b="1" spc="-30" dirty="0" smtClean="0">
                <a:solidFill>
                  <a:srgbClr val="FFFFFF"/>
                </a:solidFill>
                <a:latin typeface="Arial Narrow" pitchFamily="34" charset="0"/>
                <a:cs typeface="Arial" charset="0"/>
              </a:rPr>
              <a:t>SC15 Demo</a:t>
            </a: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(Yu)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Last week</a:t>
            </a:r>
          </a:p>
          <a:p>
            <a:pPr lvl="1"/>
            <a:r>
              <a:rPr lang="en-US" dirty="0" smtClean="0"/>
              <a:t>Recollected performance </a:t>
            </a:r>
            <a:r>
              <a:rPr lang="en-US" dirty="0" smtClean="0"/>
              <a:t>results of </a:t>
            </a:r>
            <a:r>
              <a:rPr lang="en-US" dirty="0" smtClean="0"/>
              <a:t>image differencing on design option 3, changing 8-bit access to 64-Byte access</a:t>
            </a:r>
          </a:p>
          <a:p>
            <a:pPr lvl="2"/>
            <a:r>
              <a:rPr lang="en-US" dirty="0" smtClean="0"/>
              <a:t>Maximum of PCI-Express packet size is 64-Byte</a:t>
            </a:r>
          </a:p>
          <a:p>
            <a:pPr lvl="2"/>
            <a:endParaRPr lang="en-US" dirty="0" smtClean="0"/>
          </a:p>
        </p:txBody>
      </p:sp>
      <p:grpSp>
        <p:nvGrpSpPr>
          <p:cNvPr id="16" name="组合 15"/>
          <p:cNvGrpSpPr/>
          <p:nvPr/>
        </p:nvGrpSpPr>
        <p:grpSpPr>
          <a:xfrm>
            <a:off x="1074774" y="3252267"/>
            <a:ext cx="5751588" cy="1244538"/>
            <a:chOff x="1254384" y="2852936"/>
            <a:chExt cx="6197936" cy="134112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2852936"/>
              <a:ext cx="6187440" cy="1341120"/>
            </a:xfrm>
            <a:prstGeom prst="rect">
              <a:avLst/>
            </a:prstGeom>
          </p:spPr>
        </p:pic>
        <p:cxnSp>
          <p:nvCxnSpPr>
            <p:cNvPr id="8" name="直接连接符 7"/>
            <p:cNvCxnSpPr/>
            <p:nvPr/>
          </p:nvCxnSpPr>
          <p:spPr>
            <a:xfrm>
              <a:off x="1259632" y="3237528"/>
              <a:ext cx="6192688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1254384" y="3609020"/>
              <a:ext cx="6192688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</p:cxnSp>
      </p:grpSp>
      <p:grpSp>
        <p:nvGrpSpPr>
          <p:cNvPr id="17" name="组合 16"/>
          <p:cNvGrpSpPr/>
          <p:nvPr/>
        </p:nvGrpSpPr>
        <p:grpSpPr>
          <a:xfrm>
            <a:off x="827584" y="4528503"/>
            <a:ext cx="6842760" cy="1661160"/>
            <a:chOff x="1150620" y="4378781"/>
            <a:chExt cx="6842760" cy="166116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0620" y="4378781"/>
              <a:ext cx="6842760" cy="1661160"/>
            </a:xfrm>
            <a:prstGeom prst="rect">
              <a:avLst/>
            </a:prstGeom>
          </p:spPr>
        </p:pic>
        <p:cxnSp>
          <p:nvCxnSpPr>
            <p:cNvPr id="10" name="直接连接符 9"/>
            <p:cNvCxnSpPr/>
            <p:nvPr/>
          </p:nvCxnSpPr>
          <p:spPr>
            <a:xfrm>
              <a:off x="1150620" y="4797152"/>
              <a:ext cx="6769752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>
            <a:xfrm>
              <a:off x="1150620" y="5517232"/>
              <a:ext cx="6769752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</p:cxnSp>
      </p:grpSp>
      <p:sp>
        <p:nvSpPr>
          <p:cNvPr id="14" name="文本框 13"/>
          <p:cNvSpPr txBox="1"/>
          <p:nvPr/>
        </p:nvSpPr>
        <p:spPr>
          <a:xfrm>
            <a:off x="7596336" y="2924944"/>
            <a:ext cx="1242864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smtClean="0"/>
              <a:t>No Speedup</a:t>
            </a:r>
            <a:endParaRPr 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901136" y="4753426"/>
            <a:ext cx="1242864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smtClean="0"/>
              <a:t>2X Speedup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2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(Yu)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week</a:t>
            </a:r>
          </a:p>
          <a:p>
            <a:pPr lvl="1"/>
            <a:r>
              <a:rPr lang="en-US" dirty="0" smtClean="0"/>
              <a:t>For random access, measure if the PCI-Express bandwidth has been saturated in baseline mode</a:t>
            </a:r>
          </a:p>
          <a:p>
            <a:pPr lvl="2"/>
            <a:r>
              <a:rPr lang="en-US" dirty="0" smtClean="0"/>
              <a:t>DRE may not get speedup, bottlenecked by saturated PCI-Express</a:t>
            </a:r>
          </a:p>
          <a:p>
            <a:pPr lvl="1"/>
            <a:r>
              <a:rPr lang="en-US" dirty="0" smtClean="0"/>
              <a:t>Collect </a:t>
            </a:r>
            <a:r>
              <a:rPr lang="en-US" smtClean="0"/>
              <a:t>performance </a:t>
            </a:r>
            <a:r>
              <a:rPr lang="en-US" smtClean="0"/>
              <a:t>results for </a:t>
            </a:r>
            <a:r>
              <a:rPr lang="en-US" dirty="0" smtClean="0"/>
              <a:t>single memory read micro benchmark on CMC platform</a:t>
            </a:r>
          </a:p>
        </p:txBody>
      </p:sp>
    </p:spTree>
    <p:extLst>
      <p:ext uri="{BB962C8B-B14F-4D97-AF65-F5344CB8AC3E}">
        <p14:creationId xmlns:p14="http://schemas.microsoft.com/office/powerpoint/2010/main" val="17208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79</Words>
  <Application>Microsoft Office PowerPoint</Application>
  <PresentationFormat>全屏显示(4:3)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Garamond</vt:lpstr>
      <vt:lpstr>Wingdings</vt:lpstr>
      <vt:lpstr>3_Edge</vt:lpstr>
      <vt:lpstr>Update (Yu)</vt:lpstr>
      <vt:lpstr>Update (Yu)</vt:lpstr>
    </vt:vector>
  </TitlesOfParts>
  <Manager/>
  <Company>University of Florida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邹宇</cp:lastModifiedBy>
  <cp:revision>2131</cp:revision>
  <dcterms:created xsi:type="dcterms:W3CDTF">2003-07-12T15:21:27Z</dcterms:created>
  <dcterms:modified xsi:type="dcterms:W3CDTF">2016-07-18T09:14:01Z</dcterms:modified>
</cp:coreProperties>
</file>