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23" r:id="rId1"/>
  </p:sldMasterIdLst>
  <p:notesMasterIdLst>
    <p:notesMasterId r:id="rId3"/>
  </p:notesMasterIdLst>
  <p:handoutMasterIdLst>
    <p:handoutMasterId r:id="rId4"/>
  </p:handoutMasterIdLst>
  <p:sldIdLst>
    <p:sldId id="260" r:id="rId2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/>
        <a:ea typeface="+mn-ea"/>
        <a:cs typeface="Arial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/>
        <a:ea typeface="+mn-ea"/>
        <a:cs typeface="Arial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/>
        <a:ea typeface="+mn-ea"/>
        <a:cs typeface="Arial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/>
        <a:ea typeface="+mn-ea"/>
        <a:cs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5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3622" autoAdjust="0"/>
  </p:normalViewPr>
  <p:slideViewPr>
    <p:cSldViewPr>
      <p:cViewPr varScale="1">
        <p:scale>
          <a:sx n="80" d="100"/>
          <a:sy n="80" d="100"/>
        </p:scale>
        <p:origin x="1430" y="53"/>
      </p:cViewPr>
      <p:guideLst>
        <p:guide orient="horz" pos="2208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-3101" y="-72"/>
      </p:cViewPr>
      <p:guideLst>
        <p:guide orient="horz" pos="2928"/>
        <p:guide pos="2159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>
              <a:defRPr sz="1200">
                <a:latin typeface="Arial"/>
                <a:cs typeface="Arial"/>
              </a:defRPr>
            </a:lvl1pPr>
          </a:lstStyle>
          <a:p>
            <a:pPr latinLnBrk="0">
              <a:defRPr lang="en-US"/>
            </a:pPr>
            <a:endParaRPr lang="en-US" altLang="x-none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pPr latinLnBrk="0">
              <a:defRPr lang="en-US"/>
            </a:pPr>
            <a:endParaRPr lang="en-US" altLang="x-none"/>
          </a:p>
        </p:txBody>
      </p:sp>
      <p:sp>
        <p:nvSpPr>
          <p:cNvPr id="136196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>
              <a:defRPr sz="1200">
                <a:latin typeface="Arial"/>
                <a:cs typeface="Arial"/>
              </a:defRPr>
            </a:lvl1pPr>
          </a:lstStyle>
          <a:p>
            <a:pPr latinLnBrk="0">
              <a:defRPr lang="en-US"/>
            </a:pPr>
            <a:endParaRPr lang="en-US" altLang="x-none"/>
          </a:p>
        </p:txBody>
      </p:sp>
      <p:sp>
        <p:nvSpPr>
          <p:cNvPr id="136197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fld id="{0CFF1C8D-E1DA-47F2-BBC7-2D81F745D05C}" type="slidenum">
              <a:rPr lang="en-US"/>
              <a:pPr>
                <a:defRPr lang="en-US"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948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endParaRPr lang="en-US" altLang="x-none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endParaRPr lang="en-US" altLang="x-none"/>
          </a:p>
        </p:txBody>
      </p:sp>
      <p:sp>
        <p:nvSpPr>
          <p:cNvPr id="140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</p:sp>
      <p:sp>
        <p:nvSpPr>
          <p:cNvPr id="105477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685800" y="4416425"/>
            <a:ext cx="5486400" cy="4183063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/>
          <a:p>
            <a:pPr lvl="0">
              <a:defRPr lang="en-US"/>
            </a:pPr>
            <a:r>
              <a:rPr lang="en-US" altLang="x-none"/>
              <a:t>Double tap to edit Master text styles</a:t>
            </a:r>
          </a:p>
          <a:p>
            <a:pPr lvl="1">
              <a:defRPr lang="en-US"/>
            </a:pPr>
            <a:r>
              <a:rPr lang="en-US" altLang="x-none"/>
              <a:t>Second level</a:t>
            </a:r>
          </a:p>
          <a:p>
            <a:pPr lvl="2">
              <a:defRPr lang="en-US"/>
            </a:pPr>
            <a:r>
              <a:rPr lang="en-US" altLang="x-none"/>
              <a:t>Third level</a:t>
            </a:r>
          </a:p>
          <a:p>
            <a:pPr lvl="3">
              <a:defRPr lang="en-US"/>
            </a:pPr>
            <a:r>
              <a:rPr lang="en-US" altLang="x-none"/>
              <a:t>Fourth level</a:t>
            </a:r>
          </a:p>
          <a:p>
            <a:pPr lvl="4">
              <a:defRPr lang="en-US"/>
            </a:pPr>
            <a:r>
              <a:rPr lang="en-US" altLang="x-none"/>
              <a:t>Fifth level</a:t>
            </a:r>
          </a:p>
        </p:txBody>
      </p:sp>
      <p:sp>
        <p:nvSpPr>
          <p:cNvPr id="105478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endParaRPr lang="en-US" altLang="x-none"/>
          </a:p>
        </p:txBody>
      </p:sp>
      <p:sp>
        <p:nvSpPr>
          <p:cNvPr id="10547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fld id="{F260073C-106B-4BD0-B97F-2884F49FDE7B}" type="slidenum">
              <a:rPr lang="en-US" altLang="x-none"/>
              <a:pPr>
                <a:defRPr lang="en-US"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5830926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38100" cap="flat" cmpd="sng">
            <a:solidFill>
              <a:srgbClr val="FF4A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38100">
            <a:solidFill>
              <a:srgbClr val="FF4A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pic>
        <p:nvPicPr>
          <p:cNvPr id="7" name="Picture 37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55600"/>
            <a:ext cx="914400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8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511550"/>
            <a:ext cx="3200400" cy="908050"/>
          </a:xfrm>
          <a:prstGeom prst="rect">
            <a:avLst/>
          </a:prstGeom>
          <a:noFill/>
          <a:ln w="38100">
            <a:solidFill>
              <a:srgbClr val="FF4A00"/>
            </a:solidFill>
            <a:miter lim="800000"/>
            <a:headEnd/>
            <a:tailEnd/>
          </a:ln>
        </p:spPr>
      </p:pic>
      <p:sp>
        <p:nvSpPr>
          <p:cNvPr id="1044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23175" cy="1752600"/>
          </a:xfrm>
        </p:spPr>
        <p:txBody>
          <a:bodyPr/>
          <a:lstStyle>
            <a:lvl1pPr>
              <a:defRPr sz="46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76600" y="3962400"/>
            <a:ext cx="5257800" cy="2286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6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10" name="Rectangle 36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6200" y="6243638"/>
            <a:ext cx="1447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</a:defRPr>
            </a:lvl1pPr>
          </a:lstStyle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  <a:cs typeface="Arial" charset="0"/>
              </a:rPr>
              <a:t>DATE</a:t>
            </a:r>
            <a:endParaRPr lang="en-US" altLang="en-US" dirty="0">
              <a:solidFill>
                <a:srgbClr val="000000"/>
              </a:solidFill>
              <a:cs typeface="Arial" charset="0"/>
            </a:endParaRPr>
          </a:p>
        </p:txBody>
      </p:sp>
      <p:pic>
        <p:nvPicPr>
          <p:cNvPr id="11" name="Picture 44" descr="CHRECschools"/>
          <p:cNvPicPr>
            <a:picLocks noChangeAspect="1" noChangeArrowheads="1"/>
          </p:cNvPicPr>
          <p:nvPr userDrawn="1"/>
        </p:nvPicPr>
        <p:blipFill rotWithShape="1">
          <a:blip r:embed="rId4" cstate="print"/>
          <a:srcRect r="23815"/>
          <a:stretch/>
        </p:blipFill>
        <p:spPr bwMode="auto">
          <a:xfrm>
            <a:off x="381000" y="4800600"/>
            <a:ext cx="2437018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 Box 39"/>
          <p:cNvSpPr txBox="1">
            <a:spLocks noChangeArrowheads="1"/>
          </p:cNvSpPr>
          <p:nvPr userDrawn="1"/>
        </p:nvSpPr>
        <p:spPr bwMode="auto">
          <a:xfrm>
            <a:off x="-33338" y="4462463"/>
            <a:ext cx="3267076" cy="338137"/>
          </a:xfrm>
          <a:prstGeom prst="rect">
            <a:avLst/>
          </a:prstGeom>
          <a:solidFill>
            <a:srgbClr val="0021A5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  <a:defRPr/>
            </a:pPr>
            <a:r>
              <a:rPr lang="en-US" sz="1600" b="1" spc="-30" dirty="0" smtClean="0">
                <a:solidFill>
                  <a:srgbClr val="FFFFFF"/>
                </a:solidFill>
                <a:latin typeface="Arial Narrow" pitchFamily="34" charset="0"/>
                <a:cs typeface="Arial" charset="0"/>
              </a:rPr>
              <a:t>SC15 Demo</a:t>
            </a:r>
            <a:endParaRPr lang="en-US" sz="1600" b="1" spc="-30" dirty="0">
              <a:solidFill>
                <a:srgbClr val="FFFFFF"/>
              </a:solidFill>
              <a:latin typeface="Arial Narrow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564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DFE732-6BA6-4AB6-BEB7-5946491E2240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822289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277813"/>
            <a:ext cx="21336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77813"/>
            <a:ext cx="62484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60A2B4-EDA1-458D-AD7A-9217265C4B55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832915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1664E6-88B0-4C1C-9C61-F4DA8154D7BC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575930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0C8789-6D68-439F-9594-9BDF1193AD99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896069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219200"/>
            <a:ext cx="4191000" cy="4911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191000" cy="4911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58A5BB-CDFE-430C-B294-B042D724E480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941795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09FFA5-071C-4018-A73A-0F5384B2AF9C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499443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88AE75-B836-4FF8-8DCE-4A5DDA8711A2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4060714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089B0A-10CF-4117-BB30-947EA964008E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807047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6EF7D6-4A8D-418E-AAE3-2FBBAEBF2FA3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452859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484FC2-DEC3-491D-BF9E-2FCDA52C2667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4093080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219200"/>
            <a:ext cx="8534400" cy="491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34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57600" y="6248400"/>
            <a:ext cx="182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</a:defRPr>
            </a:lvl1pPr>
          </a:lstStyle>
          <a:p>
            <a:pPr>
              <a:defRPr/>
            </a:pPr>
            <a:fld id="{D2147983-34FF-46F8-B126-A690851334CC}" type="slidenum">
              <a:rPr lang="en-US" altLang="en-US">
                <a:solidFill>
                  <a:srgbClr val="000000"/>
                </a:solidFill>
                <a:latin typeface="Garamond"/>
                <a:cs typeface="Arial" charset="0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  <a:cs typeface="Arial" charset="0"/>
            </a:endParaRPr>
          </a:p>
        </p:txBody>
      </p:sp>
      <p:sp>
        <p:nvSpPr>
          <p:cNvPr id="1034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8575" cap="flat" cmpd="sng">
            <a:solidFill>
              <a:srgbClr val="FF4A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34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28575">
            <a:solidFill>
              <a:srgbClr val="FF4A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pic>
        <p:nvPicPr>
          <p:cNvPr id="1031" name="Picture 21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6200" y="6257925"/>
            <a:ext cx="1828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2"/>
          <p:cNvPicPr>
            <a:picLocks noChangeAspect="1" noChangeArrowheads="1"/>
          </p:cNvPicPr>
          <p:nvPr userDrawn="1"/>
        </p:nvPicPr>
        <p:blipFill rotWithShape="1">
          <a:blip r:embed="rId14" cstate="print"/>
          <a:srcRect l="1895" t="8838" r="23272" b="7182"/>
          <a:stretch/>
        </p:blipFill>
        <p:spPr bwMode="auto">
          <a:xfrm>
            <a:off x="7848600" y="6229350"/>
            <a:ext cx="1203171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90995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11" r:id="rId1"/>
    <p:sldLayoutId id="2147484612" r:id="rId2"/>
    <p:sldLayoutId id="2147484613" r:id="rId3"/>
    <p:sldLayoutId id="2147484614" r:id="rId4"/>
    <p:sldLayoutId id="2147484615" r:id="rId5"/>
    <p:sldLayoutId id="2147484616" r:id="rId6"/>
    <p:sldLayoutId id="2147484617" r:id="rId7"/>
    <p:sldLayoutId id="2147484618" r:id="rId8"/>
    <p:sldLayoutId id="2147484619" r:id="rId9"/>
    <p:sldLayoutId id="2147484620" r:id="rId10"/>
    <p:sldLayoutId id="214748462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400">
          <a:solidFill>
            <a:srgbClr val="FF4A00"/>
          </a:solidFill>
          <a:latin typeface="+mn-lt"/>
          <a:cs typeface="+mn-cs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rgbClr val="0021A5"/>
          </a:solidFill>
          <a:latin typeface="+mn-lt"/>
          <a:cs typeface="+mn-cs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  <a:cs typeface="+mn-cs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(Yu)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1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Last week</a:t>
            </a:r>
          </a:p>
          <a:p>
            <a:pPr lvl="1"/>
            <a:r>
              <a:rPr lang="en-US" dirty="0" smtClean="0"/>
              <a:t>Drew a dataflow diagram</a:t>
            </a:r>
          </a:p>
          <a:p>
            <a:pPr lvl="2"/>
            <a:r>
              <a:rPr lang="en-US" dirty="0" smtClean="0"/>
              <a:t>Did not understand 2 modules</a:t>
            </a:r>
          </a:p>
          <a:p>
            <a:pPr lvl="1"/>
            <a:r>
              <a:rPr lang="en-US" dirty="0" smtClean="0"/>
              <a:t>Update on TLB miss was complex and hard to trace</a:t>
            </a:r>
          </a:p>
          <a:p>
            <a:pPr lvl="1"/>
            <a:r>
              <a:rPr lang="en-US" dirty="0" smtClean="0"/>
              <a:t>For design options 4 and 5, many signals were interrupted, because Convey disabled remote memory</a:t>
            </a:r>
          </a:p>
          <a:p>
            <a:pPr lvl="2"/>
            <a:r>
              <a:rPr lang="en-US" dirty="0" smtClean="0"/>
              <a:t>Need enable relevant API to understand the meaning of each signal</a:t>
            </a:r>
            <a:endParaRPr lang="en-US" dirty="0" smtClean="0"/>
          </a:p>
          <a:p>
            <a:r>
              <a:rPr lang="en-US" dirty="0" smtClean="0"/>
              <a:t>This week</a:t>
            </a:r>
          </a:p>
          <a:p>
            <a:pPr lvl="1"/>
            <a:r>
              <a:rPr lang="en-US" smtClean="0"/>
              <a:t>Collecting </a:t>
            </a:r>
            <a:r>
              <a:rPr lang="en-US" dirty="0" smtClean="0"/>
              <a:t>questions</a:t>
            </a:r>
          </a:p>
          <a:p>
            <a:pPr lvl="1"/>
            <a:r>
              <a:rPr lang="en-US" dirty="0" smtClean="0"/>
              <a:t>Memory read is easier than memory write</a:t>
            </a:r>
          </a:p>
          <a:p>
            <a:pPr lvl="1"/>
            <a:r>
              <a:rPr lang="en-US" dirty="0" smtClean="0"/>
              <a:t>TLB hit is easier than TLB miss</a:t>
            </a:r>
          </a:p>
          <a:p>
            <a:pPr lvl="1"/>
            <a:r>
              <a:rPr lang="en-US" dirty="0" smtClean="0"/>
              <a:t>HMC-</a:t>
            </a:r>
            <a:r>
              <a:rPr lang="en-US" dirty="0" err="1" smtClean="0"/>
              <a:t>Sim</a:t>
            </a:r>
            <a:r>
              <a:rPr lang="en-US" dirty="0" smtClean="0"/>
              <a:t> 2.0 can help build the performance model</a:t>
            </a:r>
          </a:p>
          <a:p>
            <a:pPr lvl="1"/>
            <a:r>
              <a:rPr lang="en-US" dirty="0" smtClean="0"/>
              <a:t>Design option 5 is easier than building performance model</a:t>
            </a:r>
            <a:endParaRPr lang="en-US" dirty="0" smtClean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5412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None/>
          <a:defRPr kumimoji="0" lang="en-US" sz="1800" b="0" i="0" u="none" strike="noStrike" cap="none" normalizeH="0" baseline="0" smtClean="0">
            <a:solidFill>
              <a:schemeClr val="tx1"/>
            </a:solidFill>
            <a:latin typeface="Arial"/>
            <a:cs typeface="Arial"/>
          </a:defRPr>
        </a:defPPr>
      </a:lstStyle>
    </a:spDef>
    <a:lnDef>
      <a:spPr>
        <a:noFill/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None/>
          <a:defRPr kumimoji="0" lang="en-US" sz="1800" b="0" i="0" u="none" strike="noStrike" cap="none" normalizeH="0" baseline="0" smtClean="0">
            <a:solidFill>
              <a:schemeClr val="tx1"/>
            </a:solidFill>
            <a:latin typeface="Arial"/>
            <a:cs typeface="Arial"/>
          </a:defRPr>
        </a:defPPr>
      </a:lst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825</TotalTime>
  <Words>89</Words>
  <Application>Microsoft Office PowerPoint</Application>
  <PresentationFormat>全屏显示(4:3)</PresentationFormat>
  <Paragraphs>14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</vt:lpstr>
      <vt:lpstr>Arial Narrow</vt:lpstr>
      <vt:lpstr>Garamond</vt:lpstr>
      <vt:lpstr>Wingdings</vt:lpstr>
      <vt:lpstr>3_Edge</vt:lpstr>
      <vt:lpstr>Update (Yu)</vt:lpstr>
    </vt:vector>
  </TitlesOfParts>
  <Manager/>
  <Company>University of Florida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CHREC overview</dc:title>
  <dc:creator>Dr. Alan D. George</dc:creator>
  <cp:lastModifiedBy>邹宇</cp:lastModifiedBy>
  <cp:revision>2135</cp:revision>
  <dcterms:created xsi:type="dcterms:W3CDTF">2003-07-12T15:21:27Z</dcterms:created>
  <dcterms:modified xsi:type="dcterms:W3CDTF">2016-08-16T12:03:26Z</dcterms:modified>
</cp:coreProperties>
</file>