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0" d="100"/>
          <a:sy n="80" d="100"/>
        </p:scale>
        <p:origin x="1430" y="5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Drew a dataflow diagram</a:t>
            </a:r>
          </a:p>
          <a:p>
            <a:pPr lvl="2"/>
            <a:r>
              <a:rPr lang="en-US" dirty="0" smtClean="0"/>
              <a:t>Did not understand 2 modules</a:t>
            </a:r>
          </a:p>
          <a:p>
            <a:pPr lvl="1"/>
            <a:r>
              <a:rPr lang="en-US" dirty="0" smtClean="0"/>
              <a:t>Update on TLB miss was complex and hard to trace</a:t>
            </a:r>
          </a:p>
          <a:p>
            <a:pPr lvl="1"/>
            <a:r>
              <a:rPr lang="en-US" dirty="0" smtClean="0"/>
              <a:t>For design options 4 and 5, many signals were interrupted, because Convey disabled remote memory</a:t>
            </a:r>
          </a:p>
          <a:p>
            <a:pPr lvl="2"/>
            <a:r>
              <a:rPr lang="en-US" dirty="0" smtClean="0"/>
              <a:t>Need enable relevant API to understand the meaning of each signal</a:t>
            </a:r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Collecting questions</a:t>
            </a:r>
          </a:p>
          <a:p>
            <a:pPr lvl="1"/>
            <a:r>
              <a:rPr lang="en-US" dirty="0" smtClean="0"/>
              <a:t>Memory read is easier than memory write</a:t>
            </a:r>
          </a:p>
          <a:p>
            <a:pPr lvl="1"/>
            <a:r>
              <a:rPr lang="en-US" dirty="0" smtClean="0"/>
              <a:t>TLB hit is easier than TLB </a:t>
            </a:r>
            <a:r>
              <a:rPr lang="en-US" dirty="0" smtClean="0"/>
              <a:t>miss</a:t>
            </a:r>
            <a:endParaRPr lang="en-US" dirty="0" smtClean="0"/>
          </a:p>
          <a:p>
            <a:pPr lvl="1"/>
            <a:r>
              <a:rPr lang="en-US" dirty="0" smtClean="0"/>
              <a:t>Recommend building a performance model for memory read on TLB hit first</a:t>
            </a:r>
          </a:p>
          <a:p>
            <a:pPr lvl="1"/>
            <a:r>
              <a:rPr lang="en-US" dirty="0" smtClean="0"/>
              <a:t>HMC-</a:t>
            </a:r>
            <a:r>
              <a:rPr lang="en-US" dirty="0" err="1" smtClean="0"/>
              <a:t>Sim</a:t>
            </a:r>
            <a:r>
              <a:rPr lang="en-US" dirty="0" smtClean="0"/>
              <a:t> 2.0 can help build the </a:t>
            </a:r>
            <a:r>
              <a:rPr lang="en-US" smtClean="0"/>
              <a:t>performance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92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Garamond</vt:lpstr>
      <vt:lpstr>Wingdings</vt:lpstr>
      <vt:lpstr>3_Edge</vt:lpstr>
      <vt:lpstr>Update (Yu)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2137</cp:revision>
  <dcterms:created xsi:type="dcterms:W3CDTF">2003-07-12T15:21:27Z</dcterms:created>
  <dcterms:modified xsi:type="dcterms:W3CDTF">2016-08-16T13:09:27Z</dcterms:modified>
</cp:coreProperties>
</file>