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22" autoAdjust="0"/>
  </p:normalViewPr>
  <p:slideViewPr>
    <p:cSldViewPr>
      <p:cViewPr varScale="1">
        <p:scale>
          <a:sx n="80" d="100"/>
          <a:sy n="80" d="100"/>
        </p:scale>
        <p:origin x="1430" y="53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 smtClean="0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SC15 Demo</a:t>
            </a: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CMC Update (Yu)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Achievements</a:t>
            </a:r>
          </a:p>
          <a:p>
            <a:pPr lvl="1"/>
            <a:r>
              <a:rPr lang="en-US" dirty="0" smtClean="0"/>
              <a:t>Implemented DRE apps with two options, using </a:t>
            </a:r>
            <a:r>
              <a:rPr lang="en-US" dirty="0" smtClean="0"/>
              <a:t>HT</a:t>
            </a:r>
          </a:p>
          <a:p>
            <a:pPr lvl="2"/>
            <a:r>
              <a:rPr lang="en-US" dirty="0" smtClean="0"/>
              <a:t>PageRank with design option 1</a:t>
            </a:r>
          </a:p>
          <a:p>
            <a:pPr lvl="2"/>
            <a:r>
              <a:rPr lang="en-US" dirty="0" smtClean="0"/>
              <a:t>Random access with design options 1 and 3</a:t>
            </a:r>
          </a:p>
          <a:p>
            <a:pPr lvl="2"/>
            <a:r>
              <a:rPr lang="en-US" dirty="0" smtClean="0"/>
              <a:t>Image processing with design option 3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Explored</a:t>
            </a:r>
            <a:r>
              <a:rPr lang="en-US" dirty="0" smtClean="0"/>
              <a:t> </a:t>
            </a:r>
            <a:r>
              <a:rPr lang="en-US" dirty="0" smtClean="0"/>
              <a:t>performance modeling and </a:t>
            </a:r>
            <a:r>
              <a:rPr lang="en-US" dirty="0" smtClean="0"/>
              <a:t>measurement on Merlin board</a:t>
            </a:r>
            <a:endParaRPr lang="en-US" dirty="0" smtClean="0"/>
          </a:p>
          <a:p>
            <a:r>
              <a:rPr lang="en-US" dirty="0" smtClean="0"/>
              <a:t>CAW16 goal</a:t>
            </a:r>
          </a:p>
          <a:p>
            <a:pPr lvl="1"/>
            <a:r>
              <a:rPr lang="en-US" smtClean="0"/>
              <a:t>Finish</a:t>
            </a:r>
            <a:r>
              <a:rPr lang="en-US" smtClean="0"/>
              <a:t> </a:t>
            </a:r>
            <a:r>
              <a:rPr lang="en-US" smtClean="0"/>
              <a:t>the</a:t>
            </a:r>
            <a:r>
              <a:rPr lang="en-US" smtClean="0"/>
              <a:t> </a:t>
            </a:r>
            <a:r>
              <a:rPr lang="en-US" dirty="0" smtClean="0"/>
              <a:t>complete performance modeling and measurement for the notional CMC architecture</a:t>
            </a:r>
          </a:p>
        </p:txBody>
      </p:sp>
    </p:spTree>
    <p:extLst>
      <p:ext uri="{BB962C8B-B14F-4D97-AF65-F5344CB8AC3E}">
        <p14:creationId xmlns:p14="http://schemas.microsoft.com/office/powerpoint/2010/main" val="95412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57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Garamond</vt:lpstr>
      <vt:lpstr>Wingdings</vt:lpstr>
      <vt:lpstr>3_Edge</vt:lpstr>
      <vt:lpstr>CMC Update (Yu)</vt:lpstr>
    </vt:vector>
  </TitlesOfParts>
  <Manager/>
  <Company>University of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邹宇</cp:lastModifiedBy>
  <cp:revision>2111</cp:revision>
  <dcterms:created xsi:type="dcterms:W3CDTF">2003-07-12T15:21:27Z</dcterms:created>
  <dcterms:modified xsi:type="dcterms:W3CDTF">2016-09-02T22:16:20Z</dcterms:modified>
</cp:coreProperties>
</file>