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22" autoAdjust="0"/>
  </p:normalViewPr>
  <p:slideViewPr>
    <p:cSldViewPr>
      <p:cViewPr varScale="1">
        <p:scale>
          <a:sx n="80" d="100"/>
          <a:sy n="80" d="100"/>
        </p:scale>
        <p:origin x="1430" y="53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</a:t>
            </a:r>
            <a:r>
              <a:rPr lang="en-US" baseline="0" dirty="0"/>
              <a:t> (explain to me) the “Approach to target delays” bullet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311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134744"/>
            <a:ext cx="9144000" cy="15121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Outline</a:t>
            </a:r>
            <a:endParaRPr lang="en-US" sz="3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16732"/>
            <a:ext cx="8534400" cy="4911725"/>
          </a:xfrm>
        </p:spPr>
        <p:txBody>
          <a:bodyPr/>
          <a:lstStyle/>
          <a:p>
            <a:r>
              <a:rPr lang="en-US" dirty="0" smtClean="0"/>
              <a:t>Validate some current understandings about the dataflow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23</Words>
  <Application>Microsoft Office PowerPoint</Application>
  <PresentationFormat>全屏显示(4:3)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Garamond</vt:lpstr>
      <vt:lpstr>Wingdings</vt:lpstr>
      <vt:lpstr>3_Edge</vt:lpstr>
      <vt:lpstr>Outline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2141</cp:revision>
  <dcterms:created xsi:type="dcterms:W3CDTF">2003-07-12T15:21:27Z</dcterms:created>
  <dcterms:modified xsi:type="dcterms:W3CDTF">2016-08-16T02:42:38Z</dcterms:modified>
</cp:coreProperties>
</file>