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8"/>
  </p:notesMasterIdLst>
  <p:handoutMasterIdLst>
    <p:handoutMasterId r:id="rId9"/>
  </p:handoutMasterIdLst>
  <p:sldIdLst>
    <p:sldId id="2524" r:id="rId5"/>
    <p:sldId id="2542" r:id="rId6"/>
    <p:sldId id="2545"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DAAB0"/>
    <a:srgbClr val="3B7579"/>
    <a:srgbClr val="AAD3D6"/>
    <a:srgbClr val="418287"/>
    <a:srgbClr val="DFE3E9"/>
    <a:srgbClr val="1F1F26"/>
    <a:srgbClr val="D6DBE2"/>
    <a:srgbClr val="CCD2DA"/>
    <a:srgbClr val="BBC3CD"/>
    <a:srgbClr val="D3D8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5034" autoAdjust="0"/>
  </p:normalViewPr>
  <p:slideViewPr>
    <p:cSldViewPr snapToGrid="0" snapToObjects="1" showGuides="1">
      <p:cViewPr varScale="1">
        <p:scale>
          <a:sx n="91" d="100"/>
          <a:sy n="91" d="100"/>
        </p:scale>
        <p:origin x="534" y="84"/>
      </p:cViewPr>
      <p:guideLst>
        <p:guide pos="3840"/>
        <p:guide orient="horz" pos="2160"/>
      </p:guideLst>
    </p:cSldViewPr>
  </p:slideViewPr>
  <p:outlineViewPr>
    <p:cViewPr>
      <p:scale>
        <a:sx n="33" d="100"/>
        <a:sy n="33" d="100"/>
      </p:scale>
      <p:origin x="0" y="-274"/>
    </p:cViewPr>
  </p:outlineViewPr>
  <p:notesTextViewPr>
    <p:cViewPr>
      <p:scale>
        <a:sx n="1" d="1"/>
        <a:sy n="1" d="1"/>
      </p:scale>
      <p:origin x="0" y="0"/>
    </p:cViewPr>
  </p:notesTextViewPr>
  <p:sorterViewPr>
    <p:cViewPr>
      <p:scale>
        <a:sx n="66" d="100"/>
        <a:sy n="66" d="100"/>
      </p:scale>
      <p:origin x="0" y="-5136"/>
    </p:cViewPr>
  </p:sorterViewPr>
  <p:notesViewPr>
    <p:cSldViewPr snapToGrid="0" snapToObjects="1">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2018837-64B5-4E20-83A5-89B993CB3C9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9C2A4FB-A56B-4413-A08B-0E9894B98B4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48B25D-8766-427E-8C9E-4845048D8DFC}" type="datetimeFigureOut">
              <a:rPr lang="en-US" smtClean="0"/>
              <a:t>3/26/2025</a:t>
            </a:fld>
            <a:endParaRPr lang="en-US" dirty="0"/>
          </a:p>
        </p:txBody>
      </p:sp>
      <p:sp>
        <p:nvSpPr>
          <p:cNvPr id="4" name="Footer Placeholder 3">
            <a:extLst>
              <a:ext uri="{FF2B5EF4-FFF2-40B4-BE49-F238E27FC236}">
                <a16:creationId xmlns:a16="http://schemas.microsoft.com/office/drawing/2014/main" id="{A3977F36-950D-4655-BC4A-F80BE1DBF7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C246FD-229D-4B04-9855-212AD8D784A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A8A28B-0568-4092-BB1A-13C9B073E3A0}" type="slidenum">
              <a:rPr lang="en-US" smtClean="0"/>
              <a:t>‹#›</a:t>
            </a:fld>
            <a:endParaRPr lang="en-US" dirty="0"/>
          </a:p>
        </p:txBody>
      </p:sp>
    </p:spTree>
    <p:extLst>
      <p:ext uri="{BB962C8B-B14F-4D97-AF65-F5344CB8AC3E}">
        <p14:creationId xmlns:p14="http://schemas.microsoft.com/office/powerpoint/2010/main" val="164052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6F439B-391B-4B41-826A-951FCF412C34}" type="datetimeFigureOut">
              <a:rPr lang="en-US" smtClean="0"/>
              <a:t>3/26/2025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FA0038-7055-434C-B6C4-B8C69565C600}" type="slidenum">
              <a:rPr lang="en-US" smtClean="0"/>
              <a:t>‹#›</a:t>
            </a:fld>
            <a:endParaRPr lang="en-US" dirty="0"/>
          </a:p>
        </p:txBody>
      </p:sp>
    </p:spTree>
    <p:extLst>
      <p:ext uri="{BB962C8B-B14F-4D97-AF65-F5344CB8AC3E}">
        <p14:creationId xmlns:p14="http://schemas.microsoft.com/office/powerpoint/2010/main" val="13908641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49664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2</a:t>
            </a:fld>
            <a:endParaRPr lang="en-US" dirty="0"/>
          </a:p>
        </p:txBody>
      </p:sp>
    </p:spTree>
    <p:extLst>
      <p:ext uri="{BB962C8B-B14F-4D97-AF65-F5344CB8AC3E}">
        <p14:creationId xmlns:p14="http://schemas.microsoft.com/office/powerpoint/2010/main" val="782205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CFA0038-7055-434C-B6C4-B8C69565C600}" type="slidenum">
              <a:rPr lang="en-US" smtClean="0"/>
              <a:t>3</a:t>
            </a:fld>
            <a:endParaRPr lang="en-US" dirty="0"/>
          </a:p>
        </p:txBody>
      </p:sp>
    </p:spTree>
    <p:extLst>
      <p:ext uri="{BB962C8B-B14F-4D97-AF65-F5344CB8AC3E}">
        <p14:creationId xmlns:p14="http://schemas.microsoft.com/office/powerpoint/2010/main" val="36957460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smtClean="0"/>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399467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39803"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noProof="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noProof="0" smtClean="0"/>
              <a:t>Click icon to add picture</a:t>
            </a:r>
            <a:endParaRPr lang="en-US" noProof="0"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476854" y="879710"/>
            <a:ext cx="3983858"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476854" y="195615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476854" y="303260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476854" y="4109045"/>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476854" y="5185490"/>
            <a:ext cx="3983858"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noProof="0"/>
              <a:t>Click to edit Master </a:t>
            </a:r>
            <a:br>
              <a:rPr lang="en-US" noProof="0"/>
            </a:br>
            <a:r>
              <a:rPr lang="en-US" noProof="0"/>
              <a:t>text styles</a:t>
            </a:r>
          </a:p>
        </p:txBody>
      </p:sp>
      <p:sp>
        <p:nvSpPr>
          <p:cNvPr id="37" name="Text Placeholder 30">
            <a:extLst>
              <a:ext uri="{FF2B5EF4-FFF2-40B4-BE49-F238E27FC236}">
                <a16:creationId xmlns:a16="http://schemas.microsoft.com/office/drawing/2014/main" id="{2D435A30-7C8E-4847-B027-91CBFA159229}"/>
              </a:ext>
            </a:extLst>
          </p:cNvPr>
          <p:cNvSpPr>
            <a:spLocks noGrp="1"/>
          </p:cNvSpPr>
          <p:nvPr>
            <p:ph type="body" sz="quarter" idx="17" hasCustomPrompt="1"/>
          </p:nvPr>
        </p:nvSpPr>
        <p:spPr>
          <a:xfrm>
            <a:off x="3527730" y="87971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1</a:t>
            </a:r>
          </a:p>
        </p:txBody>
      </p:sp>
      <p:sp>
        <p:nvSpPr>
          <p:cNvPr id="38" name="Text Placeholder 30">
            <a:extLst>
              <a:ext uri="{FF2B5EF4-FFF2-40B4-BE49-F238E27FC236}">
                <a16:creationId xmlns:a16="http://schemas.microsoft.com/office/drawing/2014/main" id="{819BB324-34C6-4FF7-8780-D294AC6EC5AC}"/>
              </a:ext>
            </a:extLst>
          </p:cNvPr>
          <p:cNvSpPr>
            <a:spLocks noGrp="1"/>
          </p:cNvSpPr>
          <p:nvPr>
            <p:ph type="body" sz="quarter" idx="18" hasCustomPrompt="1"/>
          </p:nvPr>
        </p:nvSpPr>
        <p:spPr>
          <a:xfrm>
            <a:off x="3527730" y="195615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2</a:t>
            </a:r>
          </a:p>
        </p:txBody>
      </p:sp>
      <p:sp>
        <p:nvSpPr>
          <p:cNvPr id="39" name="Text Placeholder 30">
            <a:extLst>
              <a:ext uri="{FF2B5EF4-FFF2-40B4-BE49-F238E27FC236}">
                <a16:creationId xmlns:a16="http://schemas.microsoft.com/office/drawing/2014/main" id="{43B3C496-FB0A-4924-A341-696D17E2D9C5}"/>
              </a:ext>
            </a:extLst>
          </p:cNvPr>
          <p:cNvSpPr>
            <a:spLocks noGrp="1"/>
          </p:cNvSpPr>
          <p:nvPr>
            <p:ph type="body" sz="quarter" idx="19" hasCustomPrompt="1"/>
          </p:nvPr>
        </p:nvSpPr>
        <p:spPr>
          <a:xfrm>
            <a:off x="3527730" y="303260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3</a:t>
            </a:r>
          </a:p>
        </p:txBody>
      </p:sp>
      <p:sp>
        <p:nvSpPr>
          <p:cNvPr id="40" name="Text Placeholder 30">
            <a:extLst>
              <a:ext uri="{FF2B5EF4-FFF2-40B4-BE49-F238E27FC236}">
                <a16:creationId xmlns:a16="http://schemas.microsoft.com/office/drawing/2014/main" id="{FEACD5FF-800E-4BB0-82F3-2E0AEF1215D5}"/>
              </a:ext>
            </a:extLst>
          </p:cNvPr>
          <p:cNvSpPr>
            <a:spLocks noGrp="1"/>
          </p:cNvSpPr>
          <p:nvPr>
            <p:ph type="body" sz="quarter" idx="20" hasCustomPrompt="1"/>
          </p:nvPr>
        </p:nvSpPr>
        <p:spPr>
          <a:xfrm>
            <a:off x="3527730" y="4109045"/>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4</a:t>
            </a:r>
          </a:p>
        </p:txBody>
      </p:sp>
      <p:sp>
        <p:nvSpPr>
          <p:cNvPr id="41" name="Text Placeholder 30">
            <a:extLst>
              <a:ext uri="{FF2B5EF4-FFF2-40B4-BE49-F238E27FC236}">
                <a16:creationId xmlns:a16="http://schemas.microsoft.com/office/drawing/2014/main" id="{58B97284-E1BE-4DCD-9CC1-C441D1A8573A}"/>
              </a:ext>
            </a:extLst>
          </p:cNvPr>
          <p:cNvSpPr>
            <a:spLocks noGrp="1"/>
          </p:cNvSpPr>
          <p:nvPr>
            <p:ph type="body" sz="quarter" idx="21" hasCustomPrompt="1"/>
          </p:nvPr>
        </p:nvSpPr>
        <p:spPr>
          <a:xfrm>
            <a:off x="3527730" y="5185490"/>
            <a:ext cx="741082" cy="755650"/>
          </a:xfrm>
        </p:spPr>
        <p:txBody>
          <a:bodyPr rIns="0" anchor="ctr">
            <a:noAutofit/>
          </a:bodyPr>
          <a:lstStyle>
            <a:lvl1pPr marL="0" indent="0" algn="r">
              <a:buNone/>
              <a:defRPr sz="6000">
                <a:solidFill>
                  <a:schemeClr val="accent2"/>
                </a:solidFill>
                <a:latin typeface="+mj-lt"/>
                <a:cs typeface="Arial" panose="020B0604020202020204" pitchFamily="34" charset="0"/>
              </a:defRPr>
            </a:lvl1pPr>
            <a:lvl2pPr marL="457200" indent="0">
              <a:buNone/>
              <a:defRPr/>
            </a:lvl2pPr>
          </a:lstStyle>
          <a:p>
            <a:pPr lvl="0"/>
            <a:r>
              <a:rPr lang="en-US" noProof="0"/>
              <a:t>5</a:t>
            </a:r>
          </a:p>
        </p:txBody>
      </p:sp>
      <p:sp>
        <p:nvSpPr>
          <p:cNvPr id="42" name="Shape 62">
            <a:extLst>
              <a:ext uri="{FF2B5EF4-FFF2-40B4-BE49-F238E27FC236}">
                <a16:creationId xmlns:a16="http://schemas.microsoft.com/office/drawing/2014/main" id="{79517603-8FAC-41C9-B5BE-3F8BA7D93CE6}"/>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4283145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2812643" y="1691472"/>
            <a:ext cx="4385841" cy="1325563"/>
          </a:xfrm>
        </p:spPr>
        <p:txBody>
          <a:bodyPr anchor="b"/>
          <a:lstStyle>
            <a:lvl1pPr algn="r">
              <a:defRPr>
                <a:latin typeface="+mj-lt"/>
              </a:defRPr>
            </a:lvl1pPr>
          </a:lstStyle>
          <a:p>
            <a:r>
              <a:rPr lang="en-US" smtClean="0"/>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0" y="3500437"/>
            <a:ext cx="12192000" cy="3357563"/>
          </a:xfrm>
        </p:spPr>
        <p:txBody>
          <a:bodyPr/>
          <a:lstStyle>
            <a:lvl1pPr>
              <a:defRPr>
                <a:latin typeface="+mn-lt"/>
              </a:defRPr>
            </a:lvl1pPr>
          </a:lstStyle>
          <a:p>
            <a:r>
              <a:rPr lang="en-US" smtClean="0"/>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7569843" y="1690688"/>
            <a:ext cx="4155432" cy="1325562"/>
          </a:xfrm>
        </p:spPr>
        <p:txBody>
          <a:bodyPr>
            <a:noAutofit/>
          </a:bodyPr>
          <a:lstStyle>
            <a:lvl1pPr marL="0" indent="0">
              <a:lnSpc>
                <a:spcPct val="100000"/>
              </a:lnSpc>
              <a:buNone/>
              <a:defRPr sz="1400">
                <a:latin typeface="+mn-lt"/>
                <a:cs typeface="Arial" panose="020B0604020202020204" pitchFamily="34" charset="0"/>
              </a:defRPr>
            </a:lvl1pPr>
          </a:lstStyle>
          <a:p>
            <a:pPr lvl="0"/>
            <a:r>
              <a:rPr lang="en-US" smtClean="0"/>
              <a:t>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p:nvPr>
        </p:nvSpPr>
        <p:spPr>
          <a:xfrm>
            <a:off x="7569843" y="1227698"/>
            <a:ext cx="4155432" cy="382749"/>
          </a:xfrm>
        </p:spPr>
        <p:txBody>
          <a:bodyPr anchor="b">
            <a:normAutofit/>
          </a:bodyPr>
          <a:lstStyle>
            <a:lvl1pPr marL="0" indent="0">
              <a:buNone/>
              <a:defRPr sz="1600" b="1">
                <a:latin typeface="+mn-lt"/>
                <a:cs typeface="Arial" panose="020B0604020202020204" pitchFamily="34" charset="0"/>
              </a:defRPr>
            </a:lvl1pPr>
          </a:lstStyle>
          <a:p>
            <a:pPr lvl="0"/>
            <a:r>
              <a:rPr lang="en-US" smtClean="0"/>
              <a:t>Edit Master text styles</a:t>
            </a:r>
          </a:p>
        </p:txBody>
      </p:sp>
    </p:spTree>
    <p:extLst>
      <p:ext uri="{BB962C8B-B14F-4D97-AF65-F5344CB8AC3E}">
        <p14:creationId xmlns:p14="http://schemas.microsoft.com/office/powerpoint/2010/main" val="19849342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4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smtClean="0"/>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smtClean="0"/>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14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0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5470525" y="1193765"/>
            <a:ext cx="6322230" cy="1325563"/>
          </a:xfrm>
        </p:spPr>
        <p:txBody>
          <a:bodyPr lIns="0" anchor="b">
            <a:normAutofit/>
          </a:bodyPr>
          <a:lstStyle>
            <a:lvl1pPr algn="l">
              <a:defRPr sz="4000">
                <a:latin typeface="+mj-lt"/>
              </a:defRPr>
            </a:lvl1pPr>
          </a:lstStyle>
          <a:p>
            <a:r>
              <a:rPr lang="en-US" smtClean="0"/>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1" y="1193765"/>
            <a:ext cx="5230788" cy="4796135"/>
          </a:xfrm>
        </p:spPr>
        <p:txBody>
          <a:bodyPr/>
          <a:lstStyle>
            <a:lvl1pPr>
              <a:defRPr>
                <a:latin typeface="+mn-lt"/>
              </a:defRPr>
            </a:lvl1pPr>
          </a:lstStyle>
          <a:p>
            <a:r>
              <a:rPr lang="en-US" smtClean="0"/>
              <a:t>Click icon to add picture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5470525" y="2944813"/>
            <a:ext cx="3046413"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769606" y="2944813"/>
            <a:ext cx="302314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16603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38200" y="1809009"/>
            <a:ext cx="3416928" cy="2884911"/>
          </a:xfrm>
        </p:spPr>
        <p:txBody>
          <a:bodyPr lIns="0" anchor="t">
            <a:normAutofit/>
          </a:bodyPr>
          <a:lstStyle>
            <a:lvl1pPr algn="r">
              <a:defRPr sz="4000">
                <a:solidFill>
                  <a:schemeClr val="accent1"/>
                </a:solidFill>
                <a:latin typeface="+mj-lt"/>
              </a:defRPr>
            </a:lvl1pPr>
          </a:lstStyle>
          <a:p>
            <a:r>
              <a:rPr lang="en-US" smtClean="0"/>
              <a:t>Click to edit Master title style</a:t>
            </a:r>
            <a:endParaRPr lang="en-US" dirty="0"/>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10875" y="180900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809009"/>
            <a:ext cx="3658010" cy="382749"/>
          </a:xfrm>
        </p:spPr>
        <p:txBody>
          <a:bodyPr vert="horz" lIns="0" tIns="45720" rIns="91440" bIns="45720" rtlCol="0" anchor="b">
            <a:normAutofit/>
          </a:bodyPr>
          <a:lstStyle>
            <a:lvl1pPr>
              <a:defRPr lang="en-US" sz="1600" b="1" dirty="0">
                <a:latin typeface="+mn-lt"/>
              </a:defRPr>
            </a:lvl1pPr>
          </a:lstStyle>
          <a:p>
            <a:pPr marL="0" lvl="0" indent="0">
              <a:buNone/>
            </a:pPr>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10572" y="221329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21329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55064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0" y="1687089"/>
            <a:ext cx="4297212" cy="3449109"/>
          </a:xfrm>
          <a:solidFill>
            <a:schemeClr val="accent2"/>
          </a:solidFill>
        </p:spPr>
        <p:txBody>
          <a:bodyPr vert="horz" lIns="0" tIns="45720" rIns="324000" bIns="45720" rtlCol="0" anchor="ctr">
            <a:normAutofit/>
          </a:bodyPr>
          <a:lstStyle>
            <a:lvl1pPr>
              <a:defRPr lang="en-US" sz="4000" dirty="0">
                <a:latin typeface="+mj-lt"/>
              </a:defRPr>
            </a:lvl1pPr>
          </a:lstStyle>
          <a:p>
            <a:pPr marL="0" lvl="0" algn="r"/>
            <a:r>
              <a:rPr lang="en-US" dirty="0"/>
              <a:t>Click to edit Master title </a:t>
            </a:r>
            <a:br>
              <a:rPr lang="en-US" dirty="0"/>
            </a:br>
            <a:r>
              <a:rPr lang="en-US" dirty="0"/>
              <a:t>style</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1687089"/>
            <a:ext cx="3686025"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452175" y="1687089"/>
            <a:ext cx="3658010"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2091373"/>
            <a:ext cx="3686159"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452175" y="2091373"/>
            <a:ext cx="3658010" cy="3044825"/>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Shape 62">
            <a:extLst>
              <a:ext uri="{FF2B5EF4-FFF2-40B4-BE49-F238E27FC236}">
                <a16:creationId xmlns:a16="http://schemas.microsoft.com/office/drawing/2014/main" id="{22325F4A-8191-45D3-B031-5847B1E4B3AA}"/>
              </a:ext>
            </a:extLst>
          </p:cNvPr>
          <p:cNvSpPr/>
          <p:nvPr userDrawn="1"/>
        </p:nvSpPr>
        <p:spPr>
          <a:xfrm rot="16200000" flipV="1">
            <a:off x="3332057" y="133183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60EEF041-4EFF-410A-AFB4-25A65B462B2D}"/>
              </a:ext>
            </a:extLst>
          </p:cNvPr>
          <p:cNvSpPr/>
          <p:nvPr userDrawn="1"/>
        </p:nvSpPr>
        <p:spPr>
          <a:xfrm>
            <a:off x="12087828" y="1675514"/>
            <a:ext cx="115747" cy="34491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9044906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3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1" y="1687090"/>
            <a:ext cx="4568750" cy="1721802"/>
          </a:xfrm>
          <a:noFill/>
        </p:spPr>
        <p:txBody>
          <a:bodyPr lIns="0" rIns="324000" anchor="ctr">
            <a:normAutofit/>
          </a:bodyPr>
          <a:lstStyle>
            <a:lvl1pPr algn="r">
              <a:defRPr sz="4000">
                <a:latin typeface="+mj-lt"/>
              </a:defRPr>
            </a:lvl1pPr>
          </a:lstStyle>
          <a:p>
            <a:r>
              <a:rPr lang="en-US" dirty="0"/>
              <a:t>Click to edit </a:t>
            </a:r>
            <a:br>
              <a:rPr lang="en-US" dirty="0"/>
            </a:br>
            <a:r>
              <a:rPr lang="en-US" dirty="0"/>
              <a:t>Master title style</a:t>
            </a:r>
          </a:p>
        </p:txBody>
      </p:sp>
      <p:sp>
        <p:nvSpPr>
          <p:cNvPr id="11" name="Title 1">
            <a:extLst>
              <a:ext uri="{FF2B5EF4-FFF2-40B4-BE49-F238E27FC236}">
                <a16:creationId xmlns:a16="http://schemas.microsoft.com/office/drawing/2014/main" id="{FC8F08DC-8736-4BFE-8B72-8DD4184DEBE1}"/>
              </a:ext>
            </a:extLst>
          </p:cNvPr>
          <p:cNvSpPr txBox="1">
            <a:spLocks/>
          </p:cNvSpPr>
          <p:nvPr userDrawn="1"/>
        </p:nvSpPr>
        <p:spPr>
          <a:xfrm>
            <a:off x="-1" y="3408891"/>
            <a:ext cx="12203575" cy="3449109"/>
          </a:xfrm>
          <a:prstGeom prst="rect">
            <a:avLst/>
          </a:prstGeom>
          <a:solidFill>
            <a:schemeClr val="accent2"/>
          </a:solidFill>
        </p:spPr>
        <p:txBody>
          <a:bodyPr vert="horz" lIns="0" tIns="45720" rIns="324000" bIns="45720" rtlCol="0" anchor="ctr">
            <a:normAutofit/>
          </a:bodyPr>
          <a:lstStyle>
            <a:lvl1pPr algn="r">
              <a:lnSpc>
                <a:spcPct val="90000"/>
              </a:lnSpc>
              <a:spcBef>
                <a:spcPct val="0"/>
              </a:spcBef>
              <a:buNone/>
              <a:defRPr sz="4000" b="1" i="0" spc="-150">
                <a:solidFill>
                  <a:schemeClr val="tx2"/>
                </a:solidFill>
                <a:latin typeface="Constantia" panose="02030602050306030303" pitchFamily="18" charset="0"/>
                <a:ea typeface="+mj-ea"/>
                <a:cs typeface="Gill Sans" panose="020B0502020104020203" pitchFamily="34" charset="-79"/>
              </a:defRPr>
            </a:lvl1pPr>
          </a:lstStyle>
          <a:p>
            <a:pPr lvl="0"/>
            <a:endParaRPr lang="en-US" dirty="0">
              <a:latin typeface="+mn-lt"/>
            </a:endParaRP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4568750" y="3666354"/>
            <a:ext cx="3448800" cy="382749"/>
          </a:xfrm>
        </p:spPr>
        <p:txBody>
          <a:bodyPr lIns="0" anchor="b">
            <a:norm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254055" y="3666354"/>
            <a:ext cx="3450265" cy="382749"/>
          </a:xfrm>
        </p:spPr>
        <p:txBody>
          <a:bodyPr vert="horz" lIns="0" tIns="45720" rIns="91440" bIns="45720" rtlCol="0" anchor="b">
            <a:normAutofit/>
          </a:bodyPr>
          <a:lstStyle>
            <a:lvl1pPr marL="0" indent="0">
              <a:buNone/>
              <a:defRPr lang="en-US" sz="1600" b="1" dirty="0">
                <a:latin typeface="+mn-lt"/>
              </a:defRPr>
            </a:lvl1pPr>
          </a:lstStyle>
          <a:p>
            <a:pPr marL="228600" lvl="0" indent="-228600"/>
            <a:r>
              <a:rPr lang="en-US" dirty="0"/>
              <a:t>Click to add title here</a:t>
            </a:r>
          </a:p>
        </p:txBody>
      </p:sp>
      <p:sp>
        <p:nvSpPr>
          <p:cNvPr id="4" name="Text Placeholder 3">
            <a:extLst>
              <a:ext uri="{FF2B5EF4-FFF2-40B4-BE49-F238E27FC236}">
                <a16:creationId xmlns:a16="http://schemas.microsoft.com/office/drawing/2014/main" id="{9B53E20B-DD70-4AFB-9D9B-17969F880C06}"/>
              </a:ext>
            </a:extLst>
          </p:cNvPr>
          <p:cNvSpPr>
            <a:spLocks noGrp="1"/>
          </p:cNvSpPr>
          <p:nvPr>
            <p:ph type="body" sz="quarter" idx="15"/>
          </p:nvPr>
        </p:nvSpPr>
        <p:spPr>
          <a:xfrm>
            <a:off x="4568447" y="4070639"/>
            <a:ext cx="3448800"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ext Placeholder 3">
            <a:extLst>
              <a:ext uri="{FF2B5EF4-FFF2-40B4-BE49-F238E27FC236}">
                <a16:creationId xmlns:a16="http://schemas.microsoft.com/office/drawing/2014/main" id="{37EBF543-63D2-4169-AB73-3F4BD242FA61}"/>
              </a:ext>
            </a:extLst>
          </p:cNvPr>
          <p:cNvSpPr>
            <a:spLocks noGrp="1"/>
          </p:cNvSpPr>
          <p:nvPr>
            <p:ph type="body" sz="quarter" idx="16"/>
          </p:nvPr>
        </p:nvSpPr>
        <p:spPr>
          <a:xfrm>
            <a:off x="8254055" y="4070639"/>
            <a:ext cx="3450265" cy="2253961"/>
          </a:xfrm>
        </p:spPr>
        <p:txBody>
          <a:bodyPr lIns="0" tIns="72000">
            <a:normAutofit/>
          </a:bodyPr>
          <a:lstStyle>
            <a:lvl1pPr>
              <a:defRPr sz="1400">
                <a:latin typeface="+mn-lt"/>
              </a:defRPr>
            </a:lvl1pPr>
            <a:lvl2pPr>
              <a:defRPr sz="1200">
                <a:latin typeface="+mn-lt"/>
              </a:defRPr>
            </a:lvl2pPr>
            <a:lvl3pPr>
              <a:defRPr sz="1100">
                <a:latin typeface="+mn-lt"/>
              </a:defRPr>
            </a:lvl3pPr>
            <a:lvl4pPr>
              <a:defRPr sz="1050">
                <a:latin typeface="+mn-lt"/>
              </a:defRPr>
            </a:lvl4pPr>
            <a:lvl5pPr>
              <a:defRPr sz="1050">
                <a:latin typeface="+mn-lt"/>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2" name="Shape 62">
            <a:extLst>
              <a:ext uri="{FF2B5EF4-FFF2-40B4-BE49-F238E27FC236}">
                <a16:creationId xmlns:a16="http://schemas.microsoft.com/office/drawing/2014/main" id="{DADD8B14-6C18-4FC5-89FD-62D525A444DB}"/>
              </a:ext>
            </a:extLst>
          </p:cNvPr>
          <p:cNvSpPr/>
          <p:nvPr userDrawn="1"/>
        </p:nvSpPr>
        <p:spPr>
          <a:xfrm rot="16200000" flipV="1">
            <a:off x="3332057" y="729943"/>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6" name="Picture Placeholder 5">
            <a:extLst>
              <a:ext uri="{FF2B5EF4-FFF2-40B4-BE49-F238E27FC236}">
                <a16:creationId xmlns:a16="http://schemas.microsoft.com/office/drawing/2014/main" id="{09156155-C47D-47A0-A08D-DCAC4D742D3F}"/>
              </a:ext>
            </a:extLst>
          </p:cNvPr>
          <p:cNvSpPr>
            <a:spLocks noGrp="1"/>
          </p:cNvSpPr>
          <p:nvPr>
            <p:ph type="pic" sz="quarter" idx="17"/>
          </p:nvPr>
        </p:nvSpPr>
        <p:spPr>
          <a:xfrm>
            <a:off x="2214412" y="3805254"/>
            <a:ext cx="1935925" cy="1854770"/>
          </a:xfrm>
        </p:spPr>
        <p:txBody>
          <a:bodyPr/>
          <a:lstStyle>
            <a:lvl1pPr>
              <a:defRPr>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100721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731EC-67BA-493B-B1C7-6258DD2B6042}"/>
              </a:ext>
            </a:extLst>
          </p:cNvPr>
          <p:cNvSpPr>
            <a:spLocks noGrp="1"/>
          </p:cNvSpPr>
          <p:nvPr>
            <p:ph type="title"/>
          </p:nvPr>
        </p:nvSpPr>
        <p:spPr>
          <a:xfrm>
            <a:off x="844948" y="1193765"/>
            <a:ext cx="4385841" cy="1325563"/>
          </a:xfrm>
        </p:spPr>
        <p:txBody>
          <a:bodyPr anchor="b">
            <a:normAutofit/>
          </a:bodyPr>
          <a:lstStyle>
            <a:lvl1pPr algn="r">
              <a:defRPr sz="4000">
                <a:latin typeface="+mj-lt"/>
              </a:defRPr>
            </a:lvl1pPr>
          </a:lstStyle>
          <a:p>
            <a:r>
              <a:rPr lang="en-US" smtClean="0"/>
              <a:t>Click to edit Master title style</a:t>
            </a:r>
            <a:endParaRPr lang="en-US" dirty="0"/>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44947" y="2632337"/>
            <a:ext cx="4385841" cy="3357563"/>
          </a:xfrm>
        </p:spPr>
        <p:txBody>
          <a:bodyPr/>
          <a:lstStyle>
            <a:lvl1pPr>
              <a:defRPr>
                <a:latin typeface="+mn-lt"/>
              </a:defRPr>
            </a:lvl1pPr>
          </a:lstStyle>
          <a:p>
            <a:r>
              <a:rPr lang="en-US" smtClean="0"/>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470816"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smtClean="0"/>
              <a:t>Edit Master text styles</a:t>
            </a:r>
          </a:p>
        </p:txBody>
      </p:sp>
      <p:sp>
        <p:nvSpPr>
          <p:cNvPr id="8" name="Text Placeholder 6">
            <a:extLst>
              <a:ext uri="{FF2B5EF4-FFF2-40B4-BE49-F238E27FC236}">
                <a16:creationId xmlns:a16="http://schemas.microsoft.com/office/drawing/2014/main" id="{75D558A5-D3BF-4DB7-928F-A20868F3C37D}"/>
              </a:ext>
            </a:extLst>
          </p:cNvPr>
          <p:cNvSpPr>
            <a:spLocks noGrp="1"/>
          </p:cNvSpPr>
          <p:nvPr>
            <p:ph type="body" sz="quarter" idx="12" hasCustomPrompt="1"/>
          </p:nvPr>
        </p:nvSpPr>
        <p:spPr>
          <a:xfrm>
            <a:off x="5470816" y="2540529"/>
            <a:ext cx="3046302"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
        <p:nvSpPr>
          <p:cNvPr id="6" name="Text Placeholder 6">
            <a:extLst>
              <a:ext uri="{FF2B5EF4-FFF2-40B4-BE49-F238E27FC236}">
                <a16:creationId xmlns:a16="http://schemas.microsoft.com/office/drawing/2014/main" id="{B2C5FA2F-DD81-4A72-AB26-A4C663724F42}"/>
              </a:ext>
            </a:extLst>
          </p:cNvPr>
          <p:cNvSpPr>
            <a:spLocks noGrp="1"/>
          </p:cNvSpPr>
          <p:nvPr>
            <p:ph type="body" sz="quarter" idx="13"/>
          </p:nvPr>
        </p:nvSpPr>
        <p:spPr>
          <a:xfrm>
            <a:off x="8769607" y="2944854"/>
            <a:ext cx="3046302" cy="3045045"/>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smtClean="0"/>
              <a:t>Edit Master text styles</a:t>
            </a:r>
          </a:p>
        </p:txBody>
      </p:sp>
      <p:sp>
        <p:nvSpPr>
          <p:cNvPr id="9" name="Text Placeholder 6">
            <a:extLst>
              <a:ext uri="{FF2B5EF4-FFF2-40B4-BE49-F238E27FC236}">
                <a16:creationId xmlns:a16="http://schemas.microsoft.com/office/drawing/2014/main" id="{92EBEB66-5E12-4FD8-AC09-10C992CA7CFE}"/>
              </a:ext>
            </a:extLst>
          </p:cNvPr>
          <p:cNvSpPr>
            <a:spLocks noGrp="1"/>
          </p:cNvSpPr>
          <p:nvPr>
            <p:ph type="body" sz="quarter" idx="14" hasCustomPrompt="1"/>
          </p:nvPr>
        </p:nvSpPr>
        <p:spPr>
          <a:xfrm>
            <a:off x="8769606" y="2540529"/>
            <a:ext cx="3023149" cy="382749"/>
          </a:xfrm>
        </p:spPr>
        <p:txBody>
          <a:bodyPr lIns="0" anchor="b">
            <a:noAutofit/>
          </a:bodyPr>
          <a:lstStyle>
            <a:lvl1pPr marL="0" indent="0">
              <a:buNone/>
              <a:defRPr sz="1600" b="1">
                <a:latin typeface="+mn-lt"/>
                <a:cs typeface="Arial" panose="020B0604020202020204" pitchFamily="34" charset="0"/>
              </a:defRPr>
            </a:lvl1pPr>
          </a:lstStyle>
          <a:p>
            <a:pPr lvl="0"/>
            <a:r>
              <a:rPr lang="en-US" dirty="0"/>
              <a:t>Click to add title here</a:t>
            </a:r>
          </a:p>
        </p:txBody>
      </p:sp>
    </p:spTree>
    <p:extLst>
      <p:ext uri="{BB962C8B-B14F-4D97-AF65-F5344CB8AC3E}">
        <p14:creationId xmlns:p14="http://schemas.microsoft.com/office/powerpoint/2010/main" val="3970810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7928658" y="836271"/>
            <a:ext cx="4263342" cy="5185458"/>
          </a:xfrm>
        </p:spPr>
        <p:txBody>
          <a:bodyPr/>
          <a:lstStyle>
            <a:lvl1pPr>
              <a:defRPr>
                <a:latin typeface="+mn-lt"/>
              </a:defRPr>
            </a:lvl1pPr>
          </a:lstStyle>
          <a:p>
            <a:r>
              <a:rPr lang="en-US" smtClean="0"/>
              <a:t>Click icon to add picture</a:t>
            </a:r>
            <a:endParaRPr lang="en-US" dirty="0"/>
          </a:p>
        </p:txBody>
      </p:sp>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3657597" y="836271"/>
            <a:ext cx="4262400" cy="5185458"/>
          </a:xfrm>
          <a:solidFill>
            <a:schemeClr val="accent2"/>
          </a:solidFill>
        </p:spPr>
        <p:txBody>
          <a:bodyPr lIns="252000" tIns="144000" rIns="144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smtClean="0"/>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625033" y="1659770"/>
            <a:ext cx="2558005" cy="1325563"/>
          </a:xfrm>
        </p:spPr>
        <p:txBody>
          <a:bodyPr anchor="t"/>
          <a:lstStyle>
            <a:lvl1pPr algn="r">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21740742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4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0" y="3206186"/>
            <a:ext cx="12192000" cy="3651813"/>
          </a:xfrm>
          <a:solidFill>
            <a:schemeClr val="accent2"/>
          </a:solidFill>
        </p:spPr>
        <p:txBody>
          <a:bodyPr lIns="5400000" tIns="216000" rIns="1800000">
            <a:noAutofit/>
          </a:bodyPr>
          <a:lstStyle>
            <a:lvl1pPr marL="0" indent="0">
              <a:lnSpc>
                <a:spcPct val="100000"/>
              </a:lnSpc>
              <a:buNone/>
              <a:defRPr sz="1400">
                <a:solidFill>
                  <a:schemeClr val="tx2"/>
                </a:solidFill>
                <a:latin typeface="+mn-lt"/>
                <a:cs typeface="Arial" panose="020B0604020202020204" pitchFamily="34" charset="0"/>
              </a:defRPr>
            </a:lvl1pPr>
          </a:lstStyle>
          <a:p>
            <a:pPr lvl="0"/>
            <a:r>
              <a:rPr lang="en-US" smtClean="0"/>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971836" y="836271"/>
            <a:ext cx="3523423" cy="5185458"/>
          </a:xfrm>
          <a:solidFill>
            <a:schemeClr val="bg1">
              <a:lumMod val="95000"/>
            </a:schemeClr>
          </a:solidFill>
        </p:spPr>
        <p:txBody>
          <a:bodyPr/>
          <a:lstStyle>
            <a:lvl1pPr>
              <a:defRPr>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9972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1" y="1539432"/>
            <a:ext cx="8866207" cy="53185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smtClean="0"/>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THANK YOU</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WWW.WEBSITENAME.COM</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309165835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5_Custom Layout">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33D39E2-2188-4621-B115-A912A057E8AC}"/>
              </a:ext>
            </a:extLst>
          </p:cNvPr>
          <p:cNvSpPr>
            <a:spLocks noGrp="1"/>
          </p:cNvSpPr>
          <p:nvPr>
            <p:ph type="body" sz="quarter" idx="11"/>
          </p:nvPr>
        </p:nvSpPr>
        <p:spPr>
          <a:xfrm>
            <a:off x="5278052" y="3206186"/>
            <a:ext cx="6435525" cy="2815543"/>
          </a:xfrm>
          <a:noFill/>
          <a:ln>
            <a:noFill/>
          </a:ln>
        </p:spPr>
        <p:txBody>
          <a:bodyPr lIns="0" tIns="216000" rIns="1800000">
            <a:noAutofit/>
          </a:bodyPr>
          <a:lstStyle>
            <a:lvl1pPr marL="0" indent="0">
              <a:lnSpc>
                <a:spcPct val="100000"/>
              </a:lnSpc>
              <a:buNone/>
              <a:defRPr sz="1400">
                <a:latin typeface="+mn-lt"/>
                <a:cs typeface="Arial" panose="020B0604020202020204" pitchFamily="34" charset="0"/>
              </a:defRPr>
            </a:lvl1pPr>
          </a:lstStyle>
          <a:p>
            <a:pPr lvl="0"/>
            <a:r>
              <a:rPr lang="en-US" smtClean="0"/>
              <a:t>Edit Master text styles</a:t>
            </a:r>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5278053" y="1775520"/>
            <a:ext cx="6435524" cy="1325563"/>
          </a:xfrm>
        </p:spPr>
        <p:txBody>
          <a:bodyPr lIns="0" anchor="b"/>
          <a:lstStyle>
            <a:lvl1pPr algn="l">
              <a:defRPr>
                <a:latin typeface="+mj-lt"/>
              </a:defRPr>
            </a:lvl1pPr>
          </a:lstStyle>
          <a:p>
            <a:r>
              <a:rPr lang="en-US" dirty="0"/>
              <a:t>Click to Add Title</a:t>
            </a:r>
          </a:p>
        </p:txBody>
      </p:sp>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838200" y="836271"/>
            <a:ext cx="3657059" cy="5185458"/>
          </a:xfrm>
          <a:solidFill>
            <a:schemeClr val="bg1">
              <a:lumMod val="95000"/>
            </a:schemeClr>
          </a:solidFill>
        </p:spPr>
        <p:txBody>
          <a:bodyPr/>
          <a:lstStyle>
            <a:lvl1pPr>
              <a:defRPr>
                <a:latin typeface="+mn-lt"/>
              </a:defRPr>
            </a:lvl1pPr>
          </a:lstStyle>
          <a:p>
            <a:r>
              <a:rPr lang="en-US" smtClean="0"/>
              <a:t>Click icon to add picture</a:t>
            </a:r>
            <a:endParaRPr lang="en-US" dirty="0"/>
          </a:p>
        </p:txBody>
      </p:sp>
    </p:spTree>
    <p:extLst>
      <p:ext uri="{BB962C8B-B14F-4D97-AF65-F5344CB8AC3E}">
        <p14:creationId xmlns:p14="http://schemas.microsoft.com/office/powerpoint/2010/main" val="58312820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E84B7CE-D997-4F92-BD9D-3F9DE2782EF8}"/>
              </a:ext>
            </a:extLst>
          </p:cNvPr>
          <p:cNvSpPr>
            <a:spLocks noGrp="1"/>
          </p:cNvSpPr>
          <p:nvPr>
            <p:ph type="pic" sz="quarter" idx="10"/>
          </p:nvPr>
        </p:nvSpPr>
        <p:spPr>
          <a:xfrm>
            <a:off x="4745620" y="3428990"/>
            <a:ext cx="7446380" cy="3429009"/>
          </a:xfrm>
        </p:spPr>
        <p:txBody>
          <a:bodyPr/>
          <a:lstStyle>
            <a:lvl1pPr>
              <a:defRPr>
                <a:latin typeface="+mn-lt"/>
              </a:defRPr>
            </a:lvl1pPr>
          </a:lstStyle>
          <a:p>
            <a:r>
              <a:rPr lang="en-US" smtClean="0"/>
              <a:t>Click icon to add picture</a:t>
            </a:r>
            <a:endParaRPr lang="en-US" dirty="0"/>
          </a:p>
        </p:txBody>
      </p:sp>
      <p:sp>
        <p:nvSpPr>
          <p:cNvPr id="2" name="Title 1">
            <a:extLst>
              <a:ext uri="{FF2B5EF4-FFF2-40B4-BE49-F238E27FC236}">
                <a16:creationId xmlns:a16="http://schemas.microsoft.com/office/drawing/2014/main" id="{110731EC-67BA-493B-B1C7-6258DD2B6042}"/>
              </a:ext>
            </a:extLst>
          </p:cNvPr>
          <p:cNvSpPr>
            <a:spLocks noGrp="1"/>
          </p:cNvSpPr>
          <p:nvPr>
            <p:ph type="title" hasCustomPrompt="1"/>
          </p:nvPr>
        </p:nvSpPr>
        <p:spPr>
          <a:xfrm>
            <a:off x="838200" y="1659770"/>
            <a:ext cx="3085618" cy="1325563"/>
          </a:xfrm>
        </p:spPr>
        <p:txBody>
          <a:bodyPr lIns="0" anchor="t"/>
          <a:lstStyle>
            <a:lvl1pPr algn="l">
              <a:defRPr>
                <a:latin typeface="+mj-lt"/>
              </a:defRPr>
            </a:lvl1pPr>
          </a:lstStyle>
          <a:p>
            <a:r>
              <a:rPr lang="en-US" dirty="0"/>
              <a:t>Click to </a:t>
            </a:r>
            <a:br>
              <a:rPr lang="en-US" dirty="0"/>
            </a:br>
            <a:r>
              <a:rPr lang="en-US" dirty="0"/>
              <a:t>Add Title</a:t>
            </a:r>
          </a:p>
        </p:txBody>
      </p:sp>
      <p:sp>
        <p:nvSpPr>
          <p:cNvPr id="6" name="Shape 62">
            <a:extLst>
              <a:ext uri="{FF2B5EF4-FFF2-40B4-BE49-F238E27FC236}">
                <a16:creationId xmlns:a16="http://schemas.microsoft.com/office/drawing/2014/main" id="{9EDA533D-03E6-4B64-A81C-A6F9E3301AB5}"/>
              </a:ext>
            </a:extLst>
          </p:cNvPr>
          <p:cNvSpPr/>
          <p:nvPr userDrawn="1"/>
        </p:nvSpPr>
        <p:spPr>
          <a:xfrm rot="16200000" flipV="1">
            <a:off x="965155" y="43498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9DF8596F-E730-47C4-86C3-F4A9B3F78268}"/>
              </a:ext>
            </a:extLst>
          </p:cNvPr>
          <p:cNvSpPr/>
          <p:nvPr userDrawn="1"/>
        </p:nvSpPr>
        <p:spPr>
          <a:xfrm>
            <a:off x="4745620" y="0"/>
            <a:ext cx="7446380" cy="3428990"/>
          </a:xfrm>
          <a:prstGeom prst="rect">
            <a:avLst/>
          </a:prstGeom>
          <a:solidFill>
            <a:schemeClr val="accent2"/>
          </a:solidFill>
        </p:spPr>
        <p:txBody>
          <a:bodyPr vert="horz" lIns="252000" tIns="144000" rIns="144000" bIns="45720" rtlCol="0">
            <a:noAutofit/>
          </a:bodyPr>
          <a:lstStyle/>
          <a:p>
            <a:pPr lvl="0" indent="0">
              <a:lnSpc>
                <a:spcPct val="100000"/>
              </a:lnSpc>
              <a:spcBef>
                <a:spcPts val="1000"/>
              </a:spcBef>
              <a:buFont typeface="Arial" panose="020B0604020202020204" pitchFamily="34" charset="0"/>
              <a:buNone/>
            </a:pPr>
            <a:endParaRPr lang="en-US" sz="1400" b="0" i="0" dirty="0">
              <a:solidFill>
                <a:schemeClr val="tx2"/>
              </a:solidFill>
              <a:latin typeface="+mn-lt"/>
              <a:cs typeface="Arial" panose="020B0604020202020204" pitchFamily="34" charset="0"/>
            </a:endParaRPr>
          </a:p>
        </p:txBody>
      </p:sp>
      <p:sp>
        <p:nvSpPr>
          <p:cNvPr id="8" name="Text Placeholder 6">
            <a:extLst>
              <a:ext uri="{FF2B5EF4-FFF2-40B4-BE49-F238E27FC236}">
                <a16:creationId xmlns:a16="http://schemas.microsoft.com/office/drawing/2014/main" id="{2E0AB4DF-4264-4631-9A72-72B25F9BEED8}"/>
              </a:ext>
            </a:extLst>
          </p:cNvPr>
          <p:cNvSpPr>
            <a:spLocks noGrp="1"/>
          </p:cNvSpPr>
          <p:nvPr>
            <p:ph type="body" sz="quarter" idx="12" hasCustomPrompt="1"/>
          </p:nvPr>
        </p:nvSpPr>
        <p:spPr>
          <a:xfrm>
            <a:off x="5359078" y="987207"/>
            <a:ext cx="2837822" cy="382749"/>
          </a:xfrm>
        </p:spPr>
        <p:txBody>
          <a:bodyPr lIns="0" tIns="0" anchor="t">
            <a:normAutofit/>
          </a:bodyPr>
          <a:lstStyle>
            <a:lvl1pPr marL="0" indent="0">
              <a:buNone/>
              <a:defRPr sz="1600" b="1">
                <a:solidFill>
                  <a:schemeClr val="tx2"/>
                </a:solidFill>
                <a:latin typeface="+mn-lt"/>
                <a:cs typeface="Arial" panose="020B0604020202020204" pitchFamily="34" charset="0"/>
              </a:defRPr>
            </a:lvl1pPr>
          </a:lstStyle>
          <a:p>
            <a:pPr lvl="0"/>
            <a:r>
              <a:rPr lang="en-US" dirty="0"/>
              <a:t>Click to add title here</a:t>
            </a:r>
          </a:p>
        </p:txBody>
      </p:sp>
      <p:sp>
        <p:nvSpPr>
          <p:cNvPr id="9" name="Text Placeholder 3">
            <a:extLst>
              <a:ext uri="{FF2B5EF4-FFF2-40B4-BE49-F238E27FC236}">
                <a16:creationId xmlns:a16="http://schemas.microsoft.com/office/drawing/2014/main" id="{0E3F0CD0-D764-45BB-9798-E9046593B3AC}"/>
              </a:ext>
            </a:extLst>
          </p:cNvPr>
          <p:cNvSpPr>
            <a:spLocks noGrp="1"/>
          </p:cNvSpPr>
          <p:nvPr>
            <p:ph type="body" sz="quarter" idx="15"/>
          </p:nvPr>
        </p:nvSpPr>
        <p:spPr>
          <a:xfrm>
            <a:off x="8351371" y="987208"/>
            <a:ext cx="3501106" cy="1397178"/>
          </a:xfrm>
        </p:spPr>
        <p:txBody>
          <a:bodyPr lIns="0" tIns="0">
            <a:normAutofit/>
          </a:bodyPr>
          <a:lstStyle>
            <a:lvl1pPr marL="0" indent="0">
              <a:lnSpc>
                <a:spcPct val="100000"/>
              </a:lnSpc>
              <a:buNone/>
              <a:defRPr sz="1400">
                <a:solidFill>
                  <a:schemeClr val="tx2"/>
                </a:solidFill>
                <a:latin typeface="+mn-lt"/>
              </a:defRPr>
            </a:lvl1pPr>
            <a:lvl2pPr marL="457200" indent="0">
              <a:buNone/>
              <a:defRPr sz="1200"/>
            </a:lvl2pPr>
            <a:lvl3pPr marL="914400" indent="0">
              <a:buNone/>
              <a:defRPr sz="1100"/>
            </a:lvl3pPr>
            <a:lvl4pPr>
              <a:defRPr sz="1050"/>
            </a:lvl4pPr>
            <a:lvl5pPr>
              <a:defRPr sz="1050"/>
            </a:lvl5pPr>
          </a:lstStyle>
          <a:p>
            <a:pPr lvl="0"/>
            <a:r>
              <a:rPr lang="en-US" smtClean="0"/>
              <a:t>Edit Master text styles</a:t>
            </a:r>
          </a:p>
        </p:txBody>
      </p:sp>
    </p:spTree>
    <p:extLst>
      <p:ext uri="{BB962C8B-B14F-4D97-AF65-F5344CB8AC3E}">
        <p14:creationId xmlns:p14="http://schemas.microsoft.com/office/powerpoint/2010/main" val="33363622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smtClean="0"/>
              <a:t>Click icon to add picture</a:t>
            </a:r>
            <a:endParaRPr lang="en-US" dirty="0"/>
          </a:p>
        </p:txBody>
      </p:sp>
      <p:sp>
        <p:nvSpPr>
          <p:cNvPr id="2" name="Title 1">
            <a:extLst>
              <a:ext uri="{FF2B5EF4-FFF2-40B4-BE49-F238E27FC236}">
                <a16:creationId xmlns:a16="http://schemas.microsoft.com/office/drawing/2014/main" id="{C7F92C0C-7E68-45AE-8824-6858C6874760}"/>
              </a:ext>
            </a:extLst>
          </p:cNvPr>
          <p:cNvSpPr>
            <a:spLocks noGrp="1"/>
          </p:cNvSpPr>
          <p:nvPr>
            <p:ph type="title" hasCustomPrompt="1"/>
          </p:nvPr>
        </p:nvSpPr>
        <p:spPr>
          <a:xfrm>
            <a:off x="838200" y="4566452"/>
            <a:ext cx="5007015" cy="1440000"/>
          </a:xfrm>
          <a:solidFill>
            <a:schemeClr val="bg1"/>
          </a:solidFill>
        </p:spPr>
        <p:txBody>
          <a:bodyPr lIns="216000">
            <a:normAutofit/>
          </a:bodyPr>
          <a:lstStyle>
            <a:lvl1pPr>
              <a:defRPr sz="4000">
                <a:latin typeface="+mj-lt"/>
              </a:defRPr>
            </a:lvl1pPr>
          </a:lstStyle>
          <a:p>
            <a:r>
              <a:rPr lang="en-US" dirty="0"/>
              <a:t>Click to edit </a:t>
            </a:r>
            <a:br>
              <a:rPr lang="en-US" dirty="0"/>
            </a:br>
            <a:r>
              <a:rPr lang="en-US" dirty="0"/>
              <a:t>Master title style</a:t>
            </a:r>
          </a:p>
        </p:txBody>
      </p:sp>
    </p:spTree>
    <p:extLst>
      <p:ext uri="{BB962C8B-B14F-4D97-AF65-F5344CB8AC3E}">
        <p14:creationId xmlns:p14="http://schemas.microsoft.com/office/powerpoint/2010/main" val="9536023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9B9B3BD2-24FF-4E30-B0DA-4DCD6E57D9FC}"/>
              </a:ext>
            </a:extLst>
          </p:cNvPr>
          <p:cNvSpPr>
            <a:spLocks noGrp="1"/>
          </p:cNvSpPr>
          <p:nvPr>
            <p:ph type="pic" sz="quarter" idx="10"/>
          </p:nvPr>
        </p:nvSpPr>
        <p:spPr>
          <a:xfrm>
            <a:off x="838200" y="0"/>
            <a:ext cx="11353800" cy="6858000"/>
          </a:xfrm>
        </p:spPr>
        <p:txBody>
          <a:bodyPr/>
          <a:lstStyle/>
          <a:p>
            <a:r>
              <a:rPr lang="en-US" smtClean="0"/>
              <a:t>Click icon to add picture</a:t>
            </a:r>
            <a:endParaRPr lang="en-US" dirty="0"/>
          </a:p>
        </p:txBody>
      </p:sp>
      <p:sp>
        <p:nvSpPr>
          <p:cNvPr id="4" name="Text Placeholder 3">
            <a:extLst>
              <a:ext uri="{FF2B5EF4-FFF2-40B4-BE49-F238E27FC236}">
                <a16:creationId xmlns:a16="http://schemas.microsoft.com/office/drawing/2014/main" id="{049A10FA-D831-43AB-9DF1-EDB14480E3E1}"/>
              </a:ext>
            </a:extLst>
          </p:cNvPr>
          <p:cNvSpPr>
            <a:spLocks noGrp="1"/>
          </p:cNvSpPr>
          <p:nvPr>
            <p:ph type="body" sz="quarter" idx="11" hasCustomPrompt="1"/>
          </p:nvPr>
        </p:nvSpPr>
        <p:spPr>
          <a:xfrm>
            <a:off x="0" y="-1478756"/>
            <a:ext cx="4572000" cy="1189037"/>
          </a:xfrm>
        </p:spPr>
        <p:txBody>
          <a:bodyPr anchor="b">
            <a:normAutofit/>
          </a:bodyPr>
          <a:lstStyle>
            <a:lvl1pPr marL="0" indent="0">
              <a:buNone/>
              <a:defRPr sz="2800">
                <a:solidFill>
                  <a:schemeClr val="bg1">
                    <a:lumMod val="85000"/>
                  </a:schemeClr>
                </a:solidFill>
              </a:defRPr>
            </a:lvl1pPr>
          </a:lstStyle>
          <a:p>
            <a:pPr lvl="0"/>
            <a:r>
              <a:rPr lang="en-US" dirty="0"/>
              <a:t>Slide Title</a:t>
            </a:r>
          </a:p>
        </p:txBody>
      </p:sp>
    </p:spTree>
    <p:extLst>
      <p:ext uri="{BB962C8B-B14F-4D97-AF65-F5344CB8AC3E}">
        <p14:creationId xmlns:p14="http://schemas.microsoft.com/office/powerpoint/2010/main" val="263202713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smtClean="0"/>
              <a:t>Click icon to add picture</a:t>
            </a:r>
            <a:endParaRPr lang="en-US" dirty="0"/>
          </a:p>
        </p:txBody>
      </p:sp>
      <p:sp>
        <p:nvSpPr>
          <p:cNvPr id="3" name="Title 4">
            <a:extLst>
              <a:ext uri="{FF2B5EF4-FFF2-40B4-BE49-F238E27FC236}">
                <a16:creationId xmlns:a16="http://schemas.microsoft.com/office/drawing/2014/main" id="{7FBD120B-8377-4641-9618-9DD682652CAA}"/>
              </a:ext>
            </a:extLst>
          </p:cNvPr>
          <p:cNvSpPr>
            <a:spLocks noGrp="1"/>
          </p:cNvSpPr>
          <p:nvPr>
            <p:ph type="title"/>
          </p:nvPr>
        </p:nvSpPr>
        <p:spPr>
          <a:xfrm>
            <a:off x="0" y="4705635"/>
            <a:ext cx="5845215" cy="1440000"/>
          </a:xfrm>
          <a:solidFill>
            <a:schemeClr val="bg1"/>
          </a:solidFill>
        </p:spPr>
        <p:txBody>
          <a:bodyPr lIns="792000">
            <a:normAutofit/>
          </a:bodyPr>
          <a:lstStyle>
            <a:lvl1pPr>
              <a:defRPr sz="4000">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425974026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9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6858000"/>
          </a:xfrm>
        </p:spPr>
        <p:txBody>
          <a:bodyPr/>
          <a:lstStyle/>
          <a:p>
            <a:r>
              <a:rPr lang="en-US" smtClean="0"/>
              <a:t>Click icon to add picture</a:t>
            </a:r>
            <a:endParaRPr lang="en-US" dirty="0"/>
          </a:p>
        </p:txBody>
      </p:sp>
    </p:spTree>
    <p:extLst>
      <p:ext uri="{BB962C8B-B14F-4D97-AF65-F5344CB8AC3E}">
        <p14:creationId xmlns:p14="http://schemas.microsoft.com/office/powerpoint/2010/main" val="295594173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smtClean="0"/>
              <a:t>Click icon to add picture</a:t>
            </a:r>
            <a:endParaRPr lang="en-US" dirty="0"/>
          </a:p>
        </p:txBody>
      </p:sp>
      <p:sp>
        <p:nvSpPr>
          <p:cNvPr id="3" name="Title 4">
            <a:extLst>
              <a:ext uri="{FF2B5EF4-FFF2-40B4-BE49-F238E27FC236}">
                <a16:creationId xmlns:a16="http://schemas.microsoft.com/office/drawing/2014/main" id="{8DF09845-7890-4D10-A53B-2A4D05316878}"/>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36614727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0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0" y="0"/>
            <a:ext cx="12192000" cy="5497975"/>
          </a:xfrm>
        </p:spPr>
        <p:txBody>
          <a:bodyPr/>
          <a:lstStyle/>
          <a:p>
            <a:r>
              <a:rPr lang="en-US" smtClean="0"/>
              <a:t>Click icon to add picture</a:t>
            </a:r>
            <a:endParaRPr lang="en-US" dirty="0"/>
          </a:p>
        </p:txBody>
      </p:sp>
    </p:spTree>
    <p:extLst>
      <p:ext uri="{BB962C8B-B14F-4D97-AF65-F5344CB8AC3E}">
        <p14:creationId xmlns:p14="http://schemas.microsoft.com/office/powerpoint/2010/main" val="212595410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1"/>
            <a:ext cx="11353800" cy="5547360"/>
          </a:xfrm>
        </p:spPr>
        <p:txBody>
          <a:bodyPr/>
          <a:lstStyle/>
          <a:p>
            <a:r>
              <a:rPr lang="en-US" smtClean="0"/>
              <a:t>Click icon to add picture</a:t>
            </a:r>
            <a:endParaRPr lang="en-US" dirty="0"/>
          </a:p>
        </p:txBody>
      </p:sp>
      <p:sp>
        <p:nvSpPr>
          <p:cNvPr id="3" name="Title 4">
            <a:extLst>
              <a:ext uri="{FF2B5EF4-FFF2-40B4-BE49-F238E27FC236}">
                <a16:creationId xmlns:a16="http://schemas.microsoft.com/office/drawing/2014/main" id="{7EBB9618-FC05-4C85-8241-A1EFCE8127AD}"/>
              </a:ext>
            </a:extLst>
          </p:cNvPr>
          <p:cNvSpPr>
            <a:spLocks noGrp="1"/>
          </p:cNvSpPr>
          <p:nvPr>
            <p:ph type="title"/>
          </p:nvPr>
        </p:nvSpPr>
        <p:spPr>
          <a:xfrm>
            <a:off x="853440" y="5688402"/>
            <a:ext cx="8717280" cy="823070"/>
          </a:xfrm>
          <a:solidFill>
            <a:schemeClr val="bg1"/>
          </a:solidFill>
        </p:spPr>
        <p:txBody>
          <a:bodyPr lIns="0"/>
          <a:lstStyle>
            <a:lvl1pPr>
              <a:defRPr>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7136611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1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8200" y="853441"/>
            <a:ext cx="11353800" cy="5151119"/>
          </a:xfrm>
        </p:spPr>
        <p:txBody>
          <a:bodyPr/>
          <a:lstStyle/>
          <a:p>
            <a:r>
              <a:rPr lang="en-US" smtClean="0"/>
              <a:t>Click icon to add picture</a:t>
            </a:r>
            <a:endParaRPr lang="en-US" dirty="0"/>
          </a:p>
        </p:txBody>
      </p:sp>
    </p:spTree>
    <p:extLst>
      <p:ext uri="{BB962C8B-B14F-4D97-AF65-F5344CB8AC3E}">
        <p14:creationId xmlns:p14="http://schemas.microsoft.com/office/powerpoint/2010/main" val="3908988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Slide with Image">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CBA09E-664D-42AC-81A8-E6756A655750}"/>
              </a:ext>
            </a:extLst>
          </p:cNvPr>
          <p:cNvSpPr/>
          <p:nvPr userDrawn="1"/>
        </p:nvSpPr>
        <p:spPr>
          <a:xfrm>
            <a:off x="0" y="1539433"/>
            <a:ext cx="8866207" cy="531856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icture Placeholder 11">
            <a:extLst>
              <a:ext uri="{FF2B5EF4-FFF2-40B4-BE49-F238E27FC236}">
                <a16:creationId xmlns:a16="http://schemas.microsoft.com/office/drawing/2014/main" id="{82CAE461-C0B1-40CE-96C7-BF817A2EA315}"/>
              </a:ext>
            </a:extLst>
          </p:cNvPr>
          <p:cNvSpPr>
            <a:spLocks noGrp="1"/>
          </p:cNvSpPr>
          <p:nvPr>
            <p:ph type="pic" sz="quarter" idx="15"/>
          </p:nvPr>
        </p:nvSpPr>
        <p:spPr>
          <a:xfrm>
            <a:off x="0" y="0"/>
            <a:ext cx="12191995" cy="6857999"/>
          </a:xfrm>
          <a:custGeom>
            <a:avLst/>
            <a:gdLst>
              <a:gd name="connsiteX0" fmla="*/ 0 w 12191995"/>
              <a:gd name="connsiteY0" fmla="*/ 0 h 6857999"/>
              <a:gd name="connsiteX1" fmla="*/ 12191995 w 12191995"/>
              <a:gd name="connsiteY1" fmla="*/ 0 h 6857999"/>
              <a:gd name="connsiteX2" fmla="*/ 12191995 w 12191995"/>
              <a:gd name="connsiteY2" fmla="*/ 6857999 h 6857999"/>
              <a:gd name="connsiteX3" fmla="*/ 8866207 w 12191995"/>
              <a:gd name="connsiteY3" fmla="*/ 6857999 h 6857999"/>
              <a:gd name="connsiteX4" fmla="*/ 8866207 w 12191995"/>
              <a:gd name="connsiteY4" fmla="*/ 1539432 h 6857999"/>
              <a:gd name="connsiteX5" fmla="*/ 0 w 12191995"/>
              <a:gd name="connsiteY5" fmla="*/ 1539432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1995" h="6857999">
                <a:moveTo>
                  <a:pt x="0" y="0"/>
                </a:moveTo>
                <a:lnTo>
                  <a:pt x="12191995" y="0"/>
                </a:lnTo>
                <a:lnTo>
                  <a:pt x="12191995" y="6857999"/>
                </a:lnTo>
                <a:lnTo>
                  <a:pt x="8866207" y="6857999"/>
                </a:lnTo>
                <a:lnTo>
                  <a:pt x="8866207" y="1539432"/>
                </a:lnTo>
                <a:lnTo>
                  <a:pt x="0" y="1539432"/>
                </a:lnTo>
                <a:close/>
              </a:path>
            </a:pathLst>
          </a:custGeom>
          <a:solidFill>
            <a:schemeClr val="bg1">
              <a:lumMod val="95000"/>
            </a:schemeClr>
          </a:solidFill>
        </p:spPr>
        <p:txBody>
          <a:bodyPr wrap="square">
            <a:noAutofit/>
          </a:bodyPr>
          <a:lstStyle/>
          <a:p>
            <a:r>
              <a:rPr lang="en-US" smtClean="0"/>
              <a:t>Click icon to add picture</a:t>
            </a:r>
            <a:endParaRPr lang="en-US" dirty="0"/>
          </a:p>
        </p:txBody>
      </p:sp>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2002421"/>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3090444"/>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1819845"/>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558850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1314209" y="1203769"/>
            <a:ext cx="9563582" cy="5060062"/>
          </a:xfrm>
          <a:solidFill>
            <a:schemeClr val="bg1"/>
          </a:solidFill>
        </p:spPr>
        <p:txBody>
          <a:bodyPr/>
          <a:lstStyle/>
          <a:p>
            <a:r>
              <a:rPr lang="en-US" smtClean="0"/>
              <a:t>Click icon to add picture</a:t>
            </a:r>
            <a:endParaRPr lang="en-US" dirty="0"/>
          </a:p>
        </p:txBody>
      </p:sp>
      <p:sp>
        <p:nvSpPr>
          <p:cNvPr id="3" name="Title 4">
            <a:extLst>
              <a:ext uri="{FF2B5EF4-FFF2-40B4-BE49-F238E27FC236}">
                <a16:creationId xmlns:a16="http://schemas.microsoft.com/office/drawing/2014/main" id="{F595BB60-922F-4254-AD20-DEA3FA4B75C4}"/>
              </a:ext>
            </a:extLst>
          </p:cNvPr>
          <p:cNvSpPr>
            <a:spLocks noGrp="1"/>
          </p:cNvSpPr>
          <p:nvPr>
            <p:ph type="title"/>
          </p:nvPr>
        </p:nvSpPr>
        <p:spPr>
          <a:xfrm>
            <a:off x="1314208" y="339162"/>
            <a:ext cx="9563581" cy="823070"/>
          </a:xfrm>
          <a:noFill/>
        </p:spPr>
        <p:txBody>
          <a:bodyPr lIns="0">
            <a:normAutofit/>
          </a:bodyPr>
          <a:lstStyle>
            <a:lvl1pPr>
              <a:defRPr sz="4000">
                <a:latin typeface="+mj-lt"/>
              </a:defRPr>
            </a:lvl1pPr>
          </a:lstStyle>
          <a:p>
            <a:r>
              <a:rPr lang="en-US" smtClean="0"/>
              <a:t>Click to edit Master title style</a:t>
            </a:r>
            <a:endParaRPr lang="en-US" dirty="0"/>
          </a:p>
        </p:txBody>
      </p:sp>
    </p:spTree>
    <p:extLst>
      <p:ext uri="{BB962C8B-B14F-4D97-AF65-F5344CB8AC3E}">
        <p14:creationId xmlns:p14="http://schemas.microsoft.com/office/powerpoint/2010/main" val="232346570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2_Custom Layout">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8DE1C71F-8DD3-4FFB-B233-CF08AE5260F8}"/>
              </a:ext>
            </a:extLst>
          </p:cNvPr>
          <p:cNvSpPr>
            <a:spLocks noGrp="1"/>
          </p:cNvSpPr>
          <p:nvPr>
            <p:ph type="pic" sz="quarter" idx="10"/>
          </p:nvPr>
        </p:nvSpPr>
        <p:spPr>
          <a:xfrm>
            <a:off x="836030" y="747000"/>
            <a:ext cx="10519940" cy="5364000"/>
          </a:xfrm>
          <a:solidFill>
            <a:schemeClr val="bg1"/>
          </a:solidFill>
        </p:spPr>
        <p:txBody>
          <a:bodyPr/>
          <a:lstStyle/>
          <a:p>
            <a:r>
              <a:rPr lang="en-US" smtClean="0"/>
              <a:t>Click icon to add picture</a:t>
            </a:r>
            <a:endParaRPr lang="en-US" dirty="0"/>
          </a:p>
        </p:txBody>
      </p:sp>
    </p:spTree>
    <p:extLst>
      <p:ext uri="{BB962C8B-B14F-4D97-AF65-F5344CB8AC3E}">
        <p14:creationId xmlns:p14="http://schemas.microsoft.com/office/powerpoint/2010/main" val="256226770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5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0"/>
            <a:ext cx="1137043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365125"/>
            <a:ext cx="7634288" cy="1325563"/>
          </a:xfrm>
        </p:spPr>
        <p:txBody>
          <a:bodyPr>
            <a:normAutofit/>
          </a:bodyPr>
          <a:lstStyle>
            <a:lvl1pPr>
              <a:defRPr sz="6000" b="1">
                <a:solidFill>
                  <a:schemeClr val="bg1"/>
                </a:solidFill>
                <a:latin typeface="+mj-lt"/>
              </a:defRPr>
            </a:lvl1pPr>
          </a:lstStyle>
          <a:p>
            <a:r>
              <a:rPr lang="en-US" dirty="0"/>
              <a:t>Section Header</a:t>
            </a:r>
          </a:p>
        </p:txBody>
      </p:sp>
      <p:sp>
        <p:nvSpPr>
          <p:cNvPr id="4" name="Text Placeholder 3">
            <a:extLst>
              <a:ext uri="{FF2B5EF4-FFF2-40B4-BE49-F238E27FC236}">
                <a16:creationId xmlns:a16="http://schemas.microsoft.com/office/drawing/2014/main" id="{D3710961-EE19-42C5-8B1B-B6C986226248}"/>
              </a:ext>
            </a:extLst>
          </p:cNvPr>
          <p:cNvSpPr>
            <a:spLocks noGrp="1"/>
          </p:cNvSpPr>
          <p:nvPr>
            <p:ph type="body" sz="quarter" idx="10" hasCustomPrompt="1"/>
          </p:nvPr>
        </p:nvSpPr>
        <p:spPr>
          <a:xfrm>
            <a:off x="8530361" y="4719574"/>
            <a:ext cx="2489200" cy="3124200"/>
          </a:xfrm>
        </p:spPr>
        <p:txBody>
          <a:bodyPr tIns="0" bIns="0" anchor="b">
            <a:noAutofit/>
          </a:bodyPr>
          <a:lstStyle>
            <a:lvl1pPr marL="0" indent="0" algn="r">
              <a:buNone/>
              <a:defRPr sz="30000">
                <a:solidFill>
                  <a:schemeClr val="bg1">
                    <a:alpha val="20000"/>
                  </a:schemeClr>
                </a:solidFill>
                <a:latin typeface="+mj-lt"/>
                <a:cs typeface="Arial" panose="020B0604020202020204" pitchFamily="34" charset="0"/>
              </a:defRPr>
            </a:lvl1pPr>
          </a:lstStyle>
          <a:p>
            <a:pPr lvl="0"/>
            <a:r>
              <a:rPr lang="en-US" dirty="0"/>
              <a:t>1</a:t>
            </a:r>
          </a:p>
        </p:txBody>
      </p:sp>
    </p:spTree>
    <p:extLst>
      <p:ext uri="{BB962C8B-B14F-4D97-AF65-F5344CB8AC3E}">
        <p14:creationId xmlns:p14="http://schemas.microsoft.com/office/powerpoint/2010/main" val="2948043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6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5831840" y="0"/>
            <a:ext cx="5521959"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4699000" cy="1694180"/>
          </a:xfrm>
        </p:spPr>
        <p:txBody>
          <a:bodyPr lIns="0" anchor="t">
            <a:noAutofit/>
          </a:bodyPr>
          <a:lstStyle>
            <a:lvl1pPr>
              <a:defRPr sz="6600" b="1">
                <a:solidFill>
                  <a:schemeClr val="tx2"/>
                </a:solidFill>
                <a:latin typeface="+mj-lt"/>
              </a:defRPr>
            </a:lvl1pPr>
          </a:lstStyle>
          <a:p>
            <a:r>
              <a:rPr lang="en-US" dirty="0"/>
              <a:t>Section </a:t>
            </a:r>
            <a:br>
              <a:rPr lang="en-US" dirty="0"/>
            </a:br>
            <a:r>
              <a:rPr lang="en-US" dirty="0"/>
              <a:t>Header</a:t>
            </a:r>
          </a:p>
        </p:txBody>
      </p:sp>
      <p:sp>
        <p:nvSpPr>
          <p:cNvPr id="18" name="Text Placeholder 3">
            <a:extLst>
              <a:ext uri="{FF2B5EF4-FFF2-40B4-BE49-F238E27FC236}">
                <a16:creationId xmlns:a16="http://schemas.microsoft.com/office/drawing/2014/main" id="{6E820AC0-D6D8-48F9-9D9F-A17400A404BB}"/>
              </a:ext>
            </a:extLst>
          </p:cNvPr>
          <p:cNvSpPr>
            <a:spLocks noGrp="1"/>
          </p:cNvSpPr>
          <p:nvPr>
            <p:ph type="body" sz="quarter" idx="10" hasCustomPrompt="1"/>
          </p:nvPr>
        </p:nvSpPr>
        <p:spPr>
          <a:xfrm>
            <a:off x="8530361" y="4554447"/>
            <a:ext cx="2489200" cy="3124198"/>
          </a:xfrm>
        </p:spPr>
        <p:txBody>
          <a:bodyPr bIns="0" anchor="b">
            <a:noAutofit/>
          </a:bodyPr>
          <a:lstStyle>
            <a:lvl1pPr marL="0" indent="0" algn="r">
              <a:buNone/>
              <a:defRPr sz="25000">
                <a:solidFill>
                  <a:schemeClr val="bg1">
                    <a:alpha val="20000"/>
                  </a:schemeClr>
                </a:solidFill>
                <a:latin typeface="+mj-lt"/>
                <a:cs typeface="Arial" panose="020B0604020202020204" pitchFamily="34" charset="0"/>
              </a:defRPr>
            </a:lvl1pPr>
          </a:lstStyle>
          <a:p>
            <a:pPr lvl="0"/>
            <a:r>
              <a:rPr lang="en-US" dirty="0"/>
              <a:t>2</a:t>
            </a:r>
          </a:p>
        </p:txBody>
      </p:sp>
    </p:spTree>
    <p:extLst>
      <p:ext uri="{BB962C8B-B14F-4D97-AF65-F5344CB8AC3E}">
        <p14:creationId xmlns:p14="http://schemas.microsoft.com/office/powerpoint/2010/main" val="117176887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7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 y="0"/>
            <a:ext cx="705612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38200" y="771525"/>
            <a:ext cx="5257800" cy="1694180"/>
          </a:xfrm>
        </p:spPr>
        <p:txBody>
          <a:bodyPr lIns="0" anchor="t">
            <a:normAutofit/>
          </a:bodyPr>
          <a:lstStyle>
            <a:lvl1pPr>
              <a:defRPr sz="6000" b="1">
                <a:solidFill>
                  <a:schemeClr val="bg1"/>
                </a:solidFill>
                <a:latin typeface="+mj-lt"/>
              </a:defRPr>
            </a:lvl1pPr>
          </a:lstStyle>
          <a:p>
            <a:r>
              <a:rPr lang="en-US" dirty="0"/>
              <a:t>Section Header</a:t>
            </a:r>
          </a:p>
        </p:txBody>
      </p:sp>
      <p:sp>
        <p:nvSpPr>
          <p:cNvPr id="18" name="Text Placeholder 3">
            <a:extLst>
              <a:ext uri="{FF2B5EF4-FFF2-40B4-BE49-F238E27FC236}">
                <a16:creationId xmlns:a16="http://schemas.microsoft.com/office/drawing/2014/main" id="{88BD7D8D-4534-4674-90CD-5444E7502E2A}"/>
              </a:ext>
            </a:extLst>
          </p:cNvPr>
          <p:cNvSpPr>
            <a:spLocks noGrp="1"/>
          </p:cNvSpPr>
          <p:nvPr>
            <p:ph type="body" sz="quarter" idx="10" hasCustomPrompt="1"/>
          </p:nvPr>
        </p:nvSpPr>
        <p:spPr>
          <a:xfrm>
            <a:off x="9502636" y="4463007"/>
            <a:ext cx="2489200" cy="3124198"/>
          </a:xfrm>
        </p:spPr>
        <p:txBody>
          <a:bodyPr bIns="0" anchor="b">
            <a:noAutofit/>
          </a:bodyPr>
          <a:lstStyle>
            <a:lvl1pPr marL="0" indent="0" algn="r">
              <a:buNone/>
              <a:defRPr sz="25000">
                <a:solidFill>
                  <a:schemeClr val="bg1">
                    <a:lumMod val="85000"/>
                    <a:alpha val="20000"/>
                  </a:schemeClr>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42496879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8_Custom Layout">
    <p:bg>
      <p:bgPr>
        <a:solidFill>
          <a:schemeClr val="bg1"/>
        </a:solidFill>
        <a:effectLst/>
      </p:bgPr>
    </p:bg>
    <p:spTree>
      <p:nvGrpSpPr>
        <p:cNvPr id="1" name=""/>
        <p:cNvGrpSpPr/>
        <p:nvPr/>
      </p:nvGrpSpPr>
      <p:grpSpPr>
        <a:xfrm>
          <a:off x="0" y="0"/>
          <a:ext cx="0" cy="0"/>
          <a:chOff x="0" y="0"/>
          <a:chExt cx="0" cy="0"/>
        </a:xfrm>
      </p:grpSpPr>
      <p:sp>
        <p:nvSpPr>
          <p:cNvPr id="18" name="Text Placeholder 3">
            <a:extLst>
              <a:ext uri="{FF2B5EF4-FFF2-40B4-BE49-F238E27FC236}">
                <a16:creationId xmlns:a16="http://schemas.microsoft.com/office/drawing/2014/main" id="{FC75DEA4-0A76-480D-A95E-49B8E0DD9749}"/>
              </a:ext>
            </a:extLst>
          </p:cNvPr>
          <p:cNvSpPr>
            <a:spLocks noGrp="1"/>
          </p:cNvSpPr>
          <p:nvPr>
            <p:ph type="body" sz="quarter" idx="10" hasCustomPrompt="1"/>
          </p:nvPr>
        </p:nvSpPr>
        <p:spPr>
          <a:xfrm>
            <a:off x="7335647" y="3145492"/>
            <a:ext cx="2489200" cy="3124198"/>
          </a:xfrm>
        </p:spPr>
        <p:txBody>
          <a:bodyPr bIns="0" anchor="b">
            <a:noAutofit/>
          </a:bodyPr>
          <a:lstStyle>
            <a:lvl1pPr marL="0" indent="0" algn="l">
              <a:buNone/>
              <a:defRPr sz="25000">
                <a:solidFill>
                  <a:srgbClr val="5DAAB0">
                    <a:alpha val="20000"/>
                  </a:srgbClr>
                </a:solidFill>
                <a:latin typeface="+mj-lt"/>
                <a:cs typeface="Arial" panose="020B0604020202020204" pitchFamily="34" charset="0"/>
              </a:defRPr>
            </a:lvl1pPr>
          </a:lstStyle>
          <a:p>
            <a:pPr lvl="0"/>
            <a:r>
              <a:rPr lang="en-US" dirty="0"/>
              <a:t>#</a:t>
            </a:r>
          </a:p>
        </p:txBody>
      </p:sp>
      <p:sp>
        <p:nvSpPr>
          <p:cNvPr id="16" name="Rectangle 15">
            <a:extLst>
              <a:ext uri="{FF2B5EF4-FFF2-40B4-BE49-F238E27FC236}">
                <a16:creationId xmlns:a16="http://schemas.microsoft.com/office/drawing/2014/main" id="{E0729B41-53A1-4BDC-BF75-A9E553C70D89}"/>
              </a:ext>
            </a:extLst>
          </p:cNvPr>
          <p:cNvSpPr/>
          <p:nvPr userDrawn="1"/>
        </p:nvSpPr>
        <p:spPr>
          <a:xfrm>
            <a:off x="0" y="1394370"/>
            <a:ext cx="7056121" cy="406926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60" y="1934210"/>
            <a:ext cx="5273040" cy="1694180"/>
          </a:xfrm>
        </p:spPr>
        <p:txBody>
          <a:bodyPr lIns="0" anchor="t">
            <a:normAutofit/>
          </a:bodyPr>
          <a:lstStyle>
            <a:lvl1pPr>
              <a:defRPr sz="6000" b="1">
                <a:solidFill>
                  <a:schemeClr val="bg1"/>
                </a:solidFill>
                <a:latin typeface="+mj-lt"/>
              </a:defRPr>
            </a:lvl1pPr>
          </a:lstStyle>
          <a:p>
            <a:r>
              <a:rPr lang="en-US" dirty="0"/>
              <a:t>Section Header</a:t>
            </a:r>
          </a:p>
        </p:txBody>
      </p:sp>
    </p:spTree>
    <p:extLst>
      <p:ext uri="{BB962C8B-B14F-4D97-AF65-F5344CB8AC3E}">
        <p14:creationId xmlns:p14="http://schemas.microsoft.com/office/powerpoint/2010/main" val="179353211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9_Custom Layout">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E0729B41-53A1-4BDC-BF75-A9E553C70D89}"/>
              </a:ext>
            </a:extLst>
          </p:cNvPr>
          <p:cNvSpPr/>
          <p:nvPr userDrawn="1"/>
        </p:nvSpPr>
        <p:spPr>
          <a:xfrm>
            <a:off x="-16640" y="1"/>
            <a:ext cx="12208639" cy="49072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C2A57E-453E-4CB0-8392-79C88345290A}"/>
              </a:ext>
            </a:extLst>
          </p:cNvPr>
          <p:cNvSpPr>
            <a:spLocks noGrp="1"/>
          </p:cNvSpPr>
          <p:nvPr>
            <p:ph type="title" hasCustomPrompt="1"/>
          </p:nvPr>
        </p:nvSpPr>
        <p:spPr>
          <a:xfrm>
            <a:off x="822959" y="2691447"/>
            <a:ext cx="6272321" cy="1694180"/>
          </a:xfrm>
        </p:spPr>
        <p:txBody>
          <a:bodyPr lIns="0" anchor="b">
            <a:noAutofit/>
          </a:bodyPr>
          <a:lstStyle>
            <a:lvl1pPr algn="l">
              <a:defRPr sz="6600" b="1">
                <a:solidFill>
                  <a:schemeClr val="bg1"/>
                </a:solidFill>
                <a:latin typeface="+mj-lt"/>
              </a:defRPr>
            </a:lvl1pPr>
          </a:lstStyle>
          <a:p>
            <a:r>
              <a:rPr lang="en-US" dirty="0"/>
              <a:t>Section Header</a:t>
            </a:r>
          </a:p>
        </p:txBody>
      </p:sp>
      <p:sp>
        <p:nvSpPr>
          <p:cNvPr id="19" name="Text Placeholder 3">
            <a:extLst>
              <a:ext uri="{FF2B5EF4-FFF2-40B4-BE49-F238E27FC236}">
                <a16:creationId xmlns:a16="http://schemas.microsoft.com/office/drawing/2014/main" id="{7A110188-91CF-42CE-9B0F-643DB15F9D8E}"/>
              </a:ext>
            </a:extLst>
          </p:cNvPr>
          <p:cNvSpPr>
            <a:spLocks noGrp="1"/>
          </p:cNvSpPr>
          <p:nvPr>
            <p:ph type="body" sz="quarter" idx="10" hasCustomPrompt="1"/>
          </p:nvPr>
        </p:nvSpPr>
        <p:spPr>
          <a:xfrm>
            <a:off x="7591826" y="2613057"/>
            <a:ext cx="2489200" cy="3124198"/>
          </a:xfrm>
        </p:spPr>
        <p:txBody>
          <a:bodyPr bIns="0" anchor="b">
            <a:noAutofit/>
          </a:bodyPr>
          <a:lstStyle>
            <a:lvl1pPr marL="0" indent="0" algn="l">
              <a:buNone/>
              <a:defRPr sz="25000">
                <a:solidFill>
                  <a:srgbClr val="3B7579"/>
                </a:solidFill>
                <a:latin typeface="+mj-lt"/>
                <a:cs typeface="Arial" panose="020B0604020202020204" pitchFamily="34" charset="0"/>
              </a:defRPr>
            </a:lvl1pPr>
          </a:lstStyle>
          <a:p>
            <a:pPr lvl="0"/>
            <a:r>
              <a:rPr lang="en-US" dirty="0"/>
              <a:t>#</a:t>
            </a:r>
          </a:p>
        </p:txBody>
      </p:sp>
    </p:spTree>
    <p:extLst>
      <p:ext uri="{BB962C8B-B14F-4D97-AF65-F5344CB8AC3E}">
        <p14:creationId xmlns:p14="http://schemas.microsoft.com/office/powerpoint/2010/main" val="376305242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73497916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3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0"/>
            <a:ext cx="6057900" cy="6857995"/>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602887"/>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smtClean="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3278528"/>
            <a:ext cx="4008438" cy="2560899"/>
          </a:xfrm>
        </p:spPr>
        <p:txBody>
          <a:bodyPr lIns="0">
            <a:noAutofit/>
          </a:bodyPr>
          <a:lstStyle>
            <a:lvl1pPr marL="0" indent="0">
              <a:lnSpc>
                <a:spcPct val="100000"/>
              </a:lnSpc>
              <a:buNone/>
              <a:defRPr sz="1400">
                <a:latin typeface="+mn-lt"/>
                <a:cs typeface="Arial" panose="020B0604020202020204" pitchFamily="34" charset="0"/>
              </a:defRPr>
            </a:lvl1pPr>
          </a:lstStyle>
          <a:p>
            <a:pPr lvl="0"/>
            <a:r>
              <a:rPr lang="en-US" noProof="0" smtClean="0"/>
              <a:t>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smtClean="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4144426491"/>
      </p:ext>
    </p:extLst>
  </p:cSld>
  <p:clrMapOvr>
    <a:masterClrMapping/>
  </p:clrMapOvr>
  <p:extLst>
    <p:ext uri="{DCECCB84-F9BA-43D5-87BE-67443E8EF086}">
      <p15:sldGuideLst xmlns:p15="http://schemas.microsoft.com/office/powerpoint/2012/main">
        <p15:guide id="1" orient="horz" pos="2160">
          <p15:clr>
            <a:srgbClr val="FBAE40"/>
          </p15:clr>
        </p15:guide>
        <p15:guide id="2" pos="5382"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4_Image and Conten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834DECF-152F-4E39-AD49-1ADCE9F759DB}"/>
              </a:ext>
            </a:extLst>
          </p:cNvPr>
          <p:cNvSpPr>
            <a:spLocks noGrp="1"/>
          </p:cNvSpPr>
          <p:nvPr>
            <p:ph type="pic" sz="quarter" idx="21"/>
          </p:nvPr>
        </p:nvSpPr>
        <p:spPr>
          <a:xfrm>
            <a:off x="841375" y="3097232"/>
            <a:ext cx="4008120" cy="2742196"/>
          </a:xfrm>
        </p:spPr>
        <p:txBody>
          <a:bodyPr>
            <a:normAutofit/>
          </a:bodyPr>
          <a:lstStyle>
            <a:lvl1pPr>
              <a:defRPr sz="1200"/>
            </a:lvl1pPr>
          </a:lstStyle>
          <a:p>
            <a:r>
              <a:rPr lang="en-US" noProof="0" smtClean="0"/>
              <a:t>Click icon to add picture</a:t>
            </a:r>
            <a:endParaRPr lang="en-US" noProof="0" dirty="0"/>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1100290"/>
            <a:ext cx="4008437" cy="1395208"/>
          </a:xfrm>
        </p:spPr>
        <p:txBody>
          <a:bodyPr lIns="0" anchor="b">
            <a:normAutofit/>
          </a:bodyPr>
          <a:lstStyle>
            <a:lvl1pPr>
              <a:defRPr sz="4000" b="1">
                <a:latin typeface="+mj-lt"/>
              </a:defRPr>
            </a:lvl1pPr>
          </a:lstStyle>
          <a:p>
            <a:r>
              <a:rPr lang="en-US" noProof="0"/>
              <a:t>Click to Add </a:t>
            </a:r>
            <a:br>
              <a:rPr lang="en-US" noProof="0"/>
            </a:br>
            <a:r>
              <a:rPr lang="en-US" noProof="0"/>
              <a:t>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2561159"/>
            <a:ext cx="4008437" cy="375081"/>
          </a:xfrm>
        </p:spPr>
        <p:txBody>
          <a:bodyPr lIns="0" anchor="t">
            <a:normAutofit/>
          </a:bodyPr>
          <a:lstStyle>
            <a:lvl1pPr marL="0" indent="0">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829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vl1pPr>
          </a:lstStyle>
          <a:p>
            <a:pPr lvl="0"/>
            <a:r>
              <a:rPr lang="en-US" noProof="0" smtClean="0"/>
              <a:t>Edit Master text styles</a:t>
            </a:r>
          </a:p>
        </p:txBody>
      </p:sp>
      <p:sp>
        <p:nvSpPr>
          <p:cNvPr id="15" name="Picture Placeholder 5">
            <a:extLst>
              <a:ext uri="{FF2B5EF4-FFF2-40B4-BE49-F238E27FC236}">
                <a16:creationId xmlns:a16="http://schemas.microsoft.com/office/drawing/2014/main" id="{EADDC907-00BA-437D-8631-DCDAA19616AC}"/>
              </a:ext>
            </a:extLst>
          </p:cNvPr>
          <p:cNvSpPr>
            <a:spLocks noGrp="1"/>
          </p:cNvSpPr>
          <p:nvPr>
            <p:ph type="pic" sz="quarter" idx="13"/>
          </p:nvPr>
        </p:nvSpPr>
        <p:spPr>
          <a:xfrm>
            <a:off x="6790155" y="1042384"/>
            <a:ext cx="804759" cy="804759"/>
          </a:xfrm>
          <a:prstGeom prst="ellipse">
            <a:avLst/>
          </a:prstGeom>
          <a:solidFill>
            <a:schemeClr val="accent1"/>
          </a:solidFill>
          <a:ln w="19050">
            <a:noFill/>
          </a:ln>
        </p:spPr>
        <p:txBody>
          <a:bodyPr>
            <a:normAutofit/>
          </a:bodyPr>
          <a:lstStyle>
            <a:lvl1pPr>
              <a:defRPr sz="800"/>
            </a:lvl1pPr>
          </a:lstStyle>
          <a:p>
            <a:r>
              <a:rPr lang="en-US" noProof="0" smtClean="0"/>
              <a:t>Click icon to add picture</a:t>
            </a:r>
            <a:endParaRPr lang="en-US" noProof="0" dirty="0"/>
          </a:p>
        </p:txBody>
      </p:sp>
      <p:sp>
        <p:nvSpPr>
          <p:cNvPr id="21" name="Picture Placeholder 5">
            <a:extLst>
              <a:ext uri="{FF2B5EF4-FFF2-40B4-BE49-F238E27FC236}">
                <a16:creationId xmlns:a16="http://schemas.microsoft.com/office/drawing/2014/main" id="{44A0EDB5-B80A-4225-9741-99690ADBCE8D}"/>
              </a:ext>
            </a:extLst>
          </p:cNvPr>
          <p:cNvSpPr>
            <a:spLocks noGrp="1"/>
          </p:cNvSpPr>
          <p:nvPr>
            <p:ph type="pic" sz="quarter" idx="14"/>
          </p:nvPr>
        </p:nvSpPr>
        <p:spPr>
          <a:xfrm>
            <a:off x="6790155" y="2331743"/>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2" name="Picture Placeholder 5">
            <a:extLst>
              <a:ext uri="{FF2B5EF4-FFF2-40B4-BE49-F238E27FC236}">
                <a16:creationId xmlns:a16="http://schemas.microsoft.com/office/drawing/2014/main" id="{E5C18081-A6EE-421D-96AC-0A7FA46F744A}"/>
              </a:ext>
            </a:extLst>
          </p:cNvPr>
          <p:cNvSpPr>
            <a:spLocks noGrp="1"/>
          </p:cNvSpPr>
          <p:nvPr>
            <p:ph type="pic" sz="quarter" idx="15"/>
          </p:nvPr>
        </p:nvSpPr>
        <p:spPr>
          <a:xfrm>
            <a:off x="6790155" y="3621102"/>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23" name="Picture Placeholder 5">
            <a:extLst>
              <a:ext uri="{FF2B5EF4-FFF2-40B4-BE49-F238E27FC236}">
                <a16:creationId xmlns:a16="http://schemas.microsoft.com/office/drawing/2014/main" id="{1D21CB0A-3210-4B51-85A0-5111AEBA214F}"/>
              </a:ext>
            </a:extLst>
          </p:cNvPr>
          <p:cNvSpPr>
            <a:spLocks noGrp="1"/>
          </p:cNvSpPr>
          <p:nvPr>
            <p:ph type="pic" sz="quarter" idx="16"/>
          </p:nvPr>
        </p:nvSpPr>
        <p:spPr>
          <a:xfrm>
            <a:off x="6790155" y="4910461"/>
            <a:ext cx="804759" cy="804759"/>
          </a:xfrm>
          <a:prstGeom prst="ellipse">
            <a:avLst/>
          </a:prstGeom>
          <a:solidFill>
            <a:schemeClr val="accent1"/>
          </a:solidFill>
          <a:ln w="19050">
            <a:no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Tree>
    <p:extLst>
      <p:ext uri="{BB962C8B-B14F-4D97-AF65-F5344CB8AC3E}">
        <p14:creationId xmlns:p14="http://schemas.microsoft.com/office/powerpoint/2010/main" val="2219225103"/>
      </p:ext>
    </p:extLst>
  </p:cSld>
  <p:clrMapOvr>
    <a:masterClrMapping/>
  </p:clrMapOvr>
  <p:extLst>
    <p:ext uri="{DCECCB84-F9BA-43D5-87BE-67443E8EF086}">
      <p15:sldGuideLst xmlns:p15="http://schemas.microsoft.com/office/powerpoint/2012/main">
        <p15:guide id="1" orient="horz" pos="2160">
          <p15:clr>
            <a:srgbClr val="FBAE40"/>
          </p15:clr>
        </p15:guide>
        <p15:guide id="2" pos="3863">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with Image">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A99C074-A230-B944-8FEA-870A76765C60}"/>
              </a:ext>
            </a:extLst>
          </p:cNvPr>
          <p:cNvSpPr>
            <a:spLocks noGrp="1"/>
          </p:cNvSpPr>
          <p:nvPr>
            <p:ph type="title" hasCustomPrompt="1"/>
          </p:nvPr>
        </p:nvSpPr>
        <p:spPr>
          <a:xfrm>
            <a:off x="838199" y="578736"/>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13" name="Text Placeholder 12">
            <a:extLst>
              <a:ext uri="{FF2B5EF4-FFF2-40B4-BE49-F238E27FC236}">
                <a16:creationId xmlns:a16="http://schemas.microsoft.com/office/drawing/2014/main" id="{1221857D-ECFA-4D4D-91DF-E36500791501}"/>
              </a:ext>
            </a:extLst>
          </p:cNvPr>
          <p:cNvSpPr>
            <a:spLocks noGrp="1"/>
          </p:cNvSpPr>
          <p:nvPr>
            <p:ph type="body" sz="quarter" idx="14" hasCustomPrompt="1"/>
          </p:nvPr>
        </p:nvSpPr>
        <p:spPr>
          <a:xfrm>
            <a:off x="838200" y="1666759"/>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5" name="Shape 62">
            <a:extLst>
              <a:ext uri="{FF2B5EF4-FFF2-40B4-BE49-F238E27FC236}">
                <a16:creationId xmlns:a16="http://schemas.microsoft.com/office/drawing/2014/main" id="{E1A23DB6-E067-4A30-8C4B-98B452428518}"/>
              </a:ext>
            </a:extLst>
          </p:cNvPr>
          <p:cNvSpPr/>
          <p:nvPr userDrawn="1"/>
        </p:nvSpPr>
        <p:spPr>
          <a:xfrm rot="16200000" flipV="1">
            <a:off x="1094402" y="396160"/>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20" name="Picture Placeholder 4">
            <a:extLst>
              <a:ext uri="{FF2B5EF4-FFF2-40B4-BE49-F238E27FC236}">
                <a16:creationId xmlns:a16="http://schemas.microsoft.com/office/drawing/2014/main" id="{99E7C9A1-D1C2-4923-B0AE-127044646A05}"/>
              </a:ext>
            </a:extLst>
          </p:cNvPr>
          <p:cNvSpPr>
            <a:spLocks noGrp="1"/>
          </p:cNvSpPr>
          <p:nvPr>
            <p:ph type="pic" sz="quarter" idx="10"/>
          </p:nvPr>
        </p:nvSpPr>
        <p:spPr>
          <a:xfrm>
            <a:off x="8866207" y="0"/>
            <a:ext cx="3325792" cy="6858000"/>
          </a:xfrm>
          <a:solidFill>
            <a:schemeClr val="bg1"/>
          </a:solidFill>
        </p:spPr>
        <p:txBody>
          <a:bodyPr/>
          <a:lstStyle/>
          <a:p>
            <a:r>
              <a:rPr lang="en-US" smtClean="0"/>
              <a:t>Click icon to add picture</a:t>
            </a:r>
            <a:endParaRPr lang="en-US" dirty="0"/>
          </a:p>
        </p:txBody>
      </p:sp>
    </p:spTree>
    <p:extLst>
      <p:ext uri="{BB962C8B-B14F-4D97-AF65-F5344CB8AC3E}">
        <p14:creationId xmlns:p14="http://schemas.microsoft.com/office/powerpoint/2010/main" val="85332850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0" y="3721472"/>
            <a:ext cx="12192000" cy="3136523"/>
          </a:xfrm>
          <a:prstGeom prst="rect">
            <a:avLst/>
          </a:prstGeom>
          <a:solidFill>
            <a:schemeClr val="accent2"/>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Arial" panose="020B0604020202020204" pitchFamily="34" charset="0"/>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35861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463303" y="2677210"/>
            <a:ext cx="804759" cy="804759"/>
          </a:xfrm>
          <a:prstGeom prst="ellipse">
            <a:avLst/>
          </a:prstGeom>
          <a:solidFill>
            <a:schemeClr val="bg1"/>
          </a:solidFill>
          <a:ln w="19050">
            <a:solidFill>
              <a:srgbClr val="1F1F26"/>
            </a:solidFill>
          </a:ln>
        </p:spPr>
        <p:txBody>
          <a:bodyPr>
            <a:normAutofit/>
          </a:bodyPr>
          <a:lstStyle>
            <a:lvl1pPr>
              <a:defRPr sz="800"/>
            </a:lvl1pPr>
          </a:lstStyle>
          <a:p>
            <a:r>
              <a:rPr lang="en-US" noProof="0" smtClean="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31060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157913"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10005218" y="2677210"/>
            <a:ext cx="804759" cy="804759"/>
          </a:xfrm>
          <a:prstGeom prst="ellipse">
            <a:avLst/>
          </a:prstGeom>
          <a:solidFill>
            <a:schemeClr val="bg1"/>
          </a:solidFill>
          <a:ln w="19050">
            <a:solidFill>
              <a:srgbClr val="1F1F26"/>
            </a:solidFill>
          </a:ln>
        </p:spPr>
        <p:txBody>
          <a:bodyPr vert="horz" lIns="91440" tIns="45720" rIns="91440" bIns="45720" rtlCol="0">
            <a:normAutofit/>
          </a:bodyPr>
          <a:lstStyle>
            <a:lvl1pPr>
              <a:defRPr lang="en-US" sz="800" dirty="0"/>
            </a:lvl1pPr>
          </a:lstStyle>
          <a:p>
            <a:pPr lvl="0"/>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3920809"/>
            <a:ext cx="2469806" cy="731694"/>
          </a:xfrm>
        </p:spPr>
        <p:txBody>
          <a:bodyPr anchor="t">
            <a:normAutofit/>
          </a:bodyPr>
          <a:lstStyle>
            <a:lvl1pPr marL="0" indent="0" algn="ctr">
              <a:buNone/>
              <a:defRPr sz="1400"/>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3923752"/>
            <a:ext cx="2469806" cy="731694"/>
          </a:xfrm>
        </p:spPr>
        <p:txBody>
          <a:bodyPr anchor="t">
            <a:normAutofit/>
          </a:bodyPr>
          <a:lstStyle>
            <a:lvl1pPr marL="0" indent="0" algn="ctr">
              <a:buNone/>
              <a:defRPr sz="1400"/>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3920809"/>
            <a:ext cx="2469806" cy="731694"/>
          </a:xfrm>
        </p:spPr>
        <p:txBody>
          <a:bodyPr anchor="t">
            <a:normAutofit/>
          </a:bodyPr>
          <a:lstStyle>
            <a:lvl1pPr marL="0" indent="0" algn="ctr">
              <a:buNone/>
              <a:defRPr sz="1400"/>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3916626"/>
            <a:ext cx="2469806" cy="731694"/>
          </a:xfrm>
        </p:spPr>
        <p:txBody>
          <a:bodyPr anchor="t">
            <a:normAutofit/>
          </a:bodyPr>
          <a:lstStyle>
            <a:lvl1pPr marL="0" indent="0" algn="ctr">
              <a:buNone/>
              <a:defRPr sz="1400"/>
            </a:lvl1pPr>
          </a:lstStyle>
          <a:p>
            <a:pPr lvl="0"/>
            <a:r>
              <a:rPr lang="en-US" noProof="0" smtClean="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133730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smtClean="0"/>
              <a:t>Edit Master text styles</a:t>
            </a:r>
          </a:p>
        </p:txBody>
      </p:sp>
    </p:spTree>
    <p:extLst>
      <p:ext uri="{BB962C8B-B14F-4D97-AF65-F5344CB8AC3E}">
        <p14:creationId xmlns:p14="http://schemas.microsoft.com/office/powerpoint/2010/main" val="638410284"/>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5_Image and Content">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668543" y="1039330"/>
            <a:ext cx="10854914" cy="804759"/>
          </a:xfrm>
        </p:spPr>
        <p:txBody>
          <a:bodyPr lIns="0" anchor="b">
            <a:normAutofit/>
          </a:bodyPr>
          <a:lstStyle>
            <a:lvl1pPr algn="ctr">
              <a:defRPr sz="4000" b="1">
                <a:latin typeface="+mj-lt"/>
              </a:defRPr>
            </a:lvl1pPr>
          </a:lstStyle>
          <a:p>
            <a:r>
              <a:rPr lang="en-US" noProof="0"/>
              <a:t>Click to Add Slide Title Here</a:t>
            </a:r>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1341120" y="3235748"/>
            <a:ext cx="1049126" cy="1049124"/>
          </a:xfrm>
          <a:prstGeom prst="ellipse">
            <a:avLst/>
          </a:prstGeom>
          <a:solidFill>
            <a:schemeClr val="accent1"/>
          </a:solidFill>
          <a:ln w="19050">
            <a:noFill/>
          </a:ln>
        </p:spPr>
        <p:txBody>
          <a:bodyPr>
            <a:normAutofit/>
          </a:bodyPr>
          <a:lstStyle>
            <a:lvl1pPr>
              <a:defRPr sz="800">
                <a:latin typeface="+mn-lt"/>
              </a:defRPr>
            </a:lvl1pPr>
          </a:lstStyle>
          <a:p>
            <a:r>
              <a:rPr lang="en-US" noProof="0" smtClean="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418842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7035730"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9883035" y="3235748"/>
            <a:ext cx="1049126" cy="1049124"/>
          </a:xfrm>
          <a:prstGeom prst="ellipse">
            <a:avLst/>
          </a:prstGeom>
          <a:solidFill>
            <a:schemeClr val="accent1"/>
          </a:solidFill>
          <a:ln w="19050">
            <a:no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630780" y="4601529"/>
            <a:ext cx="2469806" cy="731694"/>
          </a:xfrm>
        </p:spPr>
        <p:txBody>
          <a:bodyPr anchor="t">
            <a:normAutofit/>
          </a:bodyPr>
          <a:lstStyle>
            <a:lvl1pPr marL="0" indent="0" algn="ctr">
              <a:buNone/>
              <a:defRPr sz="1400">
                <a:latin typeface="+mn-lt"/>
              </a:defRPr>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3476825" y="4604472"/>
            <a:ext cx="2469806" cy="731694"/>
          </a:xfrm>
        </p:spPr>
        <p:txBody>
          <a:bodyPr anchor="t">
            <a:normAutofit/>
          </a:bodyPr>
          <a:lstStyle>
            <a:lvl1pPr marL="0" indent="0" algn="ctr">
              <a:buNone/>
              <a:defRPr sz="1400">
                <a:latin typeface="+mn-lt"/>
              </a:defRPr>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6322870" y="4601529"/>
            <a:ext cx="2469806" cy="731694"/>
          </a:xfrm>
        </p:spPr>
        <p:txBody>
          <a:bodyPr anchor="t">
            <a:normAutofit/>
          </a:bodyPr>
          <a:lstStyle>
            <a:lvl1pPr marL="0" indent="0" algn="ctr">
              <a:buNone/>
              <a:defRPr sz="1400">
                <a:latin typeface="+mn-lt"/>
              </a:defRPr>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9168916" y="4597346"/>
            <a:ext cx="2469806" cy="731694"/>
          </a:xfrm>
        </p:spPr>
        <p:txBody>
          <a:bodyPr anchor="t">
            <a:normAutofit/>
          </a:bodyPr>
          <a:lstStyle>
            <a:lvl1pPr marL="0" indent="0" algn="ctr">
              <a:buNone/>
              <a:defRPr sz="1400">
                <a:latin typeface="+mn-lt"/>
              </a:defRPr>
            </a:lvl1pPr>
          </a:lstStyle>
          <a:p>
            <a:pPr lvl="0"/>
            <a:r>
              <a:rPr lang="en-US" noProof="0" smtClean="0"/>
              <a:t>Edit Master text styles</a:t>
            </a:r>
          </a:p>
        </p:txBody>
      </p:sp>
      <p:sp>
        <p:nvSpPr>
          <p:cNvPr id="20" name="Text Placeholder 6">
            <a:extLst>
              <a:ext uri="{FF2B5EF4-FFF2-40B4-BE49-F238E27FC236}">
                <a16:creationId xmlns:a16="http://schemas.microsoft.com/office/drawing/2014/main" id="{A4E9B315-244E-41A8-B655-63FCC22CCF4C}"/>
              </a:ext>
            </a:extLst>
          </p:cNvPr>
          <p:cNvSpPr>
            <a:spLocks noGrp="1"/>
          </p:cNvSpPr>
          <p:nvPr>
            <p:ph type="body" sz="quarter" idx="11"/>
          </p:nvPr>
        </p:nvSpPr>
        <p:spPr>
          <a:xfrm>
            <a:off x="838200" y="2018022"/>
            <a:ext cx="10685257" cy="541483"/>
          </a:xfrm>
        </p:spPr>
        <p:txBody>
          <a:bodyPr lIns="0">
            <a:noAutofit/>
          </a:bodyPr>
          <a:lstStyle>
            <a:lvl1pPr marL="0" indent="0" algn="ctr">
              <a:lnSpc>
                <a:spcPct val="100000"/>
              </a:lnSpc>
              <a:buNone/>
              <a:defRPr sz="1400">
                <a:latin typeface="+mn-lt"/>
                <a:cs typeface="Arial" panose="020B0604020202020204" pitchFamily="34" charset="0"/>
              </a:defRPr>
            </a:lvl1pPr>
          </a:lstStyle>
          <a:p>
            <a:pPr lvl="0"/>
            <a:r>
              <a:rPr lang="en-US" noProof="0" smtClean="0"/>
              <a:t>Edit Master text styles</a:t>
            </a:r>
          </a:p>
        </p:txBody>
      </p:sp>
    </p:spTree>
    <p:extLst>
      <p:ext uri="{BB962C8B-B14F-4D97-AF65-F5344CB8AC3E}">
        <p14:creationId xmlns:p14="http://schemas.microsoft.com/office/powerpoint/2010/main" val="262005503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Imag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0DB138-926E-4EF2-BFC2-93D610E35703}"/>
              </a:ext>
            </a:extLst>
          </p:cNvPr>
          <p:cNvSpPr/>
          <p:nvPr userDrawn="1"/>
        </p:nvSpPr>
        <p:spPr>
          <a:xfrm>
            <a:off x="6134100" y="0"/>
            <a:ext cx="6057900" cy="6857995"/>
          </a:xfrm>
          <a:prstGeom prst="rect">
            <a:avLst/>
          </a:prstGeom>
          <a:solidFill>
            <a:srgbClr val="DFE3E9"/>
          </a:solidFill>
        </p:spPr>
        <p:txBody>
          <a:bodyPr vert="horz" lIns="1296000" tIns="45720" rIns="432000" bIns="45720" rtlCol="0" anchor="ctr">
            <a:normAutofit/>
          </a:bodyPr>
          <a:lstStyle/>
          <a:p>
            <a:pPr lvl="0" indent="0">
              <a:lnSpc>
                <a:spcPct val="100000"/>
              </a:lnSpc>
              <a:spcBef>
                <a:spcPts val="1000"/>
              </a:spcBef>
              <a:buFontTx/>
              <a:buNone/>
            </a:pPr>
            <a:endParaRPr lang="en-US" sz="1400" b="0" i="0" spc="0" noProof="0" dirty="0">
              <a:solidFill>
                <a:schemeClr val="tx2"/>
              </a:solidFill>
              <a:latin typeface="+mn-lt"/>
              <a:cs typeface="Arial" panose="020B0604020202020204" pitchFamily="34" charset="0"/>
            </a:endParaRPr>
          </a:p>
        </p:txBody>
      </p:sp>
      <p:sp>
        <p:nvSpPr>
          <p:cNvPr id="10" name="Title 1">
            <a:extLst>
              <a:ext uri="{FF2B5EF4-FFF2-40B4-BE49-F238E27FC236}">
                <a16:creationId xmlns:a16="http://schemas.microsoft.com/office/drawing/2014/main" id="{95B2C2DA-ADF3-D44B-8824-9B44E01F747F}"/>
              </a:ext>
            </a:extLst>
          </p:cNvPr>
          <p:cNvSpPr>
            <a:spLocks noGrp="1"/>
          </p:cNvSpPr>
          <p:nvPr>
            <p:ph type="title" hasCustomPrompt="1"/>
          </p:nvPr>
        </p:nvSpPr>
        <p:spPr>
          <a:xfrm>
            <a:off x="841057" y="2234610"/>
            <a:ext cx="4008437" cy="1395208"/>
          </a:xfrm>
        </p:spPr>
        <p:txBody>
          <a:bodyPr lIns="0" anchor="b"/>
          <a:lstStyle>
            <a:lvl1pPr>
              <a:defRPr b="1">
                <a:latin typeface="+mj-lt"/>
              </a:defRPr>
            </a:lvl1pPr>
          </a:lstStyle>
          <a:p>
            <a:r>
              <a:rPr lang="en-US" noProof="0"/>
              <a:t>Click to Add Slide Title Here</a:t>
            </a:r>
          </a:p>
        </p:txBody>
      </p:sp>
      <p:sp>
        <p:nvSpPr>
          <p:cNvPr id="17" name="Text Placeholder 11">
            <a:extLst>
              <a:ext uri="{FF2B5EF4-FFF2-40B4-BE49-F238E27FC236}">
                <a16:creationId xmlns:a16="http://schemas.microsoft.com/office/drawing/2014/main" id="{6CAA743B-32D9-CE44-9E46-D38DB57EFACE}"/>
              </a:ext>
            </a:extLst>
          </p:cNvPr>
          <p:cNvSpPr>
            <a:spLocks noGrp="1"/>
          </p:cNvSpPr>
          <p:nvPr>
            <p:ph type="body" sz="quarter" idx="12" hasCustomPrompt="1"/>
          </p:nvPr>
        </p:nvSpPr>
        <p:spPr>
          <a:xfrm>
            <a:off x="841058" y="3695479"/>
            <a:ext cx="4008437" cy="602887"/>
          </a:xfrm>
        </p:spPr>
        <p:txBody>
          <a:bodyPr lIns="0" anchor="t">
            <a:normAutofit/>
          </a:bodyPr>
          <a:lstStyle>
            <a:lvl1pPr marL="0" indent="0">
              <a:buNone/>
              <a:defRPr sz="1400" spc="300">
                <a:solidFill>
                  <a:schemeClr val="tx2"/>
                </a:solidFill>
                <a:latin typeface="+mn-lt"/>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noProof="0"/>
              <a:t>SUBTITLE HERE</a:t>
            </a:r>
          </a:p>
        </p:txBody>
      </p:sp>
      <p:sp>
        <p:nvSpPr>
          <p:cNvPr id="5" name="Shape 62">
            <a:extLst>
              <a:ext uri="{FF2B5EF4-FFF2-40B4-BE49-F238E27FC236}">
                <a16:creationId xmlns:a16="http://schemas.microsoft.com/office/drawing/2014/main" id="{00B58E1E-3AD1-467A-94AA-6578BE4756A3}"/>
              </a:ext>
            </a:extLst>
          </p:cNvPr>
          <p:cNvSpPr/>
          <p:nvPr userDrawn="1"/>
        </p:nvSpPr>
        <p:spPr>
          <a:xfrm rot="16200000" flipV="1">
            <a:off x="965155" y="1152611"/>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
        <p:nvSpPr>
          <p:cNvPr id="6" name="Picture Placeholder 5">
            <a:extLst>
              <a:ext uri="{FF2B5EF4-FFF2-40B4-BE49-F238E27FC236}">
                <a16:creationId xmlns:a16="http://schemas.microsoft.com/office/drawing/2014/main" id="{8C7AA169-6546-4620-BD7B-7B36553C28F7}"/>
              </a:ext>
            </a:extLst>
          </p:cNvPr>
          <p:cNvSpPr>
            <a:spLocks noGrp="1"/>
          </p:cNvSpPr>
          <p:nvPr>
            <p:ph type="pic" sz="quarter" idx="13"/>
          </p:nvPr>
        </p:nvSpPr>
        <p:spPr>
          <a:xfrm>
            <a:off x="6687422" y="1038724"/>
            <a:ext cx="804759" cy="804759"/>
          </a:xfrm>
          <a:prstGeom prst="ellipse">
            <a:avLst/>
          </a:prstGeom>
          <a:solidFill>
            <a:schemeClr val="bg1"/>
          </a:solidFill>
          <a:ln w="38100">
            <a:solidFill>
              <a:schemeClr val="bg1"/>
            </a:solidFill>
          </a:ln>
        </p:spPr>
        <p:txBody>
          <a:bodyPr>
            <a:normAutofit/>
          </a:bodyPr>
          <a:lstStyle>
            <a:lvl1pPr>
              <a:defRPr sz="800">
                <a:latin typeface="+mn-lt"/>
              </a:defRPr>
            </a:lvl1pPr>
          </a:lstStyle>
          <a:p>
            <a:r>
              <a:rPr lang="en-US" noProof="0" smtClean="0"/>
              <a:t>Click icon to add picture</a:t>
            </a:r>
            <a:endParaRPr lang="en-US" noProof="0" dirty="0"/>
          </a:p>
        </p:txBody>
      </p:sp>
      <p:sp>
        <p:nvSpPr>
          <p:cNvPr id="11" name="Picture Placeholder 5">
            <a:extLst>
              <a:ext uri="{FF2B5EF4-FFF2-40B4-BE49-F238E27FC236}">
                <a16:creationId xmlns:a16="http://schemas.microsoft.com/office/drawing/2014/main" id="{CE9C16DA-A24B-4516-BCC8-C747730478D8}"/>
              </a:ext>
            </a:extLst>
          </p:cNvPr>
          <p:cNvSpPr>
            <a:spLocks noGrp="1"/>
          </p:cNvSpPr>
          <p:nvPr>
            <p:ph type="pic" sz="quarter" idx="14"/>
          </p:nvPr>
        </p:nvSpPr>
        <p:spPr>
          <a:xfrm>
            <a:off x="6687422" y="2330235"/>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13" name="Picture Placeholder 5">
            <a:extLst>
              <a:ext uri="{FF2B5EF4-FFF2-40B4-BE49-F238E27FC236}">
                <a16:creationId xmlns:a16="http://schemas.microsoft.com/office/drawing/2014/main" id="{A498122E-BB6F-4765-B85E-6410B9CE17AC}"/>
              </a:ext>
            </a:extLst>
          </p:cNvPr>
          <p:cNvSpPr>
            <a:spLocks noGrp="1"/>
          </p:cNvSpPr>
          <p:nvPr>
            <p:ph type="pic" sz="quarter" idx="15"/>
          </p:nvPr>
        </p:nvSpPr>
        <p:spPr>
          <a:xfrm>
            <a:off x="6687422" y="3621746"/>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14" name="Picture Placeholder 5">
            <a:extLst>
              <a:ext uri="{FF2B5EF4-FFF2-40B4-BE49-F238E27FC236}">
                <a16:creationId xmlns:a16="http://schemas.microsoft.com/office/drawing/2014/main" id="{D19B2F25-5E98-4166-8476-BE599D16121D}"/>
              </a:ext>
            </a:extLst>
          </p:cNvPr>
          <p:cNvSpPr>
            <a:spLocks noGrp="1"/>
          </p:cNvSpPr>
          <p:nvPr>
            <p:ph type="pic" sz="quarter" idx="16"/>
          </p:nvPr>
        </p:nvSpPr>
        <p:spPr>
          <a:xfrm>
            <a:off x="6687422" y="4913257"/>
            <a:ext cx="804759" cy="804759"/>
          </a:xfrm>
          <a:prstGeom prst="ellipse">
            <a:avLst/>
          </a:prstGeom>
          <a:solidFill>
            <a:schemeClr val="bg1"/>
          </a:solidFill>
          <a:ln w="38100">
            <a:solidFill>
              <a:schemeClr val="bg1"/>
            </a:solidFill>
          </a:ln>
        </p:spPr>
        <p:txBody>
          <a:bodyPr vert="horz" lIns="91440" tIns="45720" rIns="91440" bIns="45720" rtlCol="0">
            <a:normAutofit/>
          </a:bodyPr>
          <a:lstStyle>
            <a:lvl1pPr>
              <a:defRPr lang="en-US" sz="800" dirty="0">
                <a:latin typeface="+mn-lt"/>
              </a:defRPr>
            </a:lvl1pPr>
          </a:lstStyle>
          <a:p>
            <a:pPr lvl="0"/>
            <a:r>
              <a:rPr lang="en-US" noProof="0" smtClean="0"/>
              <a:t>Click icon to add picture</a:t>
            </a:r>
            <a:endParaRPr lang="en-US" noProof="0" dirty="0"/>
          </a:p>
        </p:txBody>
      </p:sp>
      <p:sp>
        <p:nvSpPr>
          <p:cNvPr id="9" name="Text Placeholder 8">
            <a:extLst>
              <a:ext uri="{FF2B5EF4-FFF2-40B4-BE49-F238E27FC236}">
                <a16:creationId xmlns:a16="http://schemas.microsoft.com/office/drawing/2014/main" id="{A985C547-771F-4BD4-ADA8-B270DC50BDBC}"/>
              </a:ext>
            </a:extLst>
          </p:cNvPr>
          <p:cNvSpPr>
            <a:spLocks noGrp="1"/>
          </p:cNvSpPr>
          <p:nvPr>
            <p:ph type="body" sz="quarter" idx="17"/>
          </p:nvPr>
        </p:nvSpPr>
        <p:spPr>
          <a:xfrm>
            <a:off x="7718323" y="1074809"/>
            <a:ext cx="3977648" cy="731694"/>
          </a:xfrm>
        </p:spPr>
        <p:txBody>
          <a:bodyPr anchor="ctr">
            <a:normAutofit/>
          </a:bodyPr>
          <a:lstStyle>
            <a:lvl1pPr marL="0" indent="0">
              <a:buNone/>
              <a:defRPr sz="1400">
                <a:latin typeface="+mn-lt"/>
              </a:defRPr>
            </a:lvl1pPr>
          </a:lstStyle>
          <a:p>
            <a:pPr lvl="0"/>
            <a:r>
              <a:rPr lang="en-US" noProof="0" smtClean="0"/>
              <a:t>Edit Master text styles</a:t>
            </a:r>
          </a:p>
        </p:txBody>
      </p:sp>
      <p:sp>
        <p:nvSpPr>
          <p:cNvPr id="16" name="Text Placeholder 8">
            <a:extLst>
              <a:ext uri="{FF2B5EF4-FFF2-40B4-BE49-F238E27FC236}">
                <a16:creationId xmlns:a16="http://schemas.microsoft.com/office/drawing/2014/main" id="{5726DA1D-D34F-4505-9722-98586A88D858}"/>
              </a:ext>
            </a:extLst>
          </p:cNvPr>
          <p:cNvSpPr>
            <a:spLocks noGrp="1"/>
          </p:cNvSpPr>
          <p:nvPr>
            <p:ph type="body" sz="quarter" idx="18"/>
          </p:nvPr>
        </p:nvSpPr>
        <p:spPr>
          <a:xfrm>
            <a:off x="7718323" y="2365537"/>
            <a:ext cx="3977648" cy="731694"/>
          </a:xfrm>
        </p:spPr>
        <p:txBody>
          <a:bodyPr anchor="ctr">
            <a:normAutofit/>
          </a:bodyPr>
          <a:lstStyle>
            <a:lvl1pPr marL="0" indent="0">
              <a:buNone/>
              <a:defRPr sz="1400">
                <a:latin typeface="+mn-lt"/>
              </a:defRPr>
            </a:lvl1pPr>
          </a:lstStyle>
          <a:p>
            <a:pPr lvl="0"/>
            <a:r>
              <a:rPr lang="en-US" noProof="0" smtClean="0"/>
              <a:t>Edit Master text styles</a:t>
            </a:r>
          </a:p>
        </p:txBody>
      </p:sp>
      <p:sp>
        <p:nvSpPr>
          <p:cNvPr id="18" name="Text Placeholder 8">
            <a:extLst>
              <a:ext uri="{FF2B5EF4-FFF2-40B4-BE49-F238E27FC236}">
                <a16:creationId xmlns:a16="http://schemas.microsoft.com/office/drawing/2014/main" id="{DA05F0E8-C4BA-4839-9D3B-C830E7398021}"/>
              </a:ext>
            </a:extLst>
          </p:cNvPr>
          <p:cNvSpPr>
            <a:spLocks noGrp="1"/>
          </p:cNvSpPr>
          <p:nvPr>
            <p:ph type="body" sz="quarter" idx="19"/>
          </p:nvPr>
        </p:nvSpPr>
        <p:spPr>
          <a:xfrm>
            <a:off x="7718323" y="3656265"/>
            <a:ext cx="3977648" cy="731694"/>
          </a:xfrm>
        </p:spPr>
        <p:txBody>
          <a:bodyPr anchor="ctr">
            <a:normAutofit/>
          </a:bodyPr>
          <a:lstStyle>
            <a:lvl1pPr marL="0" indent="0">
              <a:buNone/>
              <a:defRPr sz="1400">
                <a:latin typeface="+mn-lt"/>
              </a:defRPr>
            </a:lvl1pPr>
          </a:lstStyle>
          <a:p>
            <a:pPr lvl="0"/>
            <a:r>
              <a:rPr lang="en-US" noProof="0" smtClean="0"/>
              <a:t>Edit Master text styles</a:t>
            </a:r>
          </a:p>
        </p:txBody>
      </p:sp>
      <p:sp>
        <p:nvSpPr>
          <p:cNvPr id="19" name="Text Placeholder 8">
            <a:extLst>
              <a:ext uri="{FF2B5EF4-FFF2-40B4-BE49-F238E27FC236}">
                <a16:creationId xmlns:a16="http://schemas.microsoft.com/office/drawing/2014/main" id="{3BDE5625-360A-435B-8812-2FFD30C937B1}"/>
              </a:ext>
            </a:extLst>
          </p:cNvPr>
          <p:cNvSpPr>
            <a:spLocks noGrp="1"/>
          </p:cNvSpPr>
          <p:nvPr>
            <p:ph type="body" sz="quarter" idx="20"/>
          </p:nvPr>
        </p:nvSpPr>
        <p:spPr>
          <a:xfrm>
            <a:off x="7718323" y="4946994"/>
            <a:ext cx="3977648" cy="731694"/>
          </a:xfrm>
        </p:spPr>
        <p:txBody>
          <a:bodyPr anchor="ctr">
            <a:normAutofit/>
          </a:bodyPr>
          <a:lstStyle>
            <a:lvl1pPr marL="0" indent="0">
              <a:buNone/>
              <a:defRPr sz="1400">
                <a:latin typeface="+mn-lt"/>
              </a:defRPr>
            </a:lvl1pPr>
          </a:lstStyle>
          <a:p>
            <a:pPr lvl="0"/>
            <a:r>
              <a:rPr lang="en-US" noProof="0" smtClean="0"/>
              <a:t>Edit Master text styles</a:t>
            </a:r>
          </a:p>
        </p:txBody>
      </p:sp>
    </p:spTree>
    <p:extLst>
      <p:ext uri="{BB962C8B-B14F-4D97-AF65-F5344CB8AC3E}">
        <p14:creationId xmlns:p14="http://schemas.microsoft.com/office/powerpoint/2010/main" val="4194667956"/>
      </p:ext>
    </p:extLst>
  </p:cSld>
  <p:clrMapOvr>
    <a:masterClrMapping/>
  </p:clrMapOvr>
  <p:extLst>
    <p:ext uri="{DCECCB84-F9BA-43D5-87BE-67443E8EF086}">
      <p15:sldGuideLst xmlns:p15="http://schemas.microsoft.com/office/powerpoint/2012/main">
        <p15:guide id="1" orient="horz" pos="2160">
          <p15:clr>
            <a:srgbClr val="FBAE40"/>
          </p15:clr>
        </p15:guide>
        <p15:guide id="2" pos="3864">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7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841682" y="971950"/>
            <a:ext cx="3537030" cy="2036100"/>
          </a:xfrm>
        </p:spPr>
        <p:txBody>
          <a:bodyPr lIns="0"/>
          <a:lstStyle>
            <a:lvl1pPr>
              <a:defRPr>
                <a:solidFill>
                  <a:srgbClr val="5DAAB0"/>
                </a:solidFill>
                <a:latin typeface="+mj-lt"/>
              </a:defRPr>
            </a:lvl1pPr>
          </a:lstStyle>
          <a:p>
            <a:r>
              <a:rPr lang="en-US" smtClean="0"/>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6076930" y="729827"/>
            <a:ext cx="1643384" cy="1643384"/>
          </a:xfrm>
          <a:prstGeom prst="ellipse">
            <a:avLst/>
          </a:prstGeom>
        </p:spPr>
        <p:txBody>
          <a:bodyPr/>
          <a:lstStyle>
            <a:lvl1pPr>
              <a:defRPr>
                <a:latin typeface="+mn-lt"/>
              </a:defRPr>
            </a:lvl1pPr>
          </a:lstStyle>
          <a:p>
            <a:r>
              <a:rPr lang="en-US" smtClean="0"/>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8970602" y="729827"/>
            <a:ext cx="1643384" cy="1643384"/>
          </a:xfrm>
          <a:prstGeom prst="ellipse">
            <a:avLst/>
          </a:prstGeom>
        </p:spPr>
        <p:txBody>
          <a:bodyPr/>
          <a:lstStyle>
            <a:lvl1pPr>
              <a:defRPr>
                <a:latin typeface="+mn-lt"/>
              </a:defRPr>
            </a:lvl1pPr>
          </a:lstStyle>
          <a:p>
            <a:r>
              <a:rPr lang="en-US" smtClean="0"/>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6076930" y="3646649"/>
            <a:ext cx="1643384" cy="1643384"/>
          </a:xfrm>
          <a:prstGeom prst="ellipse">
            <a:avLst/>
          </a:prstGeom>
        </p:spPr>
        <p:txBody>
          <a:bodyPr/>
          <a:lstStyle>
            <a:lvl1pPr>
              <a:defRPr>
                <a:latin typeface="+mn-lt"/>
              </a:defRPr>
            </a:lvl1pPr>
          </a:lstStyle>
          <a:p>
            <a:r>
              <a:rPr lang="en-US" smtClean="0"/>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8970602" y="3646649"/>
            <a:ext cx="1643384" cy="1643384"/>
          </a:xfrm>
          <a:prstGeom prst="ellipse">
            <a:avLst/>
          </a:prstGeom>
        </p:spPr>
        <p:txBody>
          <a:bodyPr/>
          <a:lstStyle>
            <a:lvl1pPr>
              <a:defRPr>
                <a:latin typeface="+mn-lt"/>
              </a:defRPr>
            </a:lvl1pPr>
          </a:lstStyle>
          <a:p>
            <a:r>
              <a:rPr lang="en-US" smtClean="0"/>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5642770"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smtClean="0"/>
              <a:t>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5642770"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544956" y="282383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smtClean="0"/>
              <a:t>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544956" y="241951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7" name="Text Placeholder 6">
            <a:extLst>
              <a:ext uri="{FF2B5EF4-FFF2-40B4-BE49-F238E27FC236}">
                <a16:creationId xmlns:a16="http://schemas.microsoft.com/office/drawing/2014/main" id="{5A499762-AEDB-43BC-89CC-CC0602BEAF73}"/>
              </a:ext>
            </a:extLst>
          </p:cNvPr>
          <p:cNvSpPr>
            <a:spLocks noGrp="1"/>
          </p:cNvSpPr>
          <p:nvPr>
            <p:ph type="body" sz="quarter" idx="23"/>
          </p:nvPr>
        </p:nvSpPr>
        <p:spPr>
          <a:xfrm>
            <a:off x="5642770"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smtClean="0"/>
              <a:t>Edit Master text styles</a:t>
            </a:r>
          </a:p>
        </p:txBody>
      </p:sp>
      <p:sp>
        <p:nvSpPr>
          <p:cNvPr id="18" name="Text Placeholder 6">
            <a:extLst>
              <a:ext uri="{FF2B5EF4-FFF2-40B4-BE49-F238E27FC236}">
                <a16:creationId xmlns:a16="http://schemas.microsoft.com/office/drawing/2014/main" id="{880EDD7E-326D-47DC-B58D-88ECE1D00F94}"/>
              </a:ext>
            </a:extLst>
          </p:cNvPr>
          <p:cNvSpPr>
            <a:spLocks noGrp="1"/>
          </p:cNvSpPr>
          <p:nvPr>
            <p:ph type="body" sz="quarter" idx="24" hasCustomPrompt="1"/>
          </p:nvPr>
        </p:nvSpPr>
        <p:spPr>
          <a:xfrm>
            <a:off x="5642770"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9" name="Text Placeholder 6">
            <a:extLst>
              <a:ext uri="{FF2B5EF4-FFF2-40B4-BE49-F238E27FC236}">
                <a16:creationId xmlns:a16="http://schemas.microsoft.com/office/drawing/2014/main" id="{DB92C933-F978-486C-A305-0BAC73E0F152}"/>
              </a:ext>
            </a:extLst>
          </p:cNvPr>
          <p:cNvSpPr>
            <a:spLocks noGrp="1"/>
          </p:cNvSpPr>
          <p:nvPr>
            <p:ph type="body" sz="quarter" idx="25"/>
          </p:nvPr>
        </p:nvSpPr>
        <p:spPr>
          <a:xfrm>
            <a:off x="8544956" y="5740657"/>
            <a:ext cx="2517605" cy="484146"/>
          </a:xfrm>
        </p:spPr>
        <p:txBody>
          <a:bodyPr lIns="0">
            <a:noAutofit/>
          </a:bodyPr>
          <a:lstStyle>
            <a:lvl1pPr marL="0" indent="0" algn="ctr">
              <a:buNone/>
              <a:defRPr sz="1400">
                <a:latin typeface="+mn-lt"/>
                <a:cs typeface="Arial" panose="020B0604020202020204" pitchFamily="34" charset="0"/>
              </a:defRPr>
            </a:lvl1pPr>
          </a:lstStyle>
          <a:p>
            <a:pPr lvl="0"/>
            <a:r>
              <a:rPr lang="en-US" smtClean="0"/>
              <a:t>Edit Master text styles</a:t>
            </a:r>
          </a:p>
        </p:txBody>
      </p:sp>
      <p:sp>
        <p:nvSpPr>
          <p:cNvPr id="20" name="Text Placeholder 6">
            <a:extLst>
              <a:ext uri="{FF2B5EF4-FFF2-40B4-BE49-F238E27FC236}">
                <a16:creationId xmlns:a16="http://schemas.microsoft.com/office/drawing/2014/main" id="{B18BFAE0-942E-42DB-BD07-596D50E07E37}"/>
              </a:ext>
            </a:extLst>
          </p:cNvPr>
          <p:cNvSpPr>
            <a:spLocks noGrp="1"/>
          </p:cNvSpPr>
          <p:nvPr>
            <p:ph type="body" sz="quarter" idx="26" hasCustomPrompt="1"/>
          </p:nvPr>
        </p:nvSpPr>
        <p:spPr>
          <a:xfrm>
            <a:off x="8544956" y="5336331"/>
            <a:ext cx="2517605" cy="382749"/>
          </a:xfrm>
        </p:spPr>
        <p:txBody>
          <a:bodyPr lIns="0" anchor="b">
            <a:noAutofit/>
          </a:bodyPr>
          <a:lstStyle>
            <a:lvl1pPr marL="0" indent="0" algn="ctr">
              <a:buNone/>
              <a:defRPr sz="1600" b="1">
                <a:latin typeface="+mn-lt"/>
                <a:cs typeface="Arial" panose="020B0604020202020204" pitchFamily="34" charset="0"/>
              </a:defRPr>
            </a:lvl1pPr>
          </a:lstStyle>
          <a:p>
            <a:pPr lvl="0"/>
            <a:r>
              <a:rPr lang="en-US" dirty="0"/>
              <a:t>ADD NAME HERE</a:t>
            </a:r>
          </a:p>
        </p:txBody>
      </p:sp>
      <p:sp>
        <p:nvSpPr>
          <p:cNvPr id="16" name="Shape 62">
            <a:extLst>
              <a:ext uri="{FF2B5EF4-FFF2-40B4-BE49-F238E27FC236}">
                <a16:creationId xmlns:a16="http://schemas.microsoft.com/office/drawing/2014/main" id="{E2A7A773-8673-42D6-B565-4013CBE76BBD}"/>
              </a:ext>
            </a:extLst>
          </p:cNvPr>
          <p:cNvSpPr/>
          <p:nvPr userDrawn="1"/>
        </p:nvSpPr>
        <p:spPr>
          <a:xfrm rot="16200000" flipV="1">
            <a:off x="965155" y="-18490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6877645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28_Custom Layout">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EE8D18BE-27C3-4048-91A7-DD0F0F8D0861}"/>
              </a:ext>
            </a:extLst>
          </p:cNvPr>
          <p:cNvSpPr/>
          <p:nvPr userDrawn="1"/>
        </p:nvSpPr>
        <p:spPr>
          <a:xfrm>
            <a:off x="4190264"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2" name="Title 1">
            <a:extLst>
              <a:ext uri="{FF2B5EF4-FFF2-40B4-BE49-F238E27FC236}">
                <a16:creationId xmlns:a16="http://schemas.microsoft.com/office/drawing/2014/main" id="{A8FBBE79-9A2D-485C-A5FF-D6F6AFD2AFC3}"/>
              </a:ext>
            </a:extLst>
          </p:cNvPr>
          <p:cNvSpPr>
            <a:spLocks noGrp="1"/>
          </p:cNvSpPr>
          <p:nvPr>
            <p:ph type="title"/>
          </p:nvPr>
        </p:nvSpPr>
        <p:spPr>
          <a:xfrm>
            <a:off x="2106887" y="616350"/>
            <a:ext cx="7978227" cy="1062602"/>
          </a:xfrm>
        </p:spPr>
        <p:txBody>
          <a:bodyPr lIns="0"/>
          <a:lstStyle>
            <a:lvl1pPr algn="ctr">
              <a:defRPr>
                <a:solidFill>
                  <a:schemeClr val="tx2"/>
                </a:solidFill>
                <a:latin typeface="+mj-lt"/>
              </a:defRPr>
            </a:lvl1pPr>
          </a:lstStyle>
          <a:p>
            <a:r>
              <a:rPr lang="en-US" smtClean="0"/>
              <a:t>Click to edit Master title style</a:t>
            </a:r>
            <a:endParaRPr lang="en-US" dirty="0"/>
          </a:p>
        </p:txBody>
      </p:sp>
      <p:sp>
        <p:nvSpPr>
          <p:cNvPr id="5" name="Picture Placeholder 4">
            <a:extLst>
              <a:ext uri="{FF2B5EF4-FFF2-40B4-BE49-F238E27FC236}">
                <a16:creationId xmlns:a16="http://schemas.microsoft.com/office/drawing/2014/main" id="{0D8C8A61-C19F-4EF6-A991-5B6EFC5F7AFB}"/>
              </a:ext>
            </a:extLst>
          </p:cNvPr>
          <p:cNvSpPr>
            <a:spLocks noGrp="1"/>
          </p:cNvSpPr>
          <p:nvPr>
            <p:ph type="pic" sz="quarter" idx="11"/>
          </p:nvPr>
        </p:nvSpPr>
        <p:spPr>
          <a:xfrm>
            <a:off x="4306007" y="2385012"/>
            <a:ext cx="1643384" cy="1643384"/>
          </a:xfrm>
          <a:prstGeom prst="ellipse">
            <a:avLst/>
          </a:prstGeom>
        </p:spPr>
        <p:txBody>
          <a:bodyPr>
            <a:normAutofit/>
          </a:bodyPr>
          <a:lstStyle>
            <a:lvl1pPr algn="ctr">
              <a:defRPr sz="1600">
                <a:latin typeface="+mn-lt"/>
              </a:defRPr>
            </a:lvl1pPr>
          </a:lstStyle>
          <a:p>
            <a:r>
              <a:rPr lang="en-US" smtClean="0"/>
              <a:t>Click icon to add picture</a:t>
            </a:r>
            <a:endParaRPr lang="en-US" dirty="0"/>
          </a:p>
        </p:txBody>
      </p:sp>
      <p:sp>
        <p:nvSpPr>
          <p:cNvPr id="6" name="Picture Placeholder 4">
            <a:extLst>
              <a:ext uri="{FF2B5EF4-FFF2-40B4-BE49-F238E27FC236}">
                <a16:creationId xmlns:a16="http://schemas.microsoft.com/office/drawing/2014/main" id="{FB28CC40-CBF3-4E1C-841D-45C7739F95EE}"/>
              </a:ext>
            </a:extLst>
          </p:cNvPr>
          <p:cNvSpPr>
            <a:spLocks noGrp="1"/>
          </p:cNvSpPr>
          <p:nvPr>
            <p:ph type="pic" sz="quarter" idx="12"/>
          </p:nvPr>
        </p:nvSpPr>
        <p:spPr>
          <a:xfrm>
            <a:off x="6273705" y="2385012"/>
            <a:ext cx="1643384" cy="1643384"/>
          </a:xfrm>
          <a:prstGeom prst="ellipse">
            <a:avLst/>
          </a:prstGeom>
        </p:spPr>
        <p:txBody>
          <a:bodyPr>
            <a:normAutofit/>
          </a:bodyPr>
          <a:lstStyle>
            <a:lvl1pPr algn="ctr">
              <a:defRPr sz="1600">
                <a:latin typeface="+mn-lt"/>
              </a:defRPr>
            </a:lvl1pPr>
          </a:lstStyle>
          <a:p>
            <a:r>
              <a:rPr lang="en-US" smtClean="0"/>
              <a:t>Click icon to add picture</a:t>
            </a:r>
            <a:endParaRPr lang="en-US" dirty="0"/>
          </a:p>
        </p:txBody>
      </p:sp>
      <p:sp>
        <p:nvSpPr>
          <p:cNvPr id="7" name="Picture Placeholder 4">
            <a:extLst>
              <a:ext uri="{FF2B5EF4-FFF2-40B4-BE49-F238E27FC236}">
                <a16:creationId xmlns:a16="http://schemas.microsoft.com/office/drawing/2014/main" id="{12606688-9042-46BE-82EA-2A9034C21250}"/>
              </a:ext>
            </a:extLst>
          </p:cNvPr>
          <p:cNvSpPr>
            <a:spLocks noGrp="1"/>
          </p:cNvSpPr>
          <p:nvPr>
            <p:ph type="pic" sz="quarter" idx="13"/>
          </p:nvPr>
        </p:nvSpPr>
        <p:spPr>
          <a:xfrm>
            <a:off x="4306007" y="4352707"/>
            <a:ext cx="1643384" cy="1643384"/>
          </a:xfrm>
          <a:prstGeom prst="ellipse">
            <a:avLst/>
          </a:prstGeom>
        </p:spPr>
        <p:txBody>
          <a:bodyPr>
            <a:normAutofit/>
          </a:bodyPr>
          <a:lstStyle>
            <a:lvl1pPr algn="ctr">
              <a:defRPr sz="1600">
                <a:latin typeface="+mn-lt"/>
              </a:defRPr>
            </a:lvl1pPr>
          </a:lstStyle>
          <a:p>
            <a:r>
              <a:rPr lang="en-US" smtClean="0"/>
              <a:t>Click icon to add picture</a:t>
            </a:r>
            <a:endParaRPr lang="en-US" dirty="0"/>
          </a:p>
        </p:txBody>
      </p:sp>
      <p:sp>
        <p:nvSpPr>
          <p:cNvPr id="8" name="Picture Placeholder 4">
            <a:extLst>
              <a:ext uri="{FF2B5EF4-FFF2-40B4-BE49-F238E27FC236}">
                <a16:creationId xmlns:a16="http://schemas.microsoft.com/office/drawing/2014/main" id="{94A72397-DF36-48ED-9888-0827D143B9BE}"/>
              </a:ext>
            </a:extLst>
          </p:cNvPr>
          <p:cNvSpPr>
            <a:spLocks noGrp="1"/>
          </p:cNvSpPr>
          <p:nvPr>
            <p:ph type="pic" sz="quarter" idx="14"/>
          </p:nvPr>
        </p:nvSpPr>
        <p:spPr>
          <a:xfrm>
            <a:off x="6273705" y="4352707"/>
            <a:ext cx="1643384" cy="1643384"/>
          </a:xfrm>
          <a:prstGeom prst="ellipse">
            <a:avLst/>
          </a:prstGeom>
        </p:spPr>
        <p:txBody>
          <a:bodyPr>
            <a:normAutofit/>
          </a:bodyPr>
          <a:lstStyle>
            <a:lvl1pPr algn="ctr">
              <a:defRPr sz="1600">
                <a:latin typeface="+mn-lt"/>
              </a:defRPr>
            </a:lvl1pPr>
          </a:lstStyle>
          <a:p>
            <a:r>
              <a:rPr lang="en-US" smtClean="0"/>
              <a:t>Click icon to add picture</a:t>
            </a:r>
            <a:endParaRPr lang="en-US" dirty="0"/>
          </a:p>
        </p:txBody>
      </p:sp>
      <p:sp>
        <p:nvSpPr>
          <p:cNvPr id="9" name="Text Placeholder 6">
            <a:extLst>
              <a:ext uri="{FF2B5EF4-FFF2-40B4-BE49-F238E27FC236}">
                <a16:creationId xmlns:a16="http://schemas.microsoft.com/office/drawing/2014/main" id="{DD736A8B-DD51-4DE5-A500-3F2E06CA9E12}"/>
              </a:ext>
            </a:extLst>
          </p:cNvPr>
          <p:cNvSpPr>
            <a:spLocks noGrp="1"/>
          </p:cNvSpPr>
          <p:nvPr>
            <p:ph type="body" sz="quarter" idx="15"/>
          </p:nvPr>
        </p:nvSpPr>
        <p:spPr>
          <a:xfrm>
            <a:off x="1504731" y="3168715"/>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smtClean="0"/>
              <a:t>Edit Master text styles</a:t>
            </a:r>
          </a:p>
        </p:txBody>
      </p:sp>
      <p:sp>
        <p:nvSpPr>
          <p:cNvPr id="10" name="Text Placeholder 6">
            <a:extLst>
              <a:ext uri="{FF2B5EF4-FFF2-40B4-BE49-F238E27FC236}">
                <a16:creationId xmlns:a16="http://schemas.microsoft.com/office/drawing/2014/main" id="{088F0D2C-15BE-4CDF-B390-80500DDD7436}"/>
              </a:ext>
            </a:extLst>
          </p:cNvPr>
          <p:cNvSpPr>
            <a:spLocks noGrp="1"/>
          </p:cNvSpPr>
          <p:nvPr>
            <p:ph type="body" sz="quarter" idx="16" hasCustomPrompt="1"/>
          </p:nvPr>
        </p:nvSpPr>
        <p:spPr>
          <a:xfrm>
            <a:off x="1504731" y="2764389"/>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1" name="Text Placeholder 6">
            <a:extLst>
              <a:ext uri="{FF2B5EF4-FFF2-40B4-BE49-F238E27FC236}">
                <a16:creationId xmlns:a16="http://schemas.microsoft.com/office/drawing/2014/main" id="{BC14EC5C-D80F-42F2-A5F0-D4F07AADAECE}"/>
              </a:ext>
            </a:extLst>
          </p:cNvPr>
          <p:cNvSpPr>
            <a:spLocks noGrp="1"/>
          </p:cNvSpPr>
          <p:nvPr>
            <p:ph type="body" sz="quarter" idx="17"/>
          </p:nvPr>
        </p:nvSpPr>
        <p:spPr>
          <a:xfrm>
            <a:off x="8241403" y="3168715"/>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smtClean="0"/>
              <a:t>Edit Master text styles</a:t>
            </a:r>
          </a:p>
        </p:txBody>
      </p:sp>
      <p:sp>
        <p:nvSpPr>
          <p:cNvPr id="12" name="Text Placeholder 6">
            <a:extLst>
              <a:ext uri="{FF2B5EF4-FFF2-40B4-BE49-F238E27FC236}">
                <a16:creationId xmlns:a16="http://schemas.microsoft.com/office/drawing/2014/main" id="{235DD3B7-76E7-45B9-B75B-30D7AFC8EE6C}"/>
              </a:ext>
            </a:extLst>
          </p:cNvPr>
          <p:cNvSpPr>
            <a:spLocks noGrp="1"/>
          </p:cNvSpPr>
          <p:nvPr>
            <p:ph type="body" sz="quarter" idx="18" hasCustomPrompt="1"/>
          </p:nvPr>
        </p:nvSpPr>
        <p:spPr>
          <a:xfrm>
            <a:off x="8241403" y="2764389"/>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3" name="Text Placeholder 6">
            <a:extLst>
              <a:ext uri="{FF2B5EF4-FFF2-40B4-BE49-F238E27FC236}">
                <a16:creationId xmlns:a16="http://schemas.microsoft.com/office/drawing/2014/main" id="{3B9FAC90-EA8D-4C0E-A0D1-0D252B50A12F}"/>
              </a:ext>
            </a:extLst>
          </p:cNvPr>
          <p:cNvSpPr>
            <a:spLocks noGrp="1"/>
          </p:cNvSpPr>
          <p:nvPr>
            <p:ph type="body" sz="quarter" idx="19"/>
          </p:nvPr>
        </p:nvSpPr>
        <p:spPr>
          <a:xfrm>
            <a:off x="1504731" y="5167572"/>
            <a:ext cx="2517605" cy="484146"/>
          </a:xfrm>
        </p:spPr>
        <p:txBody>
          <a:bodyPr lIns="0">
            <a:noAutofit/>
          </a:bodyPr>
          <a:lstStyle>
            <a:lvl1pPr marL="0" indent="0" algn="r">
              <a:buNone/>
              <a:defRPr sz="1400">
                <a:latin typeface="+mn-lt"/>
                <a:cs typeface="Arial" panose="020B0604020202020204" pitchFamily="34" charset="0"/>
              </a:defRPr>
            </a:lvl1pPr>
          </a:lstStyle>
          <a:p>
            <a:pPr lvl="0"/>
            <a:r>
              <a:rPr lang="en-US" smtClean="0"/>
              <a:t>Edit Master text styles</a:t>
            </a:r>
          </a:p>
        </p:txBody>
      </p:sp>
      <p:sp>
        <p:nvSpPr>
          <p:cNvPr id="14" name="Text Placeholder 6">
            <a:extLst>
              <a:ext uri="{FF2B5EF4-FFF2-40B4-BE49-F238E27FC236}">
                <a16:creationId xmlns:a16="http://schemas.microsoft.com/office/drawing/2014/main" id="{5556F808-0B84-4923-9C86-83F13CFABBB6}"/>
              </a:ext>
            </a:extLst>
          </p:cNvPr>
          <p:cNvSpPr>
            <a:spLocks noGrp="1"/>
          </p:cNvSpPr>
          <p:nvPr>
            <p:ph type="body" sz="quarter" idx="20" hasCustomPrompt="1"/>
          </p:nvPr>
        </p:nvSpPr>
        <p:spPr>
          <a:xfrm>
            <a:off x="1504731" y="4763246"/>
            <a:ext cx="2517605" cy="382749"/>
          </a:xfrm>
        </p:spPr>
        <p:txBody>
          <a:bodyPr lIns="0" anchor="b">
            <a:noAutofit/>
          </a:bodyPr>
          <a:lstStyle>
            <a:lvl1pPr marL="0" indent="0" algn="r">
              <a:buNone/>
              <a:defRPr sz="1600" b="1">
                <a:latin typeface="+mn-lt"/>
                <a:cs typeface="Arial" panose="020B0604020202020204" pitchFamily="34" charset="0"/>
              </a:defRPr>
            </a:lvl1pPr>
          </a:lstStyle>
          <a:p>
            <a:pPr lvl="0"/>
            <a:r>
              <a:rPr lang="en-US" dirty="0"/>
              <a:t>ADD NAME HERE</a:t>
            </a:r>
          </a:p>
        </p:txBody>
      </p:sp>
      <p:sp>
        <p:nvSpPr>
          <p:cNvPr id="15" name="Text Placeholder 6">
            <a:extLst>
              <a:ext uri="{FF2B5EF4-FFF2-40B4-BE49-F238E27FC236}">
                <a16:creationId xmlns:a16="http://schemas.microsoft.com/office/drawing/2014/main" id="{6D49870F-68D7-4CDC-8F2A-696151FA2B90}"/>
              </a:ext>
            </a:extLst>
          </p:cNvPr>
          <p:cNvSpPr>
            <a:spLocks noGrp="1"/>
          </p:cNvSpPr>
          <p:nvPr>
            <p:ph type="body" sz="quarter" idx="21"/>
          </p:nvPr>
        </p:nvSpPr>
        <p:spPr>
          <a:xfrm>
            <a:off x="8241403" y="5167572"/>
            <a:ext cx="2517605" cy="484146"/>
          </a:xfrm>
        </p:spPr>
        <p:txBody>
          <a:bodyPr lIns="0">
            <a:noAutofit/>
          </a:bodyPr>
          <a:lstStyle>
            <a:lvl1pPr marL="0" indent="0" algn="l">
              <a:buNone/>
              <a:defRPr sz="1400">
                <a:latin typeface="+mn-lt"/>
                <a:cs typeface="Arial" panose="020B0604020202020204" pitchFamily="34" charset="0"/>
              </a:defRPr>
            </a:lvl1pPr>
          </a:lstStyle>
          <a:p>
            <a:pPr lvl="0"/>
            <a:r>
              <a:rPr lang="en-US" smtClean="0"/>
              <a:t>Edit Master text styles</a:t>
            </a:r>
          </a:p>
        </p:txBody>
      </p:sp>
      <p:sp>
        <p:nvSpPr>
          <p:cNvPr id="16" name="Text Placeholder 6">
            <a:extLst>
              <a:ext uri="{FF2B5EF4-FFF2-40B4-BE49-F238E27FC236}">
                <a16:creationId xmlns:a16="http://schemas.microsoft.com/office/drawing/2014/main" id="{530C251D-6B9A-485B-A02D-AAF34ECA7B5D}"/>
              </a:ext>
            </a:extLst>
          </p:cNvPr>
          <p:cNvSpPr>
            <a:spLocks noGrp="1"/>
          </p:cNvSpPr>
          <p:nvPr>
            <p:ph type="body" sz="quarter" idx="22" hasCustomPrompt="1"/>
          </p:nvPr>
        </p:nvSpPr>
        <p:spPr>
          <a:xfrm>
            <a:off x="8241403" y="4763246"/>
            <a:ext cx="2517605" cy="382749"/>
          </a:xfrm>
        </p:spPr>
        <p:txBody>
          <a:bodyPr lIns="0" anchor="b">
            <a:noAutofit/>
          </a:bodyPr>
          <a:lstStyle>
            <a:lvl1pPr marL="0" indent="0" algn="l">
              <a:buNone/>
              <a:defRPr sz="1600" b="1">
                <a:latin typeface="+mn-lt"/>
                <a:cs typeface="Arial" panose="020B0604020202020204" pitchFamily="34" charset="0"/>
              </a:defRPr>
            </a:lvl1pPr>
          </a:lstStyle>
          <a:p>
            <a:pPr lvl="0"/>
            <a:r>
              <a:rPr lang="en-US" dirty="0"/>
              <a:t>ADD NAME HERE</a:t>
            </a:r>
          </a:p>
        </p:txBody>
      </p:sp>
      <p:sp>
        <p:nvSpPr>
          <p:cNvPr id="17" name="Oval 16">
            <a:extLst>
              <a:ext uri="{FF2B5EF4-FFF2-40B4-BE49-F238E27FC236}">
                <a16:creationId xmlns:a16="http://schemas.microsoft.com/office/drawing/2014/main" id="{EC623159-5A5F-49ED-8FE8-D17FB82C8BB9}"/>
              </a:ext>
            </a:extLst>
          </p:cNvPr>
          <p:cNvSpPr/>
          <p:nvPr userDrawn="1"/>
        </p:nvSpPr>
        <p:spPr>
          <a:xfrm>
            <a:off x="6157960" y="2280735"/>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8" name="Oval 17">
            <a:extLst>
              <a:ext uri="{FF2B5EF4-FFF2-40B4-BE49-F238E27FC236}">
                <a16:creationId xmlns:a16="http://schemas.microsoft.com/office/drawing/2014/main" id="{83F630FE-FEDE-4DCF-98BE-57FA329D971D}"/>
              </a:ext>
            </a:extLst>
          </p:cNvPr>
          <p:cNvSpPr/>
          <p:nvPr userDrawn="1"/>
        </p:nvSpPr>
        <p:spPr>
          <a:xfrm>
            <a:off x="4190264"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
        <p:nvSpPr>
          <p:cNvPr id="19" name="Oval 18">
            <a:extLst>
              <a:ext uri="{FF2B5EF4-FFF2-40B4-BE49-F238E27FC236}">
                <a16:creationId xmlns:a16="http://schemas.microsoft.com/office/drawing/2014/main" id="{5CEE0F46-6DA2-40B8-B7F9-015FA8D24163}"/>
              </a:ext>
            </a:extLst>
          </p:cNvPr>
          <p:cNvSpPr/>
          <p:nvPr userDrawn="1"/>
        </p:nvSpPr>
        <p:spPr>
          <a:xfrm>
            <a:off x="6157960" y="4236857"/>
            <a:ext cx="1874870" cy="1874870"/>
          </a:xfrm>
          <a:prstGeom prst="ellipse">
            <a:avLst/>
          </a:prstGeom>
          <a:noFill/>
          <a:ln>
            <a:solidFill>
              <a:srgbClr val="5DAA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mn-lt"/>
            </a:endParaRPr>
          </a:p>
        </p:txBody>
      </p:sp>
    </p:spTree>
    <p:extLst>
      <p:ext uri="{BB962C8B-B14F-4D97-AF65-F5344CB8AC3E}">
        <p14:creationId xmlns:p14="http://schemas.microsoft.com/office/powerpoint/2010/main" val="333117509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838200" y="2392680"/>
            <a:ext cx="10719842" cy="4167505"/>
          </a:xfrm>
        </p:spPr>
        <p:txBody>
          <a:bodyPr/>
          <a:lstStyle/>
          <a:p>
            <a:r>
              <a:rPr lang="en-US" noProof="0" smtClean="0"/>
              <a:t>Click icon to add chart</a:t>
            </a:r>
            <a:endParaRPr lang="en-US" noProof="0" dirty="0"/>
          </a:p>
        </p:txBody>
      </p:sp>
    </p:spTree>
    <p:extLst>
      <p:ext uri="{BB962C8B-B14F-4D97-AF65-F5344CB8AC3E}">
        <p14:creationId xmlns:p14="http://schemas.microsoft.com/office/powerpoint/2010/main" val="74456074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2_Blank ">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8F6D2B1F-21AB-FC4C-ADF6-BC4463A62DC7}"/>
              </a:ext>
            </a:extLst>
          </p:cNvPr>
          <p:cNvSpPr>
            <a:spLocks noGrp="1"/>
          </p:cNvSpPr>
          <p:nvPr>
            <p:ph type="title" hasCustomPrompt="1"/>
          </p:nvPr>
        </p:nvSpPr>
        <p:spPr>
          <a:xfrm>
            <a:off x="847180" y="687572"/>
            <a:ext cx="4767262" cy="1342045"/>
          </a:xfrm>
        </p:spPr>
        <p:txBody>
          <a:bodyPr lIns="0" anchor="b">
            <a:normAutofit/>
          </a:bodyPr>
          <a:lstStyle>
            <a:lvl1pPr algn="r">
              <a:defRPr sz="4000">
                <a:latin typeface="+mj-lt"/>
              </a:defRPr>
            </a:lvl1pPr>
          </a:lstStyle>
          <a:p>
            <a:r>
              <a:rPr lang="en-US" noProof="0"/>
              <a:t>Click to Add </a:t>
            </a:r>
            <a:br>
              <a:rPr lang="en-US" noProof="0"/>
            </a:br>
            <a:r>
              <a:rPr lang="en-US" noProof="0"/>
              <a:t>Slide Title Here</a:t>
            </a:r>
          </a:p>
        </p:txBody>
      </p:sp>
      <p:sp>
        <p:nvSpPr>
          <p:cNvPr id="13" name="Text Placeholder 11">
            <a:extLst>
              <a:ext uri="{FF2B5EF4-FFF2-40B4-BE49-F238E27FC236}">
                <a16:creationId xmlns:a16="http://schemas.microsoft.com/office/drawing/2014/main" id="{F1372009-C299-3A49-80B3-22EAC70160E8}"/>
              </a:ext>
            </a:extLst>
          </p:cNvPr>
          <p:cNvSpPr>
            <a:spLocks noGrp="1"/>
          </p:cNvSpPr>
          <p:nvPr>
            <p:ph type="body" sz="quarter" idx="11"/>
          </p:nvPr>
        </p:nvSpPr>
        <p:spPr>
          <a:xfrm>
            <a:off x="5815420" y="687573"/>
            <a:ext cx="5370740" cy="1342044"/>
          </a:xfrm>
        </p:spPr>
        <p:txBody>
          <a:bodyPr lIns="0">
            <a:normAutofit/>
          </a:bodyPr>
          <a:lstStyle>
            <a:lvl1pPr marL="0" indent="0">
              <a:lnSpc>
                <a:spcPct val="100000"/>
              </a:lnSpc>
              <a:buNone/>
              <a:defRPr sz="1400" spc="0">
                <a:solidFill>
                  <a:schemeClr val="tx2"/>
                </a:solidFill>
              </a:defRPr>
            </a:lvl1pPr>
            <a:lvl2pPr marL="457200" indent="0">
              <a:lnSpc>
                <a:spcPct val="100000"/>
              </a:lnSpc>
              <a:buNone/>
              <a:defRPr sz="1100" spc="0">
                <a:solidFill>
                  <a:schemeClr val="tx2"/>
                </a:solidFill>
              </a:defRPr>
            </a:lvl2pPr>
            <a:lvl3pPr marL="914400" indent="0">
              <a:lnSpc>
                <a:spcPct val="100000"/>
              </a:lnSpc>
              <a:buNone/>
              <a:defRPr sz="1050" spc="0">
                <a:solidFill>
                  <a:schemeClr val="tx2"/>
                </a:solidFill>
              </a:defRPr>
            </a:lvl3pPr>
            <a:lvl4pPr marL="1371600" indent="0">
              <a:lnSpc>
                <a:spcPct val="100000"/>
              </a:lnSpc>
              <a:buNone/>
              <a:defRPr sz="1000" spc="0">
                <a:solidFill>
                  <a:schemeClr val="tx2"/>
                </a:solidFill>
              </a:defRPr>
            </a:lvl4pPr>
            <a:lvl5pPr marL="1828800" indent="0">
              <a:lnSpc>
                <a:spcPct val="100000"/>
              </a:lnSpc>
              <a:buNone/>
              <a:defRPr sz="1000" spc="0">
                <a:solidFill>
                  <a:schemeClr val="tx2"/>
                </a:solidFill>
              </a:defRPr>
            </a:lvl5pPr>
          </a:lstStyle>
          <a:p>
            <a:pPr lvl="0"/>
            <a:r>
              <a:rPr lang="en-US" noProof="0" smtClean="0"/>
              <a:t>Edit Master text styles</a:t>
            </a:r>
          </a:p>
        </p:txBody>
      </p:sp>
      <p:sp>
        <p:nvSpPr>
          <p:cNvPr id="3" name="Chart Placeholder 2">
            <a:extLst>
              <a:ext uri="{FF2B5EF4-FFF2-40B4-BE49-F238E27FC236}">
                <a16:creationId xmlns:a16="http://schemas.microsoft.com/office/drawing/2014/main" id="{D352E4A8-F531-4E6C-BD45-CE540EDB1D48}"/>
              </a:ext>
            </a:extLst>
          </p:cNvPr>
          <p:cNvSpPr>
            <a:spLocks noGrp="1"/>
          </p:cNvSpPr>
          <p:nvPr>
            <p:ph type="chart" sz="quarter" idx="13"/>
          </p:nvPr>
        </p:nvSpPr>
        <p:spPr>
          <a:xfrm>
            <a:off x="5815420" y="2392680"/>
            <a:ext cx="5742622" cy="4023995"/>
          </a:xfrm>
        </p:spPr>
        <p:txBody>
          <a:bodyPr/>
          <a:lstStyle/>
          <a:p>
            <a:r>
              <a:rPr lang="en-US" noProof="0" smtClean="0"/>
              <a:t>Click icon to add chart</a:t>
            </a:r>
            <a:endParaRPr lang="en-US" noProof="0" dirty="0"/>
          </a:p>
        </p:txBody>
      </p:sp>
      <p:sp>
        <p:nvSpPr>
          <p:cNvPr id="4" name="Picture Placeholder 3">
            <a:extLst>
              <a:ext uri="{FF2B5EF4-FFF2-40B4-BE49-F238E27FC236}">
                <a16:creationId xmlns:a16="http://schemas.microsoft.com/office/drawing/2014/main" id="{C9E9201F-1E54-4CE0-974D-2A45F04F48B9}"/>
              </a:ext>
            </a:extLst>
          </p:cNvPr>
          <p:cNvSpPr>
            <a:spLocks noGrp="1"/>
          </p:cNvSpPr>
          <p:nvPr>
            <p:ph type="pic" sz="quarter" idx="14"/>
          </p:nvPr>
        </p:nvSpPr>
        <p:spPr>
          <a:xfrm>
            <a:off x="838200" y="2392045"/>
            <a:ext cx="4776788" cy="4023995"/>
          </a:xfrm>
        </p:spPr>
        <p:txBody>
          <a:bodyPr/>
          <a:lstStyle/>
          <a:p>
            <a:r>
              <a:rPr lang="en-US" noProof="0" smtClean="0"/>
              <a:t>Click icon to add picture</a:t>
            </a:r>
            <a:endParaRPr lang="en-US" noProof="0" dirty="0"/>
          </a:p>
        </p:txBody>
      </p:sp>
    </p:spTree>
    <p:extLst>
      <p:ext uri="{BB962C8B-B14F-4D97-AF65-F5344CB8AC3E}">
        <p14:creationId xmlns:p14="http://schemas.microsoft.com/office/powerpoint/2010/main" val="698514559"/>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4535-13A9-914D-A6BC-97AFF288301C}"/>
              </a:ext>
            </a:extLst>
          </p:cNvPr>
          <p:cNvSpPr>
            <a:spLocks noGrp="1"/>
          </p:cNvSpPr>
          <p:nvPr>
            <p:ph type="title" hasCustomPrompt="1"/>
          </p:nvPr>
        </p:nvSpPr>
        <p:spPr>
          <a:xfrm>
            <a:off x="647700" y="289560"/>
            <a:ext cx="10896600" cy="893218"/>
          </a:xfrm>
        </p:spPr>
        <p:txBody>
          <a:bodyPr anchor="b"/>
          <a:lstStyle>
            <a:lvl1pPr algn="ctr">
              <a:defRPr>
                <a:latin typeface="+mj-lt"/>
              </a:defRPr>
            </a:lvl1pPr>
          </a:lstStyle>
          <a:p>
            <a:r>
              <a:rPr lang="en-US" dirty="0"/>
              <a:t>CLICK TO EDIT MASTER TITLE STYLE</a:t>
            </a:r>
          </a:p>
        </p:txBody>
      </p:sp>
      <p:sp>
        <p:nvSpPr>
          <p:cNvPr id="11" name="Text Placeholder 11">
            <a:extLst>
              <a:ext uri="{FF2B5EF4-FFF2-40B4-BE49-F238E27FC236}">
                <a16:creationId xmlns:a16="http://schemas.microsoft.com/office/drawing/2014/main" id="{43A40995-514F-A74C-B120-F2ADB492062F}"/>
              </a:ext>
            </a:extLst>
          </p:cNvPr>
          <p:cNvSpPr>
            <a:spLocks noGrp="1"/>
          </p:cNvSpPr>
          <p:nvPr>
            <p:ph type="body" sz="quarter" idx="12" hasCustomPrompt="1"/>
          </p:nvPr>
        </p:nvSpPr>
        <p:spPr>
          <a:xfrm>
            <a:off x="647700" y="1097363"/>
            <a:ext cx="10896600" cy="602887"/>
          </a:xfrm>
        </p:spPr>
        <p:txBody>
          <a:bodyPr anchor="ctr">
            <a:normAutofit/>
          </a:bodyPr>
          <a:lstStyle>
            <a:lvl1pPr marL="0" indent="0" algn="ctr">
              <a:buNone/>
              <a:defRPr sz="1400" spc="300">
                <a:solidFill>
                  <a:schemeClr val="tx2"/>
                </a:solidFill>
              </a:defRPr>
            </a:lvl1pPr>
            <a:lvl2pPr>
              <a:defRPr sz="1100">
                <a:solidFill>
                  <a:schemeClr val="tx2"/>
                </a:solidFill>
              </a:defRPr>
            </a:lvl2pPr>
            <a:lvl3pPr>
              <a:defRPr sz="1050">
                <a:solidFill>
                  <a:schemeClr val="tx2"/>
                </a:solidFill>
              </a:defRPr>
            </a:lvl3pPr>
            <a:lvl4pPr>
              <a:defRPr sz="1000">
                <a:solidFill>
                  <a:schemeClr val="tx2"/>
                </a:solidFill>
              </a:defRPr>
            </a:lvl4pPr>
            <a:lvl5pPr>
              <a:defRPr sz="1000">
                <a:solidFill>
                  <a:schemeClr val="tx2"/>
                </a:solidFill>
              </a:defRPr>
            </a:lvl5pPr>
          </a:lstStyle>
          <a:p>
            <a:pPr lvl="0"/>
            <a:r>
              <a:rPr lang="en-US" dirty="0"/>
              <a:t>SUBTITLE HERE</a:t>
            </a:r>
          </a:p>
        </p:txBody>
      </p:sp>
      <p:sp>
        <p:nvSpPr>
          <p:cNvPr id="4" name="Table Placeholder 3">
            <a:extLst>
              <a:ext uri="{FF2B5EF4-FFF2-40B4-BE49-F238E27FC236}">
                <a16:creationId xmlns:a16="http://schemas.microsoft.com/office/drawing/2014/main" id="{EC1740A4-BBA1-4296-9738-ADD3B80B2439}"/>
              </a:ext>
            </a:extLst>
          </p:cNvPr>
          <p:cNvSpPr>
            <a:spLocks noGrp="1"/>
          </p:cNvSpPr>
          <p:nvPr>
            <p:ph type="tbl" sz="quarter" idx="13"/>
          </p:nvPr>
        </p:nvSpPr>
        <p:spPr>
          <a:xfrm>
            <a:off x="647700" y="1806575"/>
            <a:ext cx="10896600" cy="4578350"/>
          </a:xfrm>
        </p:spPr>
        <p:txBody>
          <a:bodyPr/>
          <a:lstStyle/>
          <a:p>
            <a:r>
              <a:rPr lang="en-US" smtClean="0"/>
              <a:t>Click icon to add table</a:t>
            </a:r>
            <a:endParaRPr lang="en-US" dirty="0"/>
          </a:p>
        </p:txBody>
      </p:sp>
    </p:spTree>
    <p:extLst>
      <p:ext uri="{BB962C8B-B14F-4D97-AF65-F5344CB8AC3E}">
        <p14:creationId xmlns:p14="http://schemas.microsoft.com/office/powerpoint/2010/main" val="85082984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69723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AB4EF4F-0A84-4C50-B171-F044231527B2}"/>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Picture Placeholder 6">
            <a:extLst>
              <a:ext uri="{FF2B5EF4-FFF2-40B4-BE49-F238E27FC236}">
                <a16:creationId xmlns:a16="http://schemas.microsoft.com/office/drawing/2014/main" id="{18957288-25D1-4D25-BECD-5A2E6A888185}"/>
              </a:ext>
            </a:extLst>
          </p:cNvPr>
          <p:cNvSpPr>
            <a:spLocks noGrp="1"/>
          </p:cNvSpPr>
          <p:nvPr>
            <p:ph type="pic" sz="quarter" idx="13"/>
          </p:nvPr>
        </p:nvSpPr>
        <p:spPr>
          <a:xfrm>
            <a:off x="3236595" y="260350"/>
            <a:ext cx="4492625" cy="630078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6" name="Picture Placeholder 6">
            <a:extLst>
              <a:ext uri="{FF2B5EF4-FFF2-40B4-BE49-F238E27FC236}">
                <a16:creationId xmlns:a16="http://schemas.microsoft.com/office/drawing/2014/main" id="{3F6FD22A-5FDA-45EC-BE49-3C0E30A397B0}"/>
              </a:ext>
            </a:extLst>
          </p:cNvPr>
          <p:cNvSpPr>
            <a:spLocks noGrp="1"/>
          </p:cNvSpPr>
          <p:nvPr>
            <p:ph type="pic" sz="quarter" idx="15"/>
          </p:nvPr>
        </p:nvSpPr>
        <p:spPr>
          <a:xfrm>
            <a:off x="7839076" y="260350"/>
            <a:ext cx="4052888" cy="3803650"/>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7" name="Picture Placeholder 6">
            <a:extLst>
              <a:ext uri="{FF2B5EF4-FFF2-40B4-BE49-F238E27FC236}">
                <a16:creationId xmlns:a16="http://schemas.microsoft.com/office/drawing/2014/main" id="{B64BDA74-9644-41EB-984D-939D27B60F3F}"/>
              </a:ext>
            </a:extLst>
          </p:cNvPr>
          <p:cNvSpPr>
            <a:spLocks noGrp="1"/>
          </p:cNvSpPr>
          <p:nvPr>
            <p:ph type="pic" sz="quarter" idx="16"/>
          </p:nvPr>
        </p:nvSpPr>
        <p:spPr>
          <a:xfrm>
            <a:off x="7839076" y="4165600"/>
            <a:ext cx="4052888" cy="2395538"/>
          </a:xfrm>
          <a:solidFill>
            <a:schemeClr val="bg1">
              <a:lumMod val="95000"/>
            </a:schemeClr>
          </a:solidFill>
        </p:spPr>
        <p:txBody>
          <a:bodyPr vert="horz" lIns="91440" tIns="45720" rIns="91440" bIns="45720" rtlCol="0">
            <a:normAutofit/>
          </a:bodyPr>
          <a:lstStyle>
            <a:lvl1pPr>
              <a:defRPr lang="en-US" sz="1800"/>
            </a:lvl1pPr>
          </a:lstStyle>
          <a:p>
            <a:pPr marL="0" lvl="0" indent="0" algn="ctr">
              <a:buNone/>
            </a:pPr>
            <a:r>
              <a:rPr lang="en-US" noProof="0" smtClean="0"/>
              <a:t>Click icon to add picture</a:t>
            </a:r>
            <a:endParaRPr lang="en-US" noProof="0" dirty="0"/>
          </a:p>
        </p:txBody>
      </p:sp>
      <p:sp>
        <p:nvSpPr>
          <p:cNvPr id="8" name="Title 1">
            <a:extLst>
              <a:ext uri="{FF2B5EF4-FFF2-40B4-BE49-F238E27FC236}">
                <a16:creationId xmlns:a16="http://schemas.microsoft.com/office/drawing/2014/main" id="{531D0563-B39F-46E6-AC0D-1CDBD9E8989A}"/>
              </a:ext>
            </a:extLst>
          </p:cNvPr>
          <p:cNvSpPr>
            <a:spLocks noGrp="1"/>
          </p:cNvSpPr>
          <p:nvPr>
            <p:ph type="title" hasCustomPrompt="1"/>
          </p:nvPr>
        </p:nvSpPr>
        <p:spPr>
          <a:xfrm>
            <a:off x="518160" y="524172"/>
            <a:ext cx="2578099" cy="2508588"/>
          </a:xfrm>
        </p:spPr>
        <p:txBody>
          <a:bodyPr lIns="0" anchor="t">
            <a:normAutofit/>
          </a:bodyPr>
          <a:lstStyle>
            <a:lvl1pPr algn="l">
              <a:defRPr sz="4000">
                <a:latin typeface="+mj-lt"/>
              </a:defRPr>
            </a:lvl1pPr>
          </a:lstStyle>
          <a:p>
            <a:r>
              <a:rPr lang="en-US" noProof="0"/>
              <a:t>Click to Add </a:t>
            </a:r>
            <a:br>
              <a:rPr lang="en-US" noProof="0"/>
            </a:br>
            <a:r>
              <a:rPr lang="en-US" noProof="0"/>
              <a:t>Slide Title Here</a:t>
            </a:r>
          </a:p>
        </p:txBody>
      </p:sp>
      <p:sp>
        <p:nvSpPr>
          <p:cNvPr id="9" name="Shape 62">
            <a:extLst>
              <a:ext uri="{FF2B5EF4-FFF2-40B4-BE49-F238E27FC236}">
                <a16:creationId xmlns:a16="http://schemas.microsoft.com/office/drawing/2014/main" id="{77A2F74A-3B1A-417B-8998-62F0E7EF0E74}"/>
              </a:ext>
            </a:extLst>
          </p:cNvPr>
          <p:cNvSpPr/>
          <p:nvPr userDrawn="1"/>
        </p:nvSpPr>
        <p:spPr>
          <a:xfrm rot="16200000" flipV="1">
            <a:off x="965155" y="-703069"/>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lang="en-US" sz="1500" noProof="0" dirty="0"/>
          </a:p>
        </p:txBody>
      </p:sp>
    </p:spTree>
    <p:extLst>
      <p:ext uri="{BB962C8B-B14F-4D97-AF65-F5344CB8AC3E}">
        <p14:creationId xmlns:p14="http://schemas.microsoft.com/office/powerpoint/2010/main" val="12529377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lide Divider with Image">
    <p:bg>
      <p:bgPr>
        <a:solidFill>
          <a:schemeClr val="accent1"/>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838199" y="2708475"/>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838200" y="3796498"/>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1094402" y="2525899"/>
            <a:ext cx="1" cy="2188805"/>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7" name="Picture Placeholder 6">
            <a:extLst>
              <a:ext uri="{FF2B5EF4-FFF2-40B4-BE49-F238E27FC236}">
                <a16:creationId xmlns:a16="http://schemas.microsoft.com/office/drawing/2014/main" id="{DAA0C5BA-C2D3-4A68-8EDE-1831408789D6}"/>
              </a:ext>
            </a:extLst>
          </p:cNvPr>
          <p:cNvSpPr>
            <a:spLocks noGrp="1"/>
          </p:cNvSpPr>
          <p:nvPr>
            <p:ph type="pic" sz="quarter" idx="13"/>
          </p:nvPr>
        </p:nvSpPr>
        <p:spPr>
          <a:xfrm>
            <a:off x="0" y="0"/>
            <a:ext cx="12191999" cy="6858000"/>
          </a:xfrm>
          <a:custGeom>
            <a:avLst/>
            <a:gdLst>
              <a:gd name="connsiteX0" fmla="*/ 0 w 11933381"/>
              <a:gd name="connsiteY0" fmla="*/ 0 h 6858000"/>
              <a:gd name="connsiteX1" fmla="*/ 11933381 w 11933381"/>
              <a:gd name="connsiteY1" fmla="*/ 0 h 6858000"/>
              <a:gd name="connsiteX2" fmla="*/ 11933381 w 11933381"/>
              <a:gd name="connsiteY2" fmla="*/ 6858000 h 6858000"/>
              <a:gd name="connsiteX3" fmla="*/ 0 w 11933381"/>
              <a:gd name="connsiteY3" fmla="*/ 6858000 h 6858000"/>
              <a:gd name="connsiteX4" fmla="*/ 0 w 11933381"/>
              <a:gd name="connsiteY4" fmla="*/ 5854361 h 6858000"/>
              <a:gd name="connsiteX5" fmla="*/ 8109878 w 11933381"/>
              <a:gd name="connsiteY5" fmla="*/ 5854361 h 6858000"/>
              <a:gd name="connsiteX6" fmla="*/ 8109878 w 11933381"/>
              <a:gd name="connsiteY6" fmla="*/ 1949923 h 6858000"/>
              <a:gd name="connsiteX7" fmla="*/ 0 w 11933381"/>
              <a:gd name="connsiteY7" fmla="*/ 194992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33381" h="6858000">
                <a:moveTo>
                  <a:pt x="0" y="0"/>
                </a:moveTo>
                <a:lnTo>
                  <a:pt x="11933381" y="0"/>
                </a:lnTo>
                <a:lnTo>
                  <a:pt x="11933381" y="6858000"/>
                </a:lnTo>
                <a:lnTo>
                  <a:pt x="0" y="6858000"/>
                </a:lnTo>
                <a:lnTo>
                  <a:pt x="0" y="5854361"/>
                </a:lnTo>
                <a:lnTo>
                  <a:pt x="8109878" y="5854361"/>
                </a:lnTo>
                <a:lnTo>
                  <a:pt x="8109878" y="1949923"/>
                </a:lnTo>
                <a:lnTo>
                  <a:pt x="0" y="1949923"/>
                </a:lnTo>
                <a:close/>
              </a:path>
            </a:pathLst>
          </a:custGeom>
          <a:solidFill>
            <a:schemeClr val="bg1"/>
          </a:solidFill>
        </p:spPr>
        <p:txBody>
          <a:bodyPr wrap="square">
            <a:noAutofit/>
          </a:bodyPr>
          <a:lstStyle/>
          <a:p>
            <a:r>
              <a:rPr lang="en-US" smtClean="0"/>
              <a:t>Click icon to add picture</a:t>
            </a:r>
            <a:endParaRPr lang="en-US" dirty="0"/>
          </a:p>
        </p:txBody>
      </p:sp>
    </p:spTree>
    <p:extLst>
      <p:ext uri="{BB962C8B-B14F-4D97-AF65-F5344CB8AC3E}">
        <p14:creationId xmlns:p14="http://schemas.microsoft.com/office/powerpoint/2010/main" val="11327372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3" name="Picture Placeholder 4">
            <a:extLst>
              <a:ext uri="{FF2B5EF4-FFF2-40B4-BE49-F238E27FC236}">
                <a16:creationId xmlns:a16="http://schemas.microsoft.com/office/drawing/2014/main" id="{AC817481-FC70-46B9-B779-4E5C04778C8E}"/>
              </a:ext>
            </a:extLst>
          </p:cNvPr>
          <p:cNvSpPr>
            <a:spLocks noGrp="1"/>
          </p:cNvSpPr>
          <p:nvPr>
            <p:ph type="pic" sz="quarter" idx="10"/>
          </p:nvPr>
        </p:nvSpPr>
        <p:spPr>
          <a:xfrm>
            <a:off x="212725" y="198755"/>
            <a:ext cx="3856038" cy="4235450"/>
          </a:xfrm>
          <a:solidFill>
            <a:schemeClr val="bg1">
              <a:lumMod val="95000"/>
            </a:schemeClr>
          </a:solidFill>
        </p:spPr>
        <p:txBody>
          <a:bodyPr/>
          <a:lstStyle/>
          <a:p>
            <a:r>
              <a:rPr lang="en-US" smtClean="0"/>
              <a:t>Click icon to add picture</a:t>
            </a:r>
            <a:endParaRPr lang="en-US" dirty="0"/>
          </a:p>
        </p:txBody>
      </p:sp>
      <p:sp>
        <p:nvSpPr>
          <p:cNvPr id="4" name="Picture Placeholder 4">
            <a:extLst>
              <a:ext uri="{FF2B5EF4-FFF2-40B4-BE49-F238E27FC236}">
                <a16:creationId xmlns:a16="http://schemas.microsoft.com/office/drawing/2014/main" id="{D653D0B5-B695-4544-91E9-B8223EA713FF}"/>
              </a:ext>
            </a:extLst>
          </p:cNvPr>
          <p:cNvSpPr>
            <a:spLocks noGrp="1"/>
          </p:cNvSpPr>
          <p:nvPr>
            <p:ph type="pic" sz="quarter" idx="11"/>
          </p:nvPr>
        </p:nvSpPr>
        <p:spPr>
          <a:xfrm>
            <a:off x="4312285" y="198755"/>
            <a:ext cx="7651115" cy="4235450"/>
          </a:xfrm>
          <a:solidFill>
            <a:schemeClr val="bg1">
              <a:lumMod val="95000"/>
            </a:schemeClr>
          </a:solidFill>
        </p:spPr>
        <p:txBody>
          <a:bodyPr/>
          <a:lstStyle/>
          <a:p>
            <a:r>
              <a:rPr lang="en-US" smtClean="0"/>
              <a:t>Click icon to add picture</a:t>
            </a:r>
            <a:endParaRPr lang="en-US" dirty="0"/>
          </a:p>
        </p:txBody>
      </p:sp>
      <p:sp>
        <p:nvSpPr>
          <p:cNvPr id="5" name="Picture Placeholder 4">
            <a:extLst>
              <a:ext uri="{FF2B5EF4-FFF2-40B4-BE49-F238E27FC236}">
                <a16:creationId xmlns:a16="http://schemas.microsoft.com/office/drawing/2014/main" id="{00DB6AEA-811C-4554-97AF-7D4F2639BDC7}"/>
              </a:ext>
            </a:extLst>
          </p:cNvPr>
          <p:cNvSpPr>
            <a:spLocks noGrp="1"/>
          </p:cNvSpPr>
          <p:nvPr>
            <p:ph type="pic" sz="quarter" idx="12"/>
          </p:nvPr>
        </p:nvSpPr>
        <p:spPr>
          <a:xfrm>
            <a:off x="213361" y="4648200"/>
            <a:ext cx="7651116" cy="2011679"/>
          </a:xfrm>
          <a:solidFill>
            <a:schemeClr val="bg1">
              <a:lumMod val="95000"/>
            </a:schemeClr>
          </a:solidFill>
        </p:spPr>
        <p:txBody>
          <a:bodyPr/>
          <a:lstStyle/>
          <a:p>
            <a:r>
              <a:rPr lang="en-US" smtClean="0"/>
              <a:t>Click icon to add picture</a:t>
            </a:r>
            <a:endParaRPr lang="en-US" dirty="0"/>
          </a:p>
        </p:txBody>
      </p:sp>
      <p:sp>
        <p:nvSpPr>
          <p:cNvPr id="6" name="Picture Placeholder 4">
            <a:extLst>
              <a:ext uri="{FF2B5EF4-FFF2-40B4-BE49-F238E27FC236}">
                <a16:creationId xmlns:a16="http://schemas.microsoft.com/office/drawing/2014/main" id="{75694821-2A94-40B8-8AAD-3E3762AFD388}"/>
              </a:ext>
            </a:extLst>
          </p:cNvPr>
          <p:cNvSpPr>
            <a:spLocks noGrp="1"/>
          </p:cNvSpPr>
          <p:nvPr>
            <p:ph type="pic" sz="quarter" idx="13"/>
          </p:nvPr>
        </p:nvSpPr>
        <p:spPr>
          <a:xfrm>
            <a:off x="8122919" y="4648200"/>
            <a:ext cx="3855721" cy="2011679"/>
          </a:xfrm>
          <a:solidFill>
            <a:schemeClr val="bg1">
              <a:lumMod val="95000"/>
            </a:schemeClr>
          </a:solidFill>
        </p:spPr>
        <p:txBody>
          <a:bodyPr/>
          <a:lstStyle/>
          <a:p>
            <a:r>
              <a:rPr lang="en-US" smtClean="0"/>
              <a:t>Click icon to add picture</a:t>
            </a:r>
            <a:endParaRPr lang="en-US" dirty="0"/>
          </a:p>
        </p:txBody>
      </p:sp>
    </p:spTree>
    <p:extLst>
      <p:ext uri="{BB962C8B-B14F-4D97-AF65-F5344CB8AC3E}">
        <p14:creationId xmlns:p14="http://schemas.microsoft.com/office/powerpoint/2010/main" val="3532277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lide Divider with Image">
    <p:bg>
      <p:bgPr>
        <a:solidFill>
          <a:schemeClr val="accent1"/>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D373C762-8092-4F49-BC46-91BCA0557F23}"/>
              </a:ext>
            </a:extLst>
          </p:cNvPr>
          <p:cNvSpPr>
            <a:spLocks noGrp="1"/>
          </p:cNvSpPr>
          <p:nvPr>
            <p:ph type="pic" sz="quarter" idx="10"/>
          </p:nvPr>
        </p:nvSpPr>
        <p:spPr>
          <a:xfrm>
            <a:off x="0" y="0"/>
            <a:ext cx="12191999" cy="6858000"/>
          </a:xfrm>
          <a:custGeom>
            <a:avLst/>
            <a:gdLst>
              <a:gd name="connsiteX0" fmla="*/ 0 w 12191999"/>
              <a:gd name="connsiteY0" fmla="*/ 0 h 6858000"/>
              <a:gd name="connsiteX1" fmla="*/ 12191999 w 12191999"/>
              <a:gd name="connsiteY1" fmla="*/ 0 h 6858000"/>
              <a:gd name="connsiteX2" fmla="*/ 12191999 w 12191999"/>
              <a:gd name="connsiteY2" fmla="*/ 2430682 h 6858000"/>
              <a:gd name="connsiteX3" fmla="*/ 3823504 w 12191999"/>
              <a:gd name="connsiteY3" fmla="*/ 2430682 h 6858000"/>
              <a:gd name="connsiteX4" fmla="*/ 3823504 w 12191999"/>
              <a:gd name="connsiteY4" fmla="*/ 6335120 h 6858000"/>
              <a:gd name="connsiteX5" fmla="*/ 12191999 w 12191999"/>
              <a:gd name="connsiteY5" fmla="*/ 633512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0" y="0"/>
                </a:moveTo>
                <a:lnTo>
                  <a:pt x="12191999" y="0"/>
                </a:lnTo>
                <a:lnTo>
                  <a:pt x="12191999" y="2430682"/>
                </a:lnTo>
                <a:lnTo>
                  <a:pt x="3823504" y="2430682"/>
                </a:lnTo>
                <a:lnTo>
                  <a:pt x="3823504" y="6335120"/>
                </a:lnTo>
                <a:lnTo>
                  <a:pt x="12191999" y="6335120"/>
                </a:lnTo>
                <a:lnTo>
                  <a:pt x="12191999" y="6858000"/>
                </a:lnTo>
                <a:lnTo>
                  <a:pt x="0" y="6858000"/>
                </a:lnTo>
                <a:close/>
              </a:path>
            </a:pathLst>
          </a:custGeom>
          <a:solidFill>
            <a:schemeClr val="bg1"/>
          </a:solidFill>
        </p:spPr>
        <p:txBody>
          <a:bodyPr wrap="square">
            <a:noAutofit/>
          </a:bodyPr>
          <a:lstStyle/>
          <a:p>
            <a:r>
              <a:rPr lang="en-US" smtClean="0"/>
              <a:t>Click icon to add picture</a:t>
            </a:r>
            <a:endParaRPr lang="en-US" dirty="0"/>
          </a:p>
        </p:txBody>
      </p:sp>
      <p:sp>
        <p:nvSpPr>
          <p:cNvPr id="8" name="Title 1">
            <a:extLst>
              <a:ext uri="{FF2B5EF4-FFF2-40B4-BE49-F238E27FC236}">
                <a16:creationId xmlns:a16="http://schemas.microsoft.com/office/drawing/2014/main" id="{0E919B9B-5D3F-4FF0-A499-8925E9560B94}"/>
              </a:ext>
            </a:extLst>
          </p:cNvPr>
          <p:cNvSpPr>
            <a:spLocks noGrp="1"/>
          </p:cNvSpPr>
          <p:nvPr>
            <p:ph type="title" hasCustomPrompt="1"/>
          </p:nvPr>
        </p:nvSpPr>
        <p:spPr>
          <a:xfrm>
            <a:off x="4403208" y="2870519"/>
            <a:ext cx="7252505" cy="891250"/>
          </a:xfrm>
        </p:spPr>
        <p:txBody>
          <a:bodyPr anchor="t">
            <a:noAutofit/>
          </a:bodyPr>
          <a:lstStyle>
            <a:lvl1pPr>
              <a:defRPr sz="5000" b="1">
                <a:solidFill>
                  <a:schemeClr val="bg1"/>
                </a:solidFill>
                <a:latin typeface="+mj-lt"/>
              </a:defRPr>
            </a:lvl1pPr>
          </a:lstStyle>
          <a:p>
            <a:r>
              <a:rPr lang="en-US" dirty="0"/>
              <a:t>CLICK TO ADD TITLE</a:t>
            </a:r>
          </a:p>
        </p:txBody>
      </p:sp>
      <p:sp>
        <p:nvSpPr>
          <p:cNvPr id="9" name="Text Placeholder 12">
            <a:extLst>
              <a:ext uri="{FF2B5EF4-FFF2-40B4-BE49-F238E27FC236}">
                <a16:creationId xmlns:a16="http://schemas.microsoft.com/office/drawing/2014/main" id="{89A80859-BDA6-44AA-A750-4E06108B9B2B}"/>
              </a:ext>
            </a:extLst>
          </p:cNvPr>
          <p:cNvSpPr>
            <a:spLocks noGrp="1"/>
          </p:cNvSpPr>
          <p:nvPr>
            <p:ph type="body" sz="quarter" idx="14" hasCustomPrompt="1"/>
          </p:nvPr>
        </p:nvSpPr>
        <p:spPr>
          <a:xfrm>
            <a:off x="4403209" y="3958542"/>
            <a:ext cx="7252504" cy="338549"/>
          </a:xfrm>
        </p:spPr>
        <p:txBody>
          <a:bodyPr>
            <a:normAutofit/>
          </a:bodyPr>
          <a:lstStyle>
            <a:lvl1pPr marL="0" indent="0">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10" name="Shape 62">
            <a:extLst>
              <a:ext uri="{FF2B5EF4-FFF2-40B4-BE49-F238E27FC236}">
                <a16:creationId xmlns:a16="http://schemas.microsoft.com/office/drawing/2014/main" id="{171AB7B1-2963-43C8-84A5-2FCF188ACF42}"/>
              </a:ext>
            </a:extLst>
          </p:cNvPr>
          <p:cNvSpPr/>
          <p:nvPr userDrawn="1"/>
        </p:nvSpPr>
        <p:spPr>
          <a:xfrm rot="16200000" flipV="1">
            <a:off x="4788658" y="2817190"/>
            <a:ext cx="0" cy="1930310"/>
          </a:xfrm>
          <a:prstGeom prst="line">
            <a:avLst/>
          </a:prstGeom>
          <a:ln w="25400">
            <a:solidFill>
              <a:schemeClr val="bg1"/>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4235650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lide Divider 2">
    <p:bg>
      <p:bgPr>
        <a:solidFill>
          <a:schemeClr val="accent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B652B907-27B2-46E0-B157-E5617EF0413D}"/>
              </a:ext>
            </a:extLst>
          </p:cNvPr>
          <p:cNvSpPr>
            <a:spLocks noGrp="1"/>
          </p:cNvSpPr>
          <p:nvPr>
            <p:ph type="pic" sz="quarter" idx="10"/>
          </p:nvPr>
        </p:nvSpPr>
        <p:spPr>
          <a:xfrm>
            <a:off x="0" y="0"/>
            <a:ext cx="12191999" cy="6858000"/>
          </a:xfrm>
          <a:custGeom>
            <a:avLst/>
            <a:gdLst>
              <a:gd name="connsiteX0" fmla="*/ 0 w 12191999"/>
              <a:gd name="connsiteY0" fmla="*/ 0 h 6553196"/>
              <a:gd name="connsiteX1" fmla="*/ 12191999 w 12191999"/>
              <a:gd name="connsiteY1" fmla="*/ 0 h 6553196"/>
              <a:gd name="connsiteX2" fmla="*/ 12191999 w 12191999"/>
              <a:gd name="connsiteY2" fmla="*/ 6553196 h 6553196"/>
              <a:gd name="connsiteX3" fmla="*/ 9099630 w 12191999"/>
              <a:gd name="connsiteY3" fmla="*/ 6553196 h 6553196"/>
              <a:gd name="connsiteX4" fmla="*/ 9099630 w 12191999"/>
              <a:gd name="connsiteY4" fmla="*/ 2953562 h 6553196"/>
              <a:gd name="connsiteX5" fmla="*/ 731134 w 12191999"/>
              <a:gd name="connsiteY5" fmla="*/ 2953562 h 6553196"/>
              <a:gd name="connsiteX6" fmla="*/ 731134 w 12191999"/>
              <a:gd name="connsiteY6" fmla="*/ 6553196 h 6553196"/>
              <a:gd name="connsiteX7" fmla="*/ 0 w 12191999"/>
              <a:gd name="connsiteY7" fmla="*/ 6553196 h 6553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553196">
                <a:moveTo>
                  <a:pt x="0" y="0"/>
                </a:moveTo>
                <a:lnTo>
                  <a:pt x="12191999" y="0"/>
                </a:lnTo>
                <a:lnTo>
                  <a:pt x="12191999" y="6553196"/>
                </a:lnTo>
                <a:lnTo>
                  <a:pt x="9099630" y="6553196"/>
                </a:lnTo>
                <a:lnTo>
                  <a:pt x="9099630" y="2953562"/>
                </a:lnTo>
                <a:lnTo>
                  <a:pt x="731134" y="2953562"/>
                </a:lnTo>
                <a:lnTo>
                  <a:pt x="731134" y="6553196"/>
                </a:lnTo>
                <a:lnTo>
                  <a:pt x="0" y="6553196"/>
                </a:lnTo>
                <a:close/>
              </a:path>
            </a:pathLst>
          </a:custGeom>
          <a:solidFill>
            <a:schemeClr val="bg1"/>
          </a:solidFill>
        </p:spPr>
        <p:txBody>
          <a:bodyPr wrap="square">
            <a:noAutofit/>
          </a:bodyPr>
          <a:lstStyle>
            <a:lvl1pPr>
              <a:defRPr>
                <a:latin typeface="+mn-lt"/>
              </a:defRPr>
            </a:lvl1pPr>
          </a:lstStyle>
          <a:p>
            <a:r>
              <a:rPr lang="en-US" smtClean="0"/>
              <a:t>Click icon to add picture</a:t>
            </a:r>
            <a:endParaRPr lang="en-US" dirty="0"/>
          </a:p>
        </p:txBody>
      </p:sp>
      <p:sp>
        <p:nvSpPr>
          <p:cNvPr id="7" name="Title 1">
            <a:extLst>
              <a:ext uri="{FF2B5EF4-FFF2-40B4-BE49-F238E27FC236}">
                <a16:creationId xmlns:a16="http://schemas.microsoft.com/office/drawing/2014/main" id="{81AEE170-55AC-411A-B257-BD682DE716D0}"/>
              </a:ext>
            </a:extLst>
          </p:cNvPr>
          <p:cNvSpPr>
            <a:spLocks noGrp="1"/>
          </p:cNvSpPr>
          <p:nvPr>
            <p:ph type="title" hasCustomPrompt="1"/>
          </p:nvPr>
        </p:nvSpPr>
        <p:spPr>
          <a:xfrm>
            <a:off x="1220164" y="3379810"/>
            <a:ext cx="7252505" cy="891250"/>
          </a:xfrm>
        </p:spPr>
        <p:txBody>
          <a:bodyPr anchor="t">
            <a:noAutofit/>
          </a:bodyPr>
          <a:lstStyle>
            <a:lvl1pPr algn="l">
              <a:defRPr sz="5000" b="1">
                <a:solidFill>
                  <a:schemeClr val="bg1"/>
                </a:solidFill>
                <a:latin typeface="+mj-lt"/>
              </a:defRPr>
            </a:lvl1pPr>
          </a:lstStyle>
          <a:p>
            <a:r>
              <a:rPr lang="en-US" dirty="0"/>
              <a:t>CLICK TO ADD TITLE</a:t>
            </a:r>
          </a:p>
        </p:txBody>
      </p:sp>
      <p:sp>
        <p:nvSpPr>
          <p:cNvPr id="8" name="Text Placeholder 12">
            <a:extLst>
              <a:ext uri="{FF2B5EF4-FFF2-40B4-BE49-F238E27FC236}">
                <a16:creationId xmlns:a16="http://schemas.microsoft.com/office/drawing/2014/main" id="{92D701DC-3803-4D06-BFB3-A9F78E4022EF}"/>
              </a:ext>
            </a:extLst>
          </p:cNvPr>
          <p:cNvSpPr>
            <a:spLocks noGrp="1"/>
          </p:cNvSpPr>
          <p:nvPr>
            <p:ph type="body" sz="quarter" idx="14" hasCustomPrompt="1"/>
          </p:nvPr>
        </p:nvSpPr>
        <p:spPr>
          <a:xfrm>
            <a:off x="1220165" y="4467833"/>
            <a:ext cx="7252504" cy="338549"/>
          </a:xfrm>
        </p:spPr>
        <p:txBody>
          <a:bodyPr>
            <a:normAutofit/>
          </a:bodyPr>
          <a:lstStyle>
            <a:lvl1pPr marL="0" indent="0" algn="l">
              <a:buNone/>
              <a:defRPr sz="1600" spc="300">
                <a:solidFill>
                  <a:schemeClr val="bg1"/>
                </a:solidFill>
                <a:latin typeface="+mn-lt"/>
                <a:cs typeface="Arial" panose="020B0604020202020204" pitchFamily="34" charset="0"/>
              </a:defRPr>
            </a:lvl1pPr>
          </a:lstStyle>
          <a:p>
            <a:pPr lvl="0"/>
            <a:r>
              <a:rPr lang="en-US" dirty="0"/>
              <a:t>SUBTITLE GOES HERE</a:t>
            </a:r>
          </a:p>
        </p:txBody>
      </p:sp>
      <p:sp>
        <p:nvSpPr>
          <p:cNvPr id="9" name="Shape 62">
            <a:extLst>
              <a:ext uri="{FF2B5EF4-FFF2-40B4-BE49-F238E27FC236}">
                <a16:creationId xmlns:a16="http://schemas.microsoft.com/office/drawing/2014/main" id="{71FB5177-8D30-4482-99E2-8BFEB1D37D9E}"/>
              </a:ext>
            </a:extLst>
          </p:cNvPr>
          <p:cNvSpPr/>
          <p:nvPr userDrawn="1"/>
        </p:nvSpPr>
        <p:spPr>
          <a:xfrm rot="16200000" flipV="1">
            <a:off x="1285385" y="3006251"/>
            <a:ext cx="0" cy="2570770"/>
          </a:xfrm>
          <a:prstGeom prst="line">
            <a:avLst/>
          </a:prstGeom>
          <a:ln w="25400">
            <a:solidFill>
              <a:schemeClr val="bg1"/>
            </a:solidFill>
            <a:miter lim="400000"/>
          </a:ln>
        </p:spPr>
        <p:txBody>
          <a:bodyPr lIns="19050" tIns="19050" rIns="19050" bIns="19050" anchor="ctr"/>
          <a:lstStyle/>
          <a:p>
            <a:pPr algn="l">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93417881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275389"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8634413" y="812800"/>
            <a:ext cx="3557587" cy="5232400"/>
          </a:xfrm>
        </p:spPr>
        <p:txBody>
          <a:bodyPr/>
          <a:lstStyle>
            <a:lvl1pPr>
              <a:defRPr>
                <a:latin typeface="+mn-lt"/>
              </a:defRPr>
            </a:lvl1pPr>
          </a:lstStyle>
          <a:p>
            <a:r>
              <a:rPr lang="en-US" smtClean="0"/>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4155313" y="879710"/>
            <a:ext cx="4294206" cy="755650"/>
          </a:xfrm>
        </p:spPr>
        <p:txBody>
          <a:bodyPr anchor="ctr">
            <a:normAutofit/>
          </a:bodyPr>
          <a:lstStyle>
            <a:lvl1pPr marL="0" indent="0">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4155313" y="195615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4155313" y="303260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4155313" y="4109045"/>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4155313" y="5185490"/>
            <a:ext cx="4294206" cy="755650"/>
          </a:xfrm>
        </p:spPr>
        <p:txBody>
          <a:bodyPr anchor="ctr">
            <a:normAutofit/>
          </a:bodyPr>
          <a:lstStyle>
            <a:lvl1pPr marL="0" indent="0">
              <a:spcBef>
                <a:spcPts val="0"/>
              </a:spcBef>
              <a:buNone/>
              <a:defRPr sz="16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Tree>
    <p:extLst>
      <p:ext uri="{BB962C8B-B14F-4D97-AF65-F5344CB8AC3E}">
        <p14:creationId xmlns:p14="http://schemas.microsoft.com/office/powerpoint/2010/main" val="1226060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Custom Layou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AC775-D0E4-4AE8-B104-8AF0CC99549B}"/>
              </a:ext>
            </a:extLst>
          </p:cNvPr>
          <p:cNvSpPr>
            <a:spLocks noGrp="1"/>
          </p:cNvSpPr>
          <p:nvPr>
            <p:ph type="title" hasCustomPrompt="1"/>
          </p:nvPr>
        </p:nvSpPr>
        <p:spPr>
          <a:xfrm>
            <a:off x="826626" y="4867539"/>
            <a:ext cx="2356412" cy="1025525"/>
          </a:xfrm>
          <a:noFill/>
        </p:spPr>
        <p:txBody>
          <a:bodyPr vert="horz" lIns="0" tIns="45720" rIns="91440" bIns="0" rtlCol="0" anchor="b">
            <a:noAutofit/>
          </a:bodyPr>
          <a:lstStyle>
            <a:lvl1pPr>
              <a:defRPr lang="en-US" sz="5000" b="1">
                <a:solidFill>
                  <a:schemeClr val="tx2"/>
                </a:solidFill>
                <a:latin typeface="+mj-lt"/>
              </a:defRPr>
            </a:lvl1pPr>
          </a:lstStyle>
          <a:p>
            <a:pPr marL="0" lvl="0"/>
            <a:r>
              <a:rPr lang="en-US" dirty="0"/>
              <a:t>Agenda</a:t>
            </a:r>
          </a:p>
        </p:txBody>
      </p:sp>
      <p:sp>
        <p:nvSpPr>
          <p:cNvPr id="29" name="Picture Placeholder 28">
            <a:extLst>
              <a:ext uri="{FF2B5EF4-FFF2-40B4-BE49-F238E27FC236}">
                <a16:creationId xmlns:a16="http://schemas.microsoft.com/office/drawing/2014/main" id="{AA648B5A-E380-4E42-882E-71EBF6838E22}"/>
              </a:ext>
            </a:extLst>
          </p:cNvPr>
          <p:cNvSpPr>
            <a:spLocks noGrp="1"/>
          </p:cNvSpPr>
          <p:nvPr>
            <p:ph type="pic" sz="quarter" idx="12"/>
          </p:nvPr>
        </p:nvSpPr>
        <p:spPr>
          <a:xfrm>
            <a:off x="3778137" y="2225040"/>
            <a:ext cx="3557587" cy="3668025"/>
          </a:xfrm>
        </p:spPr>
        <p:txBody>
          <a:bodyPr/>
          <a:lstStyle>
            <a:lvl1pPr>
              <a:defRPr>
                <a:latin typeface="+mn-lt"/>
              </a:defRPr>
            </a:lvl1pPr>
          </a:lstStyle>
          <a:p>
            <a:r>
              <a:rPr lang="en-US" smtClean="0"/>
              <a:t>Click icon to add picture</a:t>
            </a:r>
            <a:endParaRPr lang="en-US" dirty="0"/>
          </a:p>
        </p:txBody>
      </p:sp>
      <p:sp>
        <p:nvSpPr>
          <p:cNvPr id="32" name="Text Placeholder 30">
            <a:extLst>
              <a:ext uri="{FF2B5EF4-FFF2-40B4-BE49-F238E27FC236}">
                <a16:creationId xmlns:a16="http://schemas.microsoft.com/office/drawing/2014/main" id="{A0A47E85-3BCA-460F-8AB1-52D89AC152B5}"/>
              </a:ext>
            </a:extLst>
          </p:cNvPr>
          <p:cNvSpPr>
            <a:spLocks noGrp="1"/>
          </p:cNvSpPr>
          <p:nvPr>
            <p:ph type="body" sz="quarter" idx="11" hasCustomPrompt="1"/>
          </p:nvPr>
        </p:nvSpPr>
        <p:spPr>
          <a:xfrm>
            <a:off x="7559432" y="2055335"/>
            <a:ext cx="4294206" cy="755650"/>
          </a:xfrm>
        </p:spPr>
        <p:txBody>
          <a:bodyPr anchor="ctr">
            <a:normAutofit/>
          </a:bodyPr>
          <a:lstStyle>
            <a:lvl1pPr marL="0" indent="0">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3" name="Text Placeholder 30">
            <a:extLst>
              <a:ext uri="{FF2B5EF4-FFF2-40B4-BE49-F238E27FC236}">
                <a16:creationId xmlns:a16="http://schemas.microsoft.com/office/drawing/2014/main" id="{D357C748-EEC9-489A-BCC6-CA3A91E3F2AD}"/>
              </a:ext>
            </a:extLst>
          </p:cNvPr>
          <p:cNvSpPr>
            <a:spLocks noGrp="1"/>
          </p:cNvSpPr>
          <p:nvPr>
            <p:ph type="body" sz="quarter" idx="13" hasCustomPrompt="1"/>
          </p:nvPr>
        </p:nvSpPr>
        <p:spPr>
          <a:xfrm>
            <a:off x="7559432" y="2782449"/>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4" name="Text Placeholder 30">
            <a:extLst>
              <a:ext uri="{FF2B5EF4-FFF2-40B4-BE49-F238E27FC236}">
                <a16:creationId xmlns:a16="http://schemas.microsoft.com/office/drawing/2014/main" id="{59136E3C-98E8-457D-ABD1-BA278DBB491B}"/>
              </a:ext>
            </a:extLst>
          </p:cNvPr>
          <p:cNvSpPr>
            <a:spLocks noGrp="1"/>
          </p:cNvSpPr>
          <p:nvPr>
            <p:ph type="body" sz="quarter" idx="14" hasCustomPrompt="1"/>
          </p:nvPr>
        </p:nvSpPr>
        <p:spPr>
          <a:xfrm>
            <a:off x="7559432" y="4352427"/>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5" name="Text Placeholder 30">
            <a:extLst>
              <a:ext uri="{FF2B5EF4-FFF2-40B4-BE49-F238E27FC236}">
                <a16:creationId xmlns:a16="http://schemas.microsoft.com/office/drawing/2014/main" id="{3F9938E0-7CFD-4C1C-88B0-388D25B8B1B8}"/>
              </a:ext>
            </a:extLst>
          </p:cNvPr>
          <p:cNvSpPr>
            <a:spLocks noGrp="1"/>
          </p:cNvSpPr>
          <p:nvPr>
            <p:ph type="body" sz="quarter" idx="15" hasCustomPrompt="1"/>
          </p:nvPr>
        </p:nvSpPr>
        <p:spPr>
          <a:xfrm>
            <a:off x="7559432" y="3567438"/>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36" name="Text Placeholder 30">
            <a:extLst>
              <a:ext uri="{FF2B5EF4-FFF2-40B4-BE49-F238E27FC236}">
                <a16:creationId xmlns:a16="http://schemas.microsoft.com/office/drawing/2014/main" id="{D274E9A2-3272-442A-A247-A383255C45F7}"/>
              </a:ext>
            </a:extLst>
          </p:cNvPr>
          <p:cNvSpPr>
            <a:spLocks noGrp="1"/>
          </p:cNvSpPr>
          <p:nvPr>
            <p:ph type="body" sz="quarter" idx="16" hasCustomPrompt="1"/>
          </p:nvPr>
        </p:nvSpPr>
        <p:spPr>
          <a:xfrm>
            <a:off x="7559432" y="5137415"/>
            <a:ext cx="4294206" cy="755650"/>
          </a:xfrm>
        </p:spPr>
        <p:txBody>
          <a:bodyPr anchor="ctr">
            <a:normAutofit/>
          </a:bodyPr>
          <a:lstStyle>
            <a:lvl1pPr marL="0" indent="0">
              <a:spcBef>
                <a:spcPts val="0"/>
              </a:spcBef>
              <a:buNone/>
              <a:defRPr sz="1400">
                <a:solidFill>
                  <a:schemeClr val="tx2"/>
                </a:solidFill>
                <a:latin typeface="+mn-lt"/>
                <a:cs typeface="Arial" panose="020B0604020202020204" pitchFamily="34" charset="0"/>
              </a:defRPr>
            </a:lvl1pPr>
            <a:lvl2pPr marL="457200" indent="0">
              <a:buNone/>
              <a:defRPr/>
            </a:lvl2pPr>
          </a:lstStyle>
          <a:p>
            <a:pPr lvl="0"/>
            <a:r>
              <a:rPr lang="en-US" dirty="0"/>
              <a:t>Click to edit Master </a:t>
            </a:r>
            <a:br>
              <a:rPr lang="en-US" dirty="0"/>
            </a:br>
            <a:r>
              <a:rPr lang="en-US" dirty="0"/>
              <a:t>text styles</a:t>
            </a:r>
          </a:p>
        </p:txBody>
      </p:sp>
      <p:sp>
        <p:nvSpPr>
          <p:cNvPr id="42" name="Shape 62">
            <a:extLst>
              <a:ext uri="{FF2B5EF4-FFF2-40B4-BE49-F238E27FC236}">
                <a16:creationId xmlns:a16="http://schemas.microsoft.com/office/drawing/2014/main" id="{2683CBB0-468F-4DD2-853B-FBFFA91B662E}"/>
              </a:ext>
            </a:extLst>
          </p:cNvPr>
          <p:cNvSpPr/>
          <p:nvPr userDrawn="1"/>
        </p:nvSpPr>
        <p:spPr>
          <a:xfrm rot="16200000" flipV="1">
            <a:off x="965155" y="3899540"/>
            <a:ext cx="0" cy="1930310"/>
          </a:xfrm>
          <a:prstGeom prst="line">
            <a:avLst/>
          </a:prstGeom>
          <a:ln w="19050">
            <a:solidFill>
              <a:schemeClr val="tx2"/>
            </a:solidFill>
            <a:miter lim="400000"/>
          </a:ln>
        </p:spPr>
        <p:txBody>
          <a:bodyPr lIns="19050" tIns="19050" rIns="19050" bIns="19050" anchor="ctr"/>
          <a:lstStyle/>
          <a:p>
            <a:pPr algn="ctr">
              <a:defRPr sz="3000">
                <a:solidFill>
                  <a:srgbClr val="000000"/>
                </a:solidFill>
                <a:latin typeface="Helvetica Light"/>
                <a:ea typeface="Helvetica Light"/>
                <a:cs typeface="Helvetica Light"/>
                <a:sym typeface="Helvetica Light"/>
              </a:defRPr>
            </a:pPr>
            <a:endParaRPr sz="1500" dirty="0"/>
          </a:p>
        </p:txBody>
      </p:sp>
      <p:sp>
        <p:nvSpPr>
          <p:cNvPr id="3" name="Rectangle 2">
            <a:extLst>
              <a:ext uri="{FF2B5EF4-FFF2-40B4-BE49-F238E27FC236}">
                <a16:creationId xmlns:a16="http://schemas.microsoft.com/office/drawing/2014/main" id="{E2F3CED5-D6C7-4A0B-B731-FDB78F4E3341}"/>
              </a:ext>
            </a:extLst>
          </p:cNvPr>
          <p:cNvSpPr/>
          <p:nvPr userDrawn="1"/>
        </p:nvSpPr>
        <p:spPr>
          <a:xfrm>
            <a:off x="3778137" y="0"/>
            <a:ext cx="3586162" cy="205930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0430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F0FA98-2EE8-734A-95BB-A4637DCAD5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a:extLst>
              <a:ext uri="{FF2B5EF4-FFF2-40B4-BE49-F238E27FC236}">
                <a16:creationId xmlns:a16="http://schemas.microsoft.com/office/drawing/2014/main" id="{E655A45B-F495-F641-AA7A-36292C3CC9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a:extLst>
              <a:ext uri="{FF2B5EF4-FFF2-40B4-BE49-F238E27FC236}">
                <a16:creationId xmlns:a16="http://schemas.microsoft.com/office/drawing/2014/main" id="{89227B26-65C5-5A4B-AAEC-70B3B5201C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Tree>
    <p:extLst>
      <p:ext uri="{BB962C8B-B14F-4D97-AF65-F5344CB8AC3E}">
        <p14:creationId xmlns:p14="http://schemas.microsoft.com/office/powerpoint/2010/main" val="4050737061"/>
      </p:ext>
    </p:extLst>
  </p:cSld>
  <p:clrMap bg1="lt1" tx1="dk1" bg2="lt2" tx2="dk2" accent1="accent1" accent2="accent2" accent3="accent3" accent4="accent4" accent5="accent5" accent6="accent6" hlink="hlink" folHlink="folHlink"/>
  <p:sldLayoutIdLst>
    <p:sldLayoutId id="2147483673" r:id="rId1"/>
    <p:sldLayoutId id="2147483735" r:id="rId2"/>
    <p:sldLayoutId id="2147483689" r:id="rId3"/>
    <p:sldLayoutId id="2147483684" r:id="rId4"/>
    <p:sldLayoutId id="2147483651" r:id="rId5"/>
    <p:sldLayoutId id="2147483685" r:id="rId6"/>
    <p:sldLayoutId id="2147483674" r:id="rId7"/>
    <p:sldLayoutId id="2147483690" r:id="rId8"/>
    <p:sldLayoutId id="2147483694" r:id="rId9"/>
    <p:sldLayoutId id="2147483693" r:id="rId10"/>
    <p:sldLayoutId id="2147483686" r:id="rId11"/>
    <p:sldLayoutId id="2147483703" r:id="rId12"/>
    <p:sldLayoutId id="2147483709" r:id="rId13"/>
    <p:sldLayoutId id="2147483710" r:id="rId14"/>
    <p:sldLayoutId id="2147483711" r:id="rId15"/>
    <p:sldLayoutId id="2147483712" r:id="rId16"/>
    <p:sldLayoutId id="2147483704" r:id="rId17"/>
    <p:sldLayoutId id="2147483702" r:id="rId18"/>
    <p:sldLayoutId id="2147483713" r:id="rId19"/>
    <p:sldLayoutId id="2147483714" r:id="rId20"/>
    <p:sldLayoutId id="2147483715" r:id="rId21"/>
    <p:sldLayoutId id="2147483695" r:id="rId22"/>
    <p:sldLayoutId id="2147483730" r:id="rId23"/>
    <p:sldLayoutId id="2147483698" r:id="rId24"/>
    <p:sldLayoutId id="2147483731" r:id="rId25"/>
    <p:sldLayoutId id="2147483699" r:id="rId26"/>
    <p:sldLayoutId id="2147483732" r:id="rId27"/>
    <p:sldLayoutId id="2147483700" r:id="rId28"/>
    <p:sldLayoutId id="2147483733" r:id="rId29"/>
    <p:sldLayoutId id="2147483701" r:id="rId30"/>
    <p:sldLayoutId id="2147483734" r:id="rId31"/>
    <p:sldLayoutId id="2147483696" r:id="rId32"/>
    <p:sldLayoutId id="2147483705" r:id="rId33"/>
    <p:sldLayoutId id="2147483706" r:id="rId34"/>
    <p:sldLayoutId id="2147483707" r:id="rId35"/>
    <p:sldLayoutId id="2147483708" r:id="rId36"/>
    <p:sldLayoutId id="2147483687" r:id="rId37"/>
    <p:sldLayoutId id="2147483719" r:id="rId38"/>
    <p:sldLayoutId id="2147483720" r:id="rId39"/>
    <p:sldLayoutId id="2147483718" r:id="rId40"/>
    <p:sldLayoutId id="2147483721" r:id="rId41"/>
    <p:sldLayoutId id="2147483716" r:id="rId42"/>
    <p:sldLayoutId id="2147483722" r:id="rId43"/>
    <p:sldLayoutId id="2147483723" r:id="rId44"/>
    <p:sldLayoutId id="2147483725" r:id="rId45"/>
    <p:sldLayoutId id="2147483726" r:id="rId46"/>
    <p:sldLayoutId id="2147483675" r:id="rId47"/>
    <p:sldLayoutId id="2147483677" r:id="rId48"/>
    <p:sldLayoutId id="2147483729" r:id="rId49"/>
    <p:sldLayoutId id="2147483728" r:id="rId50"/>
  </p:sldLayoutIdLst>
  <p:txStyles>
    <p:titleStyle>
      <a:lvl1pPr algn="l" defTabSz="914400" rtl="0" eaLnBrk="1" latinLnBrk="0" hangingPunct="1">
        <a:lnSpc>
          <a:spcPct val="90000"/>
        </a:lnSpc>
        <a:spcBef>
          <a:spcPct val="0"/>
        </a:spcBef>
        <a:buNone/>
        <a:defRPr sz="4400" b="1" i="0" kern="1200" spc="-150">
          <a:solidFill>
            <a:schemeClr val="tx2"/>
          </a:solidFill>
          <a:latin typeface="+mj-lt"/>
          <a:ea typeface="+mj-ea"/>
          <a:cs typeface="Gill Sans" panose="020B0502020104020203" pitchFamily="34" charset="-79"/>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b="0" i="0" kern="1200">
          <a:solidFill>
            <a:schemeClr val="tx2"/>
          </a:solidFill>
          <a:latin typeface="+mn-lt"/>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2"/>
          </a:solidFill>
          <a:latin typeface="+mn-lt"/>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600" b="0" i="0" kern="1200">
          <a:solidFill>
            <a:schemeClr val="tx2"/>
          </a:solidFill>
          <a:latin typeface="+mn-lt"/>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28" userDrawn="1">
          <p15:clr>
            <a:srgbClr val="F26B43"/>
          </p15:clr>
        </p15:guide>
        <p15:guide id="2" orient="horz" pos="404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01ABD-7339-4C70-82A3-696BE8EF14DF}"/>
              </a:ext>
            </a:extLst>
          </p:cNvPr>
          <p:cNvSpPr>
            <a:spLocks noGrp="1"/>
          </p:cNvSpPr>
          <p:nvPr>
            <p:ph type="title"/>
          </p:nvPr>
        </p:nvSpPr>
        <p:spPr>
          <a:xfrm>
            <a:off x="252249" y="1818290"/>
            <a:ext cx="7838456" cy="1075381"/>
          </a:xfrm>
        </p:spPr>
        <p:txBody>
          <a:bodyPr/>
          <a:lstStyle/>
          <a:p>
            <a:r>
              <a:rPr lang="en-US" sz="2800" dirty="0"/>
              <a:t>Hospital Appointment and Management </a:t>
            </a:r>
            <a:r>
              <a:rPr lang="en-US" sz="2800" dirty="0" smtClean="0"/>
              <a:t>System Appointment </a:t>
            </a:r>
            <a:r>
              <a:rPr lang="en-US" sz="2800" dirty="0"/>
              <a:t>and Management System</a:t>
            </a:r>
            <a:endParaRPr lang="en-US" sz="2800" dirty="0"/>
          </a:p>
        </p:txBody>
      </p:sp>
      <p:sp>
        <p:nvSpPr>
          <p:cNvPr id="6" name="Text Placeholder 5">
            <a:extLst>
              <a:ext uri="{FF2B5EF4-FFF2-40B4-BE49-F238E27FC236}">
                <a16:creationId xmlns:a16="http://schemas.microsoft.com/office/drawing/2014/main" id="{849EBC96-F2B6-43D3-A761-898E1D269BC3}"/>
              </a:ext>
            </a:extLst>
          </p:cNvPr>
          <p:cNvSpPr>
            <a:spLocks noGrp="1"/>
          </p:cNvSpPr>
          <p:nvPr>
            <p:ph type="body" sz="quarter" idx="14"/>
          </p:nvPr>
        </p:nvSpPr>
        <p:spPr>
          <a:xfrm>
            <a:off x="838201" y="3090452"/>
            <a:ext cx="7252504" cy="3699231"/>
          </a:xfrm>
        </p:spPr>
        <p:txBody>
          <a:bodyPr/>
          <a:lstStyle/>
          <a:p>
            <a:r>
              <a:rPr lang="en-US" altLang="en-US" dirty="0">
                <a:latin typeface="+mj-lt"/>
              </a:rPr>
              <a:t>The</a:t>
            </a:r>
            <a:r>
              <a:rPr lang="en-US" altLang="en-US" dirty="0">
                <a:solidFill>
                  <a:schemeClr val="tx1"/>
                </a:solidFill>
                <a:latin typeface="+mj-lt"/>
              </a:rPr>
              <a:t> Hospital Appointment and Management System </a:t>
            </a:r>
            <a:r>
              <a:rPr lang="en-US" altLang="en-US" dirty="0">
                <a:latin typeface="+mj-lt"/>
              </a:rPr>
              <a:t>is designed to streamline hospital operations by automating patient appointments, medical records, billing, and staff management. Using an Oracle PL/SQL database, it improves efficiency, reduces manual errors, and ensures better coordination between patients, doctors, and hospital staff. The system also tracks medication inventory, prevents double bookings, and provides accurate billing through automated calculations. Additionally, it offers real-time views for better decision-making and enhances patient care by ensuring timely medical services.</a:t>
            </a:r>
          </a:p>
          <a:p>
            <a:endParaRPr lang="en-US" dirty="0">
              <a:latin typeface="+mj-lt"/>
            </a:endParaRPr>
          </a:p>
        </p:txBody>
      </p:sp>
      <p:pic>
        <p:nvPicPr>
          <p:cNvPr id="13" name="Picture Placeholder 5" descr="Buildings">
            <a:extLst>
              <a:ext uri="{FF2B5EF4-FFF2-40B4-BE49-F238E27FC236}">
                <a16:creationId xmlns:a16="http://schemas.microsoft.com/office/drawing/2014/main" id="{002497D9-8F14-40C3-90A2-8264564E1F97}"/>
              </a:ext>
              <a:ext uri="{C183D7F6-B498-43B3-948B-1728B52AA6E4}">
                <adec:decorative xmlns:adec="http://schemas.microsoft.com/office/drawing/2017/decorative" xmlns="" val="0"/>
              </a:ext>
            </a:extLst>
          </p:cNvPr>
          <p:cNvPicPr>
            <a:picLocks noGrp="1" noChangeAspect="1"/>
          </p:cNvPicPr>
          <p:nvPr>
            <p:ph type="pic" sz="quarter" idx="15"/>
          </p:nvPr>
        </p:nvPicPr>
        <p:blipFill>
          <a:blip r:embed="rId3" cstate="screen">
            <a:grayscl/>
            <a:extLst>
              <a:ext uri="{28A0092B-C50C-407E-A947-70E740481C1C}">
                <a14:useLocalDpi xmlns:a14="http://schemas.microsoft.com/office/drawing/2010/main"/>
              </a:ext>
            </a:extLst>
          </a:blip>
          <a:srcRect t="7813" b="7813"/>
          <a:stretch>
            <a:fillRect/>
          </a:stretch>
        </p:blipFill>
        <p:spPr>
          <a:xfrm>
            <a:off x="0" y="0"/>
            <a:ext cx="12192000" cy="6858000"/>
          </a:xfrm>
        </p:spPr>
      </p:pic>
    </p:spTree>
    <p:extLst>
      <p:ext uri="{BB962C8B-B14F-4D97-AF65-F5344CB8AC3E}">
        <p14:creationId xmlns:p14="http://schemas.microsoft.com/office/powerpoint/2010/main" val="2439656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1A50CE80-CA72-48E8-BA6A-98B4A0501A5B}"/>
              </a:ext>
            </a:extLst>
          </p:cNvPr>
          <p:cNvSpPr>
            <a:spLocks noGrp="1"/>
          </p:cNvSpPr>
          <p:nvPr>
            <p:ph type="body" sz="quarter" idx="11"/>
          </p:nvPr>
        </p:nvSpPr>
        <p:spPr>
          <a:xfrm>
            <a:off x="7830206" y="1145628"/>
            <a:ext cx="4023431" cy="714703"/>
          </a:xfrm>
        </p:spPr>
        <p:txBody>
          <a:bodyPr>
            <a:normAutofit/>
          </a:bodyPr>
          <a:lstStyle/>
          <a:p>
            <a:r>
              <a:rPr lang="en-US" sz="2000" dirty="0">
                <a:solidFill>
                  <a:schemeClr val="accent1"/>
                </a:solidFill>
              </a:rPr>
              <a:t>Problem Definition &amp; Objectives</a:t>
            </a:r>
          </a:p>
          <a:p>
            <a:endParaRPr lang="en-US" dirty="0"/>
          </a:p>
        </p:txBody>
      </p:sp>
      <p:sp>
        <p:nvSpPr>
          <p:cNvPr id="12" name="Text Placeholder 11">
            <a:extLst>
              <a:ext uri="{FF2B5EF4-FFF2-40B4-BE49-F238E27FC236}">
                <a16:creationId xmlns:a16="http://schemas.microsoft.com/office/drawing/2014/main" id="{75BAF650-FD43-47DB-AB10-61E4F4A72162}"/>
              </a:ext>
            </a:extLst>
          </p:cNvPr>
          <p:cNvSpPr>
            <a:spLocks noGrp="1"/>
          </p:cNvSpPr>
          <p:nvPr>
            <p:ph type="body" sz="quarter" idx="13"/>
          </p:nvPr>
        </p:nvSpPr>
        <p:spPr>
          <a:xfrm>
            <a:off x="7335724" y="1587063"/>
            <a:ext cx="4623019" cy="2417378"/>
          </a:xfrm>
        </p:spPr>
        <p:txBody>
          <a:bodyPr>
            <a:normAutofit/>
          </a:bodyPr>
          <a:lstStyle/>
          <a:p>
            <a:pPr>
              <a:buFont typeface="Wingdings" panose="05000000000000000000" charset="0"/>
              <a:buChar char="q"/>
            </a:pPr>
            <a:r>
              <a:rPr lang="en-US" dirty="0">
                <a:solidFill>
                  <a:schemeClr val="accent1"/>
                </a:solidFill>
              </a:rPr>
              <a:t>Problem Definition</a:t>
            </a:r>
            <a:r>
              <a:rPr lang="en-US" dirty="0"/>
              <a:t>:</a:t>
            </a:r>
          </a:p>
          <a:p>
            <a:pPr>
              <a:buFont typeface="Wingdings" panose="05000000000000000000" charset="0"/>
              <a:buChar char="Ø"/>
            </a:pPr>
            <a:r>
              <a:rPr lang="en-US" sz="1600" dirty="0"/>
              <a:t> Inefficiencies in hospital appointment scheduling</a:t>
            </a:r>
          </a:p>
          <a:p>
            <a:pPr>
              <a:buFont typeface="Wingdings" panose="05000000000000000000" charset="0"/>
              <a:buChar char="Ø"/>
            </a:pPr>
            <a:r>
              <a:rPr lang="en-US" sz="1600" dirty="0"/>
              <a:t> Lack of structured medical record management</a:t>
            </a:r>
          </a:p>
          <a:p>
            <a:pPr>
              <a:buFont typeface="Wingdings" panose="05000000000000000000" charset="0"/>
              <a:buChar char="Ø"/>
            </a:pPr>
            <a:r>
              <a:rPr lang="en-US" sz="1600" dirty="0"/>
              <a:t> Challenges in insurance and billing management</a:t>
            </a:r>
          </a:p>
          <a:p>
            <a:pPr>
              <a:buFont typeface="Wingdings" panose="05000000000000000000" charset="0"/>
              <a:buChar char="Ø"/>
            </a:pPr>
            <a:r>
              <a:rPr lang="en-US" sz="1600" dirty="0"/>
              <a:t> Need for automation in staff and medication tracking</a:t>
            </a:r>
          </a:p>
          <a:p>
            <a:pPr>
              <a:buFont typeface="Wingdings" panose="05000000000000000000" charset="0"/>
              <a:buChar char="Ø"/>
            </a:pPr>
            <a:endParaRPr lang="en-US" sz="1600" dirty="0"/>
          </a:p>
          <a:p>
            <a:endParaRPr lang="en-US" sz="1600" dirty="0"/>
          </a:p>
        </p:txBody>
      </p:sp>
      <p:sp>
        <p:nvSpPr>
          <p:cNvPr id="14" name="Text Placeholder 13">
            <a:extLst>
              <a:ext uri="{FF2B5EF4-FFF2-40B4-BE49-F238E27FC236}">
                <a16:creationId xmlns:a16="http://schemas.microsoft.com/office/drawing/2014/main" id="{9C7D62EB-2597-47CE-BB7C-6A6EAB5BC0B7}"/>
              </a:ext>
            </a:extLst>
          </p:cNvPr>
          <p:cNvSpPr>
            <a:spLocks noGrp="1"/>
          </p:cNvSpPr>
          <p:nvPr>
            <p:ph type="body" sz="quarter" idx="15"/>
          </p:nvPr>
        </p:nvSpPr>
        <p:spPr>
          <a:xfrm>
            <a:off x="7559431" y="3899337"/>
            <a:ext cx="4527465" cy="2154622"/>
          </a:xfrm>
        </p:spPr>
        <p:txBody>
          <a:bodyPr>
            <a:normAutofit/>
          </a:bodyPr>
          <a:lstStyle/>
          <a:p>
            <a:pPr>
              <a:buFont typeface="Wingdings" panose="05000000000000000000" charset="0"/>
              <a:buChar char="q"/>
            </a:pPr>
            <a:r>
              <a:rPr lang="en-US" sz="1800" dirty="0">
                <a:solidFill>
                  <a:schemeClr val="accent1"/>
                </a:solidFill>
              </a:rPr>
              <a:t>Objectives:</a:t>
            </a:r>
          </a:p>
          <a:p>
            <a:pPr>
              <a:buFont typeface="Wingdings" panose="05000000000000000000" charset="0"/>
              <a:buChar char="Ø"/>
            </a:pPr>
            <a:r>
              <a:rPr lang="en-US" sz="1800" dirty="0"/>
              <a:t> Automate patient and staff management</a:t>
            </a:r>
          </a:p>
          <a:p>
            <a:pPr>
              <a:buFont typeface="Wingdings" panose="05000000000000000000" charset="0"/>
              <a:buChar char="Ø"/>
            </a:pPr>
            <a:r>
              <a:rPr lang="en-US" sz="1800" dirty="0"/>
              <a:t> Improve medical record tracking and access</a:t>
            </a:r>
          </a:p>
          <a:p>
            <a:pPr>
              <a:buFont typeface="Wingdings" panose="05000000000000000000" charset="0"/>
              <a:buChar char="Ø"/>
            </a:pPr>
            <a:r>
              <a:rPr lang="en-US" sz="1800" dirty="0"/>
              <a:t> Streamline insurance and billing integration</a:t>
            </a:r>
          </a:p>
          <a:p>
            <a:pPr>
              <a:buFont typeface="Wingdings" panose="05000000000000000000" charset="0"/>
              <a:buChar char="Ø"/>
            </a:pPr>
            <a:r>
              <a:rPr lang="en-US" sz="1800" dirty="0"/>
              <a:t> Track medication </a:t>
            </a:r>
            <a:r>
              <a:rPr lang="en-US" dirty="0"/>
              <a:t>prescriptions and inventory</a:t>
            </a:r>
          </a:p>
          <a:p>
            <a:endParaRPr lang="en-US" dirty="0"/>
          </a:p>
        </p:txBody>
      </p:sp>
      <p:pic>
        <p:nvPicPr>
          <p:cNvPr id="5" name="Picture Placeholder 4" descr="Two people sitting at a table&#10;&#10;Description automatically generated">
            <a:extLst>
              <a:ext uri="{FF2B5EF4-FFF2-40B4-BE49-F238E27FC236}">
                <a16:creationId xmlns:a16="http://schemas.microsoft.com/office/drawing/2014/main" id="{7DE76D96-D2E8-6F4E-BE03-3ADF7B81D9E1}"/>
              </a:ext>
            </a:extLst>
          </p:cNvPr>
          <p:cNvPicPr>
            <a:picLocks noGrp="1" noChangeAspect="1"/>
          </p:cNvPicPr>
          <p:nvPr>
            <p:ph type="pic" sz="quarter" idx="12"/>
          </p:nvPr>
        </p:nvPicPr>
        <p:blipFill>
          <a:blip r:embed="rId3"/>
          <a:srcRect l="19952" r="19952"/>
          <a:stretch>
            <a:fillRect/>
          </a:stretch>
        </p:blipFill>
        <p:spPr/>
      </p:pic>
    </p:spTree>
    <p:extLst>
      <p:ext uri="{BB962C8B-B14F-4D97-AF65-F5344CB8AC3E}">
        <p14:creationId xmlns:p14="http://schemas.microsoft.com/office/powerpoint/2010/main" val="3073952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5A981189-9280-48E8-90AE-7F25E741BE94}"/>
              </a:ext>
            </a:extLst>
          </p:cNvPr>
          <p:cNvSpPr>
            <a:spLocks noGrp="1"/>
          </p:cNvSpPr>
          <p:nvPr>
            <p:ph type="title"/>
          </p:nvPr>
        </p:nvSpPr>
        <p:spPr>
          <a:xfrm>
            <a:off x="844946" y="231229"/>
            <a:ext cx="4385843" cy="2288100"/>
          </a:xfrm>
        </p:spPr>
        <p:txBody>
          <a:bodyPr>
            <a:normAutofit/>
          </a:bodyPr>
          <a:lstStyle/>
          <a:p>
            <a:r>
              <a:rPr lang="en-US" sz="2400" dirty="0">
                <a:solidFill>
                  <a:schemeClr val="accent1"/>
                </a:solidFill>
              </a:rPr>
              <a:t>Database Design &amp; PL/SQL Implementation</a:t>
            </a:r>
            <a:r>
              <a:rPr lang="en-US" sz="2400" dirty="0"/>
              <a:t/>
            </a:r>
            <a:br>
              <a:rPr lang="en-US" sz="2400" dirty="0"/>
            </a:br>
            <a:endParaRPr lang="en-US" sz="2400" dirty="0">
              <a:solidFill>
                <a:srgbClr val="5DAAB0"/>
              </a:solidFill>
            </a:endParaRPr>
          </a:p>
        </p:txBody>
      </p:sp>
      <p:pic>
        <p:nvPicPr>
          <p:cNvPr id="21" name="Picture Placeholder 20" descr="A group of people sitting at a table ">
            <a:extLst>
              <a:ext uri="{FF2B5EF4-FFF2-40B4-BE49-F238E27FC236}">
                <a16:creationId xmlns:a16="http://schemas.microsoft.com/office/drawing/2014/main" id="{ED555F39-395C-4F00-87D7-A02A9B883554}"/>
              </a:ext>
            </a:extLst>
          </p:cNvPr>
          <p:cNvPicPr>
            <a:picLocks noGrp="1" noChangeAspect="1"/>
          </p:cNvPicPr>
          <p:nvPr>
            <p:ph type="pic" sz="quarter" idx="10"/>
          </p:nvPr>
        </p:nvPicPr>
        <p:blipFill>
          <a:blip r:embed="rId3" cstate="screen">
            <a:extLst>
              <a:ext uri="{28A0092B-C50C-407E-A947-70E740481C1C}">
                <a14:useLocalDpi xmlns:a14="http://schemas.microsoft.com/office/drawing/2010/main"/>
              </a:ext>
            </a:extLst>
          </a:blip>
          <a:srcRect l="6454" r="6454"/>
          <a:stretch>
            <a:fillRect/>
          </a:stretch>
        </p:blipFill>
        <p:spPr>
          <a:xfrm>
            <a:off x="844947" y="2632337"/>
            <a:ext cx="4385841" cy="3357563"/>
          </a:xfrm>
        </p:spPr>
      </p:pic>
      <p:sp>
        <p:nvSpPr>
          <p:cNvPr id="17" name="Text Placeholder 16">
            <a:extLst>
              <a:ext uri="{FF2B5EF4-FFF2-40B4-BE49-F238E27FC236}">
                <a16:creationId xmlns:a16="http://schemas.microsoft.com/office/drawing/2014/main" id="{98B9CB9E-1380-488B-88F1-B99F12EFA776}"/>
              </a:ext>
            </a:extLst>
          </p:cNvPr>
          <p:cNvSpPr>
            <a:spLocks noGrp="1"/>
          </p:cNvSpPr>
          <p:nvPr>
            <p:ph type="body" sz="quarter" idx="12"/>
          </p:nvPr>
        </p:nvSpPr>
        <p:spPr/>
        <p:txBody>
          <a:bodyPr/>
          <a:lstStyle/>
          <a:p>
            <a:r>
              <a:rPr lang="en-US" dirty="0">
                <a:solidFill>
                  <a:schemeClr val="accent1"/>
                </a:solidFill>
              </a:rPr>
              <a:t>Database Entities</a:t>
            </a:r>
            <a:r>
              <a:rPr lang="en-US" dirty="0"/>
              <a:t>:</a:t>
            </a:r>
            <a:endParaRPr lang="en-US" dirty="0"/>
          </a:p>
        </p:txBody>
      </p:sp>
      <p:sp>
        <p:nvSpPr>
          <p:cNvPr id="19" name="Text Placeholder 18">
            <a:extLst>
              <a:ext uri="{FF2B5EF4-FFF2-40B4-BE49-F238E27FC236}">
                <a16:creationId xmlns:a16="http://schemas.microsoft.com/office/drawing/2014/main" id="{4C3079F2-FA5D-4717-9945-965E324EBF60}"/>
              </a:ext>
            </a:extLst>
          </p:cNvPr>
          <p:cNvSpPr>
            <a:spLocks noGrp="1"/>
          </p:cNvSpPr>
          <p:nvPr>
            <p:ph type="body" sz="quarter" idx="14"/>
          </p:nvPr>
        </p:nvSpPr>
        <p:spPr>
          <a:xfrm>
            <a:off x="8650014" y="2322785"/>
            <a:ext cx="3026979" cy="819808"/>
          </a:xfrm>
        </p:spPr>
        <p:txBody>
          <a:bodyPr/>
          <a:lstStyle/>
          <a:p>
            <a:pPr marL="0" indent="0">
              <a:buNone/>
            </a:pPr>
            <a:r>
              <a:rPr lang="en-US" dirty="0">
                <a:solidFill>
                  <a:schemeClr val="accent1"/>
                </a:solidFill>
              </a:rPr>
              <a:t>PL/SQL Implementation</a:t>
            </a:r>
            <a:r>
              <a:rPr lang="en-US" sz="1200" dirty="0"/>
              <a:t>:</a:t>
            </a:r>
          </a:p>
          <a:p>
            <a:pPr marL="0" indent="0">
              <a:buNone/>
            </a:pPr>
            <a:endParaRPr lang="en-US" dirty="0"/>
          </a:p>
        </p:txBody>
      </p:sp>
      <p:sp>
        <p:nvSpPr>
          <p:cNvPr id="16" name="Text Placeholder 15">
            <a:extLst>
              <a:ext uri="{FF2B5EF4-FFF2-40B4-BE49-F238E27FC236}">
                <a16:creationId xmlns:a16="http://schemas.microsoft.com/office/drawing/2014/main" id="{5E9ED32E-028C-428E-97AF-168C8D6F92A9}"/>
              </a:ext>
            </a:extLst>
          </p:cNvPr>
          <p:cNvSpPr>
            <a:spLocks noGrp="1"/>
          </p:cNvSpPr>
          <p:nvPr>
            <p:ph type="body" sz="quarter" idx="15"/>
          </p:nvPr>
        </p:nvSpPr>
        <p:spPr>
          <a:xfrm>
            <a:off x="5470525" y="2923278"/>
            <a:ext cx="3046413" cy="1270350"/>
          </a:xfrm>
        </p:spPr>
        <p:txBody>
          <a:bodyPr>
            <a:normAutofit/>
          </a:bodyPr>
          <a:lstStyle/>
          <a:p>
            <a:pPr>
              <a:buFont typeface="Wingdings" panose="05000000000000000000" charset="0"/>
              <a:buChar char="Ø"/>
            </a:pPr>
            <a:r>
              <a:rPr lang="en-US" dirty="0"/>
              <a:t>Patients, Doctors, Appointments, Medical Records, Billing</a:t>
            </a:r>
          </a:p>
          <a:p>
            <a:pPr>
              <a:buFont typeface="Wingdings" panose="05000000000000000000" charset="0"/>
              <a:buChar char="Ø"/>
            </a:pPr>
            <a:r>
              <a:rPr lang="en-US" dirty="0"/>
              <a:t>Departments, Insurance, Staff, Medications, Prescriptions</a:t>
            </a:r>
          </a:p>
          <a:p>
            <a:pPr marL="0" indent="0">
              <a:buNone/>
            </a:pPr>
            <a:endParaRPr lang="en-US" dirty="0"/>
          </a:p>
        </p:txBody>
      </p:sp>
      <p:sp>
        <p:nvSpPr>
          <p:cNvPr id="18" name="Text Placeholder 17">
            <a:extLst>
              <a:ext uri="{FF2B5EF4-FFF2-40B4-BE49-F238E27FC236}">
                <a16:creationId xmlns:a16="http://schemas.microsoft.com/office/drawing/2014/main" id="{94D72ABF-5D1D-4141-8DFE-03D197B7C1E3}"/>
              </a:ext>
            </a:extLst>
          </p:cNvPr>
          <p:cNvSpPr>
            <a:spLocks noGrp="1"/>
          </p:cNvSpPr>
          <p:nvPr>
            <p:ph type="body" sz="quarter" idx="16"/>
          </p:nvPr>
        </p:nvSpPr>
        <p:spPr>
          <a:xfrm>
            <a:off x="8807669" y="2944813"/>
            <a:ext cx="2985086" cy="2562607"/>
          </a:xfrm>
        </p:spPr>
        <p:txBody>
          <a:bodyPr>
            <a:normAutofit/>
          </a:bodyPr>
          <a:lstStyle/>
          <a:p>
            <a:pPr>
              <a:buFont typeface="Wingdings" panose="05000000000000000000" charset="0"/>
              <a:buChar char="Ø"/>
            </a:pPr>
            <a:r>
              <a:rPr lang="en-US" dirty="0"/>
              <a:t>Stored Procedures: </a:t>
            </a:r>
            <a:r>
              <a:rPr lang="en-US" dirty="0" err="1"/>
              <a:t>assign_staff</a:t>
            </a:r>
            <a:r>
              <a:rPr lang="en-US" dirty="0"/>
              <a:t>, </a:t>
            </a:r>
            <a:r>
              <a:rPr lang="en-US" dirty="0" err="1"/>
              <a:t>update_insurance</a:t>
            </a:r>
            <a:r>
              <a:rPr lang="en-US" dirty="0"/>
              <a:t>, </a:t>
            </a:r>
            <a:r>
              <a:rPr lang="en-US" dirty="0" err="1"/>
              <a:t>prescribe_medication</a:t>
            </a:r>
            <a:endParaRPr lang="en-US" dirty="0"/>
          </a:p>
          <a:p>
            <a:pPr>
              <a:buFont typeface="Wingdings" panose="05000000000000000000" charset="0"/>
              <a:buChar char="Ø"/>
            </a:pPr>
            <a:r>
              <a:rPr lang="en-US" dirty="0"/>
              <a:t> Triggers: Prevent double booking, reduce medication stock</a:t>
            </a:r>
          </a:p>
          <a:p>
            <a:pPr>
              <a:buFont typeface="Wingdings" panose="05000000000000000000" charset="0"/>
              <a:buChar char="Ø"/>
            </a:pPr>
            <a:r>
              <a:rPr lang="en-US" dirty="0"/>
              <a:t> Functions: </a:t>
            </a:r>
            <a:r>
              <a:rPr lang="en-US" dirty="0" err="1"/>
              <a:t>calculate_total_bill</a:t>
            </a:r>
            <a:r>
              <a:rPr lang="en-US" dirty="0"/>
              <a:t>, </a:t>
            </a:r>
            <a:r>
              <a:rPr lang="en-US" dirty="0" err="1"/>
              <a:t>check_doctor_availability</a:t>
            </a:r>
            <a:endParaRPr lang="en-US" dirty="0"/>
          </a:p>
          <a:p>
            <a:pPr>
              <a:buFont typeface="Wingdings" panose="05000000000000000000" charset="0"/>
              <a:buChar char="Ø"/>
            </a:pPr>
            <a:r>
              <a:rPr lang="en-US" dirty="0"/>
              <a:t> Views: </a:t>
            </a:r>
            <a:r>
              <a:rPr lang="en-US" dirty="0" err="1"/>
              <a:t>doctor_schedule_view</a:t>
            </a:r>
            <a:r>
              <a:rPr lang="en-US" dirty="0"/>
              <a:t>, </a:t>
            </a:r>
            <a:r>
              <a:rPr lang="en-US" dirty="0" err="1"/>
              <a:t>patient_insurance_summary_view</a:t>
            </a:r>
            <a:endParaRPr lang="en-US" dirty="0"/>
          </a:p>
          <a:p>
            <a:pPr marL="0" indent="0">
              <a:buNone/>
            </a:pPr>
            <a:endParaRPr lang="en-US" dirty="0"/>
          </a:p>
          <a:p>
            <a:endParaRPr lang="en-US" dirty="0"/>
          </a:p>
        </p:txBody>
      </p:sp>
    </p:spTree>
    <p:extLst>
      <p:ext uri="{BB962C8B-B14F-4D97-AF65-F5344CB8AC3E}">
        <p14:creationId xmlns:p14="http://schemas.microsoft.com/office/powerpoint/2010/main" val="3298998420"/>
      </p:ext>
    </p:extLst>
  </p:cSld>
  <p:clrMapOvr>
    <a:masterClrMapping/>
  </p:clrMapOvr>
</p:sld>
</file>

<file path=ppt/theme/theme1.xml><?xml version="1.0" encoding="utf-8"?>
<a:theme xmlns:a="http://schemas.openxmlformats.org/drawingml/2006/main" name="Office Theme">
  <a:themeElements>
    <a:clrScheme name="MSFT_ELT_Template01">
      <a:dk1>
        <a:srgbClr val="3F3F3F"/>
      </a:dk1>
      <a:lt1>
        <a:srgbClr val="FFFFFF"/>
      </a:lt1>
      <a:dk2>
        <a:srgbClr val="000000"/>
      </a:dk2>
      <a:lt2>
        <a:srgbClr val="A5A5A5"/>
      </a:lt2>
      <a:accent1>
        <a:srgbClr val="5DAAB0"/>
      </a:accent1>
      <a:accent2>
        <a:srgbClr val="DFE3E9"/>
      </a:accent2>
      <a:accent3>
        <a:srgbClr val="BBC3CD"/>
      </a:accent3>
      <a:accent4>
        <a:srgbClr val="484848"/>
      </a:accent4>
      <a:accent5>
        <a:srgbClr val="1F1F26"/>
      </a:accent5>
      <a:accent6>
        <a:srgbClr val="F2CAA2"/>
      </a:accent6>
      <a:hlink>
        <a:srgbClr val="00194C"/>
      </a:hlink>
      <a:folHlink>
        <a:srgbClr val="954F72"/>
      </a:folHlink>
    </a:clrScheme>
    <a:fontScheme name="MSFT_ELT_Template01">
      <a:majorFont>
        <a:latin typeface="Constantia"/>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LT_Template_Classic-Clean-Sophisticated_MR - v4" id="{BEDDEF4C-1462-4989-8377-54CFA8C24657}" vid="{A6B5E652-DB13-4BF1-A544-B13ADD03D8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f9fc9171bb41dc08635275f351de8590">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29387215989a890c06011de04edfe97d"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A9939C09-71F4-4DB5-98B9-16EE71B92211}">
  <ds:schemaRefs>
    <ds:schemaRef ds:uri="http://schemas.microsoft.com/sharepoint/v3/contenttype/forms"/>
  </ds:schemaRefs>
</ds:datastoreItem>
</file>

<file path=customXml/itemProps2.xml><?xml version="1.0" encoding="utf-8"?>
<ds:datastoreItem xmlns:ds="http://schemas.openxmlformats.org/officeDocument/2006/customXml" ds:itemID="{36B0937C-037C-43B5-9747-8DC51D76BF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1C06DBF-33CB-4803-A705-9F1375E3968E}">
  <ds:schemaRefs>
    <ds:schemaRef ds:uri="http://schemas.microsoft.com/office/infopath/2007/PartnerControls"/>
    <ds:schemaRef ds:uri="http://schemas.microsoft.com/office/2006/metadata/properties"/>
    <ds:schemaRef ds:uri="http://purl.org/dc/dcmitype/"/>
    <ds:schemaRef ds:uri="http://schemas.microsoft.com/office/2006/documentManagement/types"/>
    <ds:schemaRef ds:uri="http://www.w3.org/XML/1998/namespace"/>
    <ds:schemaRef ds:uri="http://purl.org/dc/elements/1.1/"/>
    <ds:schemaRef ds:uri="http://purl.org/dc/terms/"/>
    <ds:schemaRef ds:uri="http://schemas.openxmlformats.org/package/2006/metadata/core-properties"/>
    <ds:schemaRef ds:uri="16c05727-aa75-4e4a-9b5f-8a80a1165891"/>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Classic clean sophisticated presentation</Template>
  <TotalTime>0</TotalTime>
  <Words>225</Words>
  <Application>Microsoft Office PowerPoint</Application>
  <PresentationFormat>Widescreen</PresentationFormat>
  <Paragraphs>24</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Constantia</vt:lpstr>
      <vt:lpstr>Gill Sans</vt:lpstr>
      <vt:lpstr>Helvetica Light</vt:lpstr>
      <vt:lpstr>Wingdings</vt:lpstr>
      <vt:lpstr>Office Theme</vt:lpstr>
      <vt:lpstr>Hospital Appointment and Management System Appointment and Management System</vt:lpstr>
      <vt:lpstr>PowerPoint Presentation</vt:lpstr>
      <vt:lpstr>Database Design &amp; PL/SQL Implementation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2025-03-26T09:29:14Z</dcterms:created>
  <dcterms:modified xsi:type="dcterms:W3CDTF">2025-03-26T11:04:15Z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