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Lesson 1: Introduction to the Web &amp; HTML</a:t>
            </a:r>
            <a:r>
              <a:rPr lang="en-GB"/>
              <a:t>(HyperText Mark-up Language)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 – Web Development Class</a:t>
            </a:r>
          </a:p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👀 Bonus Tip: View Page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Want to see how real websites are built?</a:t>
            </a:r>
          </a:p>
          <a:p>
            <a:r>
              <a:t>Right-click on any page and choose 'View Page Source'</a:t>
            </a:r>
          </a:p>
          <a:p>
            <a:r>
              <a:t>You’ll see the HTML behind the site!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Website?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is a collection of web pages</a:t>
            </a:r>
          </a:p>
          <a:p>
            <a:r>
              <a:t> You see websites every day: Google, YouTube, Roblox</a:t>
            </a:r>
          </a:p>
          <a:p>
            <a:r>
              <a:t> Websites are made with HTML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a Browser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browser helps you see websites</a:t>
            </a:r>
          </a:p>
          <a:p>
            <a:r>
              <a:t> Chrome, Safari, Edge, Firefox are examples</a:t>
            </a:r>
          </a:p>
          <a:p>
            <a:r>
              <a:t> Browsers read HTML and show the webpage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HTML stands for HyperText Markup Language</a:t>
            </a:r>
            <a:r>
              <a:rPr lang="en-GB"/>
              <a:t> </a:t>
            </a:r>
            <a:endParaRPr lang="en-GB"/>
          </a:p>
          <a:p>
            <a:r>
              <a:t> It tells browsers what to display</a:t>
            </a:r>
          </a:p>
          <a:p>
            <a:r>
              <a:t>Think of HTML as LEGO instructions for building a webpage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Write Our First HTML Page!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 CodePen or jsfiddle</a:t>
            </a:r>
            <a:r>
              <a:rPr lang="en-GB"/>
              <a:t> Vs-code</a:t>
            </a:r>
          </a:p>
          <a:p>
            <a:r>
              <a:t>- Copy and paste the HTML code on the next slide</a:t>
            </a:r>
          </a:p>
          <a:p>
            <a:r>
              <a:t>- View your first webpage!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Code: Hello,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/>
          </a:p>
          <a:p>
            <a:r>
              <a:rPr sz="2000"/>
              <a:t>&lt;!DOCTYPE html&gt;</a:t>
            </a:r>
            <a:endParaRPr sz="2000"/>
          </a:p>
          <a:p>
            <a:r>
              <a:rPr sz="2000"/>
              <a:t>&lt;html&gt;</a:t>
            </a:r>
            <a:endParaRPr sz="2000"/>
          </a:p>
          <a:p>
            <a:r>
              <a:rPr sz="2000"/>
              <a:t>  &lt;head&gt;</a:t>
            </a:r>
            <a:endParaRPr sz="2000"/>
          </a:p>
          <a:p>
            <a:r>
              <a:rPr sz="2000"/>
              <a:t>    &lt;title&gt;My First Page&lt;/title&gt;</a:t>
            </a:r>
            <a:endParaRPr sz="2000"/>
          </a:p>
          <a:p>
            <a:r>
              <a:rPr sz="2000"/>
              <a:t>  &lt;/head&gt;</a:t>
            </a:r>
            <a:endParaRPr sz="2000"/>
          </a:p>
          <a:p>
            <a:r>
              <a:rPr sz="2000"/>
              <a:t>  &lt;body&gt;</a:t>
            </a:r>
            <a:endParaRPr sz="2000"/>
          </a:p>
          <a:p>
            <a:r>
              <a:rPr sz="2000"/>
              <a:t>    &lt;h1&gt;Hello, World!&lt;/h1&gt;</a:t>
            </a:r>
            <a:endParaRPr sz="2000"/>
          </a:p>
          <a:p>
            <a:r>
              <a:rPr sz="2000"/>
              <a:t>    &lt;p&gt;Welcome to my very first website.&lt;/p&gt;</a:t>
            </a:r>
            <a:endParaRPr sz="2000"/>
          </a:p>
          <a:p>
            <a:r>
              <a:rPr sz="2000"/>
              <a:t>  &lt;/body&gt;</a:t>
            </a:r>
            <a:endParaRPr sz="2000"/>
          </a:p>
          <a:p>
            <a:r>
              <a:rPr sz="2000"/>
              <a:t>&lt;/html&gt;</a:t>
            </a:r>
            <a:endParaRPr sz="2000"/>
          </a:p>
          <a:p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the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&lt;!DOCTYPE html&gt;: Tells browser it's HTML</a:t>
            </a:r>
          </a:p>
          <a:p>
            <a:r>
              <a:t>- &lt;html&gt;: Starts the webpage</a:t>
            </a:r>
          </a:p>
          <a:p>
            <a:r>
              <a:t>- &lt;head&gt;: Info about the page</a:t>
            </a:r>
          </a:p>
          <a:p>
            <a:r>
              <a:t>- &lt;title&gt;: Tab title</a:t>
            </a:r>
          </a:p>
          <a:p>
            <a:r>
              <a:t>- &lt;body&gt;: What users see</a:t>
            </a:r>
          </a:p>
          <a:p>
            <a:r>
              <a:t>- &lt;h1&gt;: Big heading</a:t>
            </a:r>
          </a:p>
          <a:p>
            <a:r>
              <a:t>- &lt;p&gt;: Paragraph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Practice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Change &lt;h1&gt; to your name</a:t>
            </a:r>
          </a:p>
          <a:p>
            <a:r>
              <a:t> Change &lt;p&gt; to your favorite hobby</a:t>
            </a:r>
          </a:p>
          <a:p>
            <a:r>
              <a:t> Make it YOUR page!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Wrap-Up &amp;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You built your first webpage using HTML</a:t>
            </a:r>
          </a:p>
          <a:p>
            <a:r>
              <a:t> Homework: Create a personal homepage with:</a:t>
            </a:r>
          </a:p>
          <a:p>
            <a:r>
              <a:t>   A heading (your name)</a:t>
            </a:r>
          </a:p>
          <a:p>
            <a:r>
              <a:t>  A paragraph (your hobby)</a:t>
            </a:r>
          </a:p>
          <a:p>
            <a:r>
              <a:t>-Save or screenshot your work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1492</Words>
  <Application>WPS Presentation</Application>
  <PresentationFormat>On-screen Show (4:3)</PresentationFormat>
  <Paragraphs>73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Lesson 1: Introduction to the Web &amp; HTML</vt:lpstr>
      <vt:lpstr>What is a Website?</vt:lpstr>
      <vt:lpstr>What Does a Browser Do?</vt:lpstr>
      <vt:lpstr>What is HTML?</vt:lpstr>
      <vt:lpstr>Let's Write Our First HTML Page!</vt:lpstr>
      <vt:lpstr>Example Code: Hello, World!</vt:lpstr>
      <vt:lpstr>Understanding the HTML Tags</vt:lpstr>
      <vt:lpstr>🎯 Practice Time!</vt:lpstr>
      <vt:lpstr>✅ Wrap-Up &amp; Assignment</vt:lpstr>
      <vt:lpstr>👀 Bonus Tip: View Page Source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3</cp:revision>
  <dcterms:created xsi:type="dcterms:W3CDTF">2013-01-27T09:14:00Z</dcterms:created>
  <dcterms:modified xsi:type="dcterms:W3CDTF">2025-08-05T21:02:53Z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27ADF023D21B4044A0798F20E3FC1D13_12</vt:lpwstr>
  </property>
  <property fmtid="{D5CDD505-2E9C-101B-9397-08002B2CF9AE}" pid="3" name="KSOProductBuildVer">
    <vt:lpwstr>2057-12.2.0.21931</vt:lpwstr>
  </property>
</Properties>
</file>