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HTML– Web Development Lessons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Nuel Chris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1: Introduction to the Web &amp;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a website?</a:t>
            </a:r>
          </a:p>
          <a:p>
            <a:r>
              <a:t>• What does a browser do?</a:t>
            </a:r>
          </a:p>
          <a:p>
            <a:r>
              <a:t>• Introduction to HTML</a:t>
            </a:r>
          </a:p>
          <a:p>
            <a:r>
              <a:t>• Writing your first HTML tag (&lt;html&gt;, &lt;head&gt;, &lt;body&gt;)</a:t>
            </a:r>
          </a:p>
          <a:p>
            <a:r>
              <a:t>• Hands-on: Create a basic 'Hello, World!' web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2: Structuring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Headings: &lt;h1&gt; to &lt;h6&gt;</a:t>
            </a:r>
          </a:p>
          <a:p>
            <a:r>
              <a:t>• Paragraphs: &lt;p&gt;</a:t>
            </a:r>
          </a:p>
          <a:p>
            <a:r>
              <a:t>• Line breaks: &lt;br&gt;</a:t>
            </a:r>
          </a:p>
          <a:p>
            <a:r>
              <a:t>• Emphasis: &lt;strong&gt;, &lt;em&gt;</a:t>
            </a:r>
          </a:p>
          <a:p>
            <a:r>
              <a:t>• Hands-on: Create a short biography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3: Adding Images and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&lt;img&gt; tag and how to add pictures</a:t>
            </a:r>
          </a:p>
          <a:p>
            <a:r>
              <a:t>• The &lt;a&gt; tag and linking to websites</a:t>
            </a:r>
          </a:p>
          <a:p>
            <a:r>
              <a:t>• Attributes: src, href, alt, target</a:t>
            </a:r>
          </a:p>
          <a:p>
            <a:r>
              <a:t>• Hands-on: My Favorite Animals gallery with links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4: Lists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Ordered Lists (&lt;ol&gt;) and Unordered Lists (&lt;ul&gt;)</a:t>
            </a:r>
          </a:p>
          <a:p>
            <a:r>
              <a:t>• Table structure: &lt;table&gt;, &lt;tr&gt;, &lt;td&gt;, &lt;th&gt;</a:t>
            </a:r>
          </a:p>
          <a:p>
            <a:r>
              <a:t>• Styling basics (border, width)</a:t>
            </a:r>
          </a:p>
          <a:p>
            <a:r>
              <a:t>• Hands-on: My Weekly Schedule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5: Forms and Inputs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a form?</a:t>
            </a:r>
          </a:p>
          <a:p>
            <a:r>
              <a:t>• Tags: &lt;form&gt;, &lt;input&gt;, &lt;label&gt;, &lt;button&gt;</a:t>
            </a:r>
          </a:p>
          <a:p>
            <a:r>
              <a:t>• Input field types</a:t>
            </a:r>
          </a:p>
          <a:p>
            <a:r>
              <a:t>• Hands-on: Create a contact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6: Project Day + 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all lessons</a:t>
            </a:r>
          </a:p>
          <a:p>
            <a:r>
              <a:t>• Mini Project: My First Website</a:t>
            </a:r>
          </a:p>
          <a:p>
            <a:r>
              <a:t>• Includes: text, images, links, lists, and tables</a:t>
            </a:r>
          </a:p>
          <a:p>
            <a:r>
              <a:t>• Showcase and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Homework &amp; Recap Notes</a:t>
            </a:r>
          </a:p>
          <a:p>
            <a:r>
              <a:t>• GitHub Intro (</a:t>
            </a:r>
            <a:r>
              <a:rPr lang="en-GB"/>
              <a:t>later</a:t>
            </a:r>
            <a: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Presentation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HTML for Kids – Web Development Lessons</vt:lpstr>
      <vt:lpstr>Lesson 1: Introduction to the Web &amp; HTML</vt:lpstr>
      <vt:lpstr>Lesson 2: Structuring Web Pages</vt:lpstr>
      <vt:lpstr>Lesson 3: Adding Images and Links</vt:lpstr>
      <vt:lpstr>Lesson 4: Lists and Tables</vt:lpstr>
      <vt:lpstr>Lesson 5: Forms and Inputs (Optional)</vt:lpstr>
      <vt:lpstr>Lesson 6: Project Day + Revision</vt:lpstr>
      <vt:lpstr>Extras (Optional)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2</cp:revision>
  <dcterms:created xsi:type="dcterms:W3CDTF">2013-01-27T09:14:00Z</dcterms:created>
  <dcterms:modified xsi:type="dcterms:W3CDTF">2025-08-06T11:37:19Z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77E90A7D3BC04431914D0FB956DAF071_12</vt:lpwstr>
  </property>
  <property fmtid="{D5CDD505-2E9C-101B-9397-08002B2CF9AE}" pid="3" name="KSOProductBuildVer">
    <vt:lpwstr>2057-12.2.0.21931</vt:lpwstr>
  </property>
</Properties>
</file>