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2: Structuring Web Pages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HTML  – Web Development Class</a:t>
            </a:r>
          </a:p>
          <a:p>
            <a:r>
              <a:rPr dirty="0"/>
              <a:t>By Nuel Chris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What We'll Learn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heading tags (&lt;h1&gt; to &lt;h6&gt;)</a:t>
            </a:r>
          </a:p>
          <a:p>
            <a:r>
              <a:t>- Use paragraph and line break tags</a:t>
            </a:r>
          </a:p>
          <a:p>
            <a:r>
              <a:t>- Emphasize text with &lt;strong&gt; and &lt;em&gt;</a:t>
            </a:r>
          </a:p>
          <a:p>
            <a:r>
              <a:t>- Create a mini bio web page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🔠 Headings: &lt;h1&gt; to &lt;h6&gt;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Headings help organize your page</a:t>
            </a:r>
          </a:p>
          <a:p>
            <a:r>
              <a:rPr dirty="0"/>
              <a:t>- &lt;h1&gt; is the biggest, &lt;h6&gt; is the smallest</a:t>
            </a:r>
          </a:p>
          <a:p>
            <a:r>
              <a:rPr dirty="0"/>
              <a:t>- Used for titles, sections,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Headings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&lt;h1&gt;This is H1&lt;/h1&gt;</a:t>
            </a:r>
          </a:p>
          <a:p>
            <a:r>
              <a:rPr dirty="0"/>
              <a:t>&lt;h2&gt;This is H2&lt;/h2&gt;</a:t>
            </a:r>
          </a:p>
          <a:p>
            <a:r>
              <a:rPr dirty="0"/>
              <a:t>&lt;h3&gt;This is H3&lt;/h3&gt;</a:t>
            </a:r>
          </a:p>
          <a:p>
            <a:r>
              <a:rPr dirty="0"/>
              <a:t>&lt;h4&gt;This is H4&lt;/h4&gt;</a:t>
            </a:r>
          </a:p>
          <a:p>
            <a:r>
              <a:rPr dirty="0"/>
              <a:t>&lt;h5&gt;This is H5&lt;/h5&gt;</a:t>
            </a:r>
          </a:p>
          <a:p>
            <a:r>
              <a:rPr dirty="0"/>
              <a:t>&lt;h6&gt;This is H6&lt;/h6&gt;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📄 Paragraphs and Line 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&lt;p&gt;: Used for writing paragraphs</a:t>
            </a:r>
          </a:p>
          <a:p>
            <a:r>
              <a:rPr dirty="0"/>
              <a:t>- &lt;</a:t>
            </a:r>
            <a:r>
              <a:rPr dirty="0" err="1"/>
              <a:t>br</a:t>
            </a:r>
            <a:r>
              <a:rPr dirty="0"/>
              <a:t>&gt;: Adds a line break (no closing tag)</a:t>
            </a:r>
          </a:p>
          <a:p>
            <a:r>
              <a:rPr dirty="0"/>
              <a:t>- Helps separate and organize text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be continuing…….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187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Lesson 2: Structuring Web Pages</vt:lpstr>
      <vt:lpstr>🎯 What We'll Learn Today</vt:lpstr>
      <vt:lpstr>🔠 Headings: &lt;h1&gt; to &lt;h6&gt;</vt:lpstr>
      <vt:lpstr>Example: Headings</vt:lpstr>
      <vt:lpstr>📄 Paragraphs and Line Breaks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Emmanuel Chris</dc:creator>
  <cp:keywords/>
  <dc:description>generated using python-pptx</dc:description>
  <cp:lastModifiedBy>chrisnuel</cp:lastModifiedBy>
  <cp:revision>4</cp:revision>
  <dcterms:created xsi:type="dcterms:W3CDTF">2013-01-27T09:14:16Z</dcterms:created>
  <dcterms:modified xsi:type="dcterms:W3CDTF">2025-08-07T19:24:51Z</dcterms:modified>
  <cp:category/>
</cp:coreProperties>
</file>