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ppt/notesSlides/notesSlide6.xml" ContentType="application/vnd.openxmlformats-officedocument.presentationml.notesSlide+xml"/>
  <Override PartName="/ppt/comments/comment6.xml" ContentType="application/vnd.openxmlformats-officedocument.presentationml.comments+xml"/>
  <Override PartName="/ppt/notesSlides/notesSlide7.xml" ContentType="application/vnd.openxmlformats-officedocument.presentationml.notesSlide+xml"/>
  <Override PartName="/ppt/comments/comment7.xml" ContentType="application/vnd.openxmlformats-officedocument.presentationml.comments+xml"/>
  <Override PartName="/ppt/notesSlides/notesSlide8.xml" ContentType="application/vnd.openxmlformats-officedocument.presentationml.notesSlide+xml"/>
  <Override PartName="/ppt/comments/comment8.xml" ContentType="application/vnd.openxmlformats-officedocument.presentationml.comments+xml"/>
  <Override PartName="/ppt/notesSlides/notesSlide9.xml" ContentType="application/vnd.openxmlformats-officedocument.presentationml.notesSlide+xml"/>
  <Override PartName="/ppt/comments/comment9.xml" ContentType="application/vnd.openxmlformats-officedocument.presentationml.comments+xml"/>
  <Override PartName="/ppt/notesSlides/notesSlide10.xml" ContentType="application/vnd.openxmlformats-officedocument.presentationml.notesSlide+xml"/>
  <Override PartName="/ppt/comments/comment10.xml" ContentType="application/vnd.openxmlformats-officedocument.presentationml.comments+xml"/>
  <Override PartName="/ppt/notesSlides/notesSlide11.xml" ContentType="application/vnd.openxmlformats-officedocument.presentationml.notesSlide+xml"/>
  <Override PartName="/ppt/comments/comment11.xml" ContentType="application/vnd.openxmlformats-officedocument.presentationml.comments+xml"/>
  <Override PartName="/ppt/notesSlides/notesSlide12.xml" ContentType="application/vnd.openxmlformats-officedocument.presentationml.notesSlide+xml"/>
  <Override PartName="/ppt/comments/comment12.xml" ContentType="application/vnd.openxmlformats-officedocument.presentationml.comments+xml"/>
  <Override PartName="/ppt/notesSlides/notesSlide13.xml" ContentType="application/vnd.openxmlformats-officedocument.presentationml.notesSlide+xml"/>
  <Override PartName="/ppt/comments/comment13.xml" ContentType="application/vnd.openxmlformats-officedocument.presentationml.comments+xml"/>
  <Override PartName="/ppt/notesSlides/notesSlide14.xml" ContentType="application/vnd.openxmlformats-officedocument.presentationml.notesSlide+xml"/>
  <Override PartName="/ppt/comments/comment14.xml" ContentType="application/vnd.openxmlformats-officedocument.presentationml.comments+xml"/>
  <Override PartName="/ppt/notesSlides/notesSlide15.xml" ContentType="application/vnd.openxmlformats-officedocument.presentationml.notesSlide+xml"/>
  <Override PartName="/ppt/comments/comment15.xml" ContentType="application/vnd.openxmlformats-officedocument.presentationml.comments+xml"/>
  <Override PartName="/ppt/notesSlides/notesSlide16.xml" ContentType="application/vnd.openxmlformats-officedocument.presentationml.notesSlide+xml"/>
  <Override PartName="/ppt/comments/comment16.xml" ContentType="application/vnd.openxmlformats-officedocument.presentationml.comments+xml"/>
  <Override PartName="/ppt/notesSlides/notesSlide17.xml" ContentType="application/vnd.openxmlformats-officedocument.presentationml.notesSlide+xml"/>
  <Override PartName="/ppt/comments/comment17.xml" ContentType="application/vnd.openxmlformats-officedocument.presentationml.comments+xml"/>
  <Override PartName="/ppt/notesSlides/notesSlide18.xml" ContentType="application/vnd.openxmlformats-officedocument.presentationml.notesSlide+xml"/>
  <Override PartName="/ppt/comments/comment18.xml" ContentType="application/vnd.openxmlformats-officedocument.presentationml.comments+xml"/>
  <Override PartName="/ppt/notesSlides/notesSlide19.xml" ContentType="application/vnd.openxmlformats-officedocument.presentationml.notesSlide+xml"/>
  <Override PartName="/ppt/comments/comment19.xml" ContentType="application/vnd.openxmlformats-officedocument.presentationml.comments+xml"/>
  <Override PartName="/ppt/notesSlides/notesSlide20.xml" ContentType="application/vnd.openxmlformats-officedocument.presentationml.notesSlide+xml"/>
  <Override PartName="/ppt/comments/comment2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0" r:id="rId2"/>
    <p:sldId id="261" r:id="rId3"/>
    <p:sldId id="281" r:id="rId4"/>
    <p:sldId id="282" r:id="rId5"/>
    <p:sldId id="283" r:id="rId6"/>
    <p:sldId id="263" r:id="rId7"/>
    <p:sldId id="264" r:id="rId8"/>
    <p:sldId id="277" r:id="rId9"/>
    <p:sldId id="278" r:id="rId10"/>
    <p:sldId id="279" r:id="rId11"/>
    <p:sldId id="280" r:id="rId12"/>
    <p:sldId id="265" r:id="rId13"/>
    <p:sldId id="267" r:id="rId14"/>
    <p:sldId id="266" r:id="rId15"/>
    <p:sldId id="268" r:id="rId16"/>
    <p:sldId id="269" r:id="rId17"/>
    <p:sldId id="271" r:id="rId18"/>
    <p:sldId id="270" r:id="rId19"/>
    <p:sldId id="272" r:id="rId20"/>
    <p:sldId id="273" r:id="rId21"/>
    <p:sldId id="274"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1-09T00:40:06.440" idx="1">
    <p:pos x="1339" y="2669"/>
    <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4-11-09T00:40:06.440" idx="1">
    <p:pos x="1339" y="2669"/>
    <p:text/>
    <p:extLst>
      <p:ext uri="{C676402C-5697-4E1C-873F-D02D1690AC5C}">
        <p15:threadingInfo xmlns:p15="http://schemas.microsoft.com/office/powerpoint/2012/main" timeZoneBias="4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4-11-09T00:40:06.440" idx="1">
    <p:pos x="1339" y="2669"/>
    <p:text/>
    <p:extLst>
      <p:ext uri="{C676402C-5697-4E1C-873F-D02D1690AC5C}">
        <p15:threadingInfo xmlns:p15="http://schemas.microsoft.com/office/powerpoint/2012/main" timeZoneBias="4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4-11-09T00:40:06.440" idx="1">
    <p:pos x="1339" y="2669"/>
    <p:text/>
    <p:extLst>
      <p:ext uri="{C676402C-5697-4E1C-873F-D02D1690AC5C}">
        <p15:threadingInfo xmlns:p15="http://schemas.microsoft.com/office/powerpoint/2012/main" timeZoneBias="48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4-11-09T00:40:06.440" idx="1">
    <p:pos x="1339" y="2669"/>
    <p:text/>
    <p:extLst>
      <p:ext uri="{C676402C-5697-4E1C-873F-D02D1690AC5C}">
        <p15:threadingInfo xmlns:p15="http://schemas.microsoft.com/office/powerpoint/2012/main" timeZoneBias="48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4-11-09T00:40:06.440" idx="1">
    <p:pos x="1339" y="2669"/>
    <p:text/>
    <p:extLst>
      <p:ext uri="{C676402C-5697-4E1C-873F-D02D1690AC5C}">
        <p15:threadingInfo xmlns:p15="http://schemas.microsoft.com/office/powerpoint/2012/main" timeZoneBias="48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4-11-09T00:40:06.440" idx="1">
    <p:pos x="1339" y="2669"/>
    <p:text/>
    <p:extLst>
      <p:ext uri="{C676402C-5697-4E1C-873F-D02D1690AC5C}">
        <p15:threadingInfo xmlns:p15="http://schemas.microsoft.com/office/powerpoint/2012/main" timeZoneBias="48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24-11-09T00:40:06.440" idx="1">
    <p:pos x="1339" y="2669"/>
    <p:text/>
    <p:extLst>
      <p:ext uri="{C676402C-5697-4E1C-873F-D02D1690AC5C}">
        <p15:threadingInfo xmlns:p15="http://schemas.microsoft.com/office/powerpoint/2012/main" timeZoneBias="48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24-11-09T00:40:06.440" idx="1">
    <p:pos x="1339" y="2669"/>
    <p:text/>
    <p:extLst>
      <p:ext uri="{C676402C-5697-4E1C-873F-D02D1690AC5C}">
        <p15:threadingInfo xmlns:p15="http://schemas.microsoft.com/office/powerpoint/2012/main" timeZoneBias="48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24-11-09T00:40:06.440" idx="1">
    <p:pos x="1339" y="2669"/>
    <p:text/>
    <p:extLst>
      <p:ext uri="{C676402C-5697-4E1C-873F-D02D1690AC5C}">
        <p15:threadingInfo xmlns:p15="http://schemas.microsoft.com/office/powerpoint/2012/main" timeZoneBias="48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24-11-09T00:40:06.440" idx="1">
    <p:pos x="1339" y="2669"/>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11-09T00:40:06.440" idx="1">
    <p:pos x="1339" y="2669"/>
    <p:text/>
    <p:extLst>
      <p:ext uri="{C676402C-5697-4E1C-873F-D02D1690AC5C}">
        <p15:threadingInfo xmlns:p15="http://schemas.microsoft.com/office/powerpoint/2012/main" timeZoneBias="48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24-11-09T00:40:06.440" idx="1">
    <p:pos x="1339" y="2669"/>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4-11-09T00:40:06.440" idx="1">
    <p:pos x="1339" y="2669"/>
    <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4-11-09T00:40:06.440" idx="1">
    <p:pos x="1339" y="2669"/>
    <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4-11-09T00:40:06.440" idx="1">
    <p:pos x="1339" y="2669"/>
    <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4-11-09T00:40:06.440" idx="1">
    <p:pos x="1339" y="2669"/>
    <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4-11-09T00:40:06.440" idx="1">
    <p:pos x="1339" y="2669"/>
    <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4-11-09T00:40:06.440" idx="1">
    <p:pos x="1339" y="2669"/>
    <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4-11-09T00:40:06.440" idx="1">
    <p:pos x="1339" y="2669"/>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05F6E9-F442-4196-A750-AE98003CDCCB}"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EDF4B4-FEBA-4B2B-BDFB-939582FD2E6B}" type="slidenum">
              <a:rPr lang="en-US" smtClean="0"/>
              <a:t>‹#›</a:t>
            </a:fld>
            <a:endParaRPr lang="en-US"/>
          </a:p>
        </p:txBody>
      </p:sp>
    </p:spTree>
    <p:extLst>
      <p:ext uri="{BB962C8B-B14F-4D97-AF65-F5344CB8AC3E}">
        <p14:creationId xmlns:p14="http://schemas.microsoft.com/office/powerpoint/2010/main" val="46752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9CD631-0BD8-483D-AEA4-1454802E7485}" type="slidenum">
              <a:rPr lang="en-US" smtClean="0"/>
              <a:t>1</a:t>
            </a:fld>
            <a:endParaRPr lang="en-US" dirty="0"/>
          </a:p>
        </p:txBody>
      </p:sp>
    </p:spTree>
    <p:extLst>
      <p:ext uri="{BB962C8B-B14F-4D97-AF65-F5344CB8AC3E}">
        <p14:creationId xmlns:p14="http://schemas.microsoft.com/office/powerpoint/2010/main" val="4004085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9CD631-0BD8-483D-AEA4-1454802E7485}" type="slidenum">
              <a:rPr lang="en-US" smtClean="0"/>
              <a:t>10</a:t>
            </a:fld>
            <a:endParaRPr lang="en-US" dirty="0"/>
          </a:p>
        </p:txBody>
      </p:sp>
    </p:spTree>
    <p:extLst>
      <p:ext uri="{BB962C8B-B14F-4D97-AF65-F5344CB8AC3E}">
        <p14:creationId xmlns:p14="http://schemas.microsoft.com/office/powerpoint/2010/main" val="1330938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9CD631-0BD8-483D-AEA4-1454802E7485}" type="slidenum">
              <a:rPr lang="en-US" smtClean="0"/>
              <a:t>11</a:t>
            </a:fld>
            <a:endParaRPr lang="en-US" dirty="0"/>
          </a:p>
        </p:txBody>
      </p:sp>
    </p:spTree>
    <p:extLst>
      <p:ext uri="{BB962C8B-B14F-4D97-AF65-F5344CB8AC3E}">
        <p14:creationId xmlns:p14="http://schemas.microsoft.com/office/powerpoint/2010/main" val="936499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9CD631-0BD8-483D-AEA4-1454802E7485}" type="slidenum">
              <a:rPr lang="en-US" smtClean="0"/>
              <a:t>12</a:t>
            </a:fld>
            <a:endParaRPr lang="en-US" dirty="0"/>
          </a:p>
        </p:txBody>
      </p:sp>
    </p:spTree>
    <p:extLst>
      <p:ext uri="{BB962C8B-B14F-4D97-AF65-F5344CB8AC3E}">
        <p14:creationId xmlns:p14="http://schemas.microsoft.com/office/powerpoint/2010/main" val="3236842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9CD631-0BD8-483D-AEA4-1454802E7485}" type="slidenum">
              <a:rPr lang="en-US" smtClean="0"/>
              <a:t>14</a:t>
            </a:fld>
            <a:endParaRPr lang="en-US" dirty="0"/>
          </a:p>
        </p:txBody>
      </p:sp>
    </p:spTree>
    <p:extLst>
      <p:ext uri="{BB962C8B-B14F-4D97-AF65-F5344CB8AC3E}">
        <p14:creationId xmlns:p14="http://schemas.microsoft.com/office/powerpoint/2010/main" val="2798406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9CD631-0BD8-483D-AEA4-1454802E7485}" type="slidenum">
              <a:rPr lang="en-US" smtClean="0"/>
              <a:t>15</a:t>
            </a:fld>
            <a:endParaRPr lang="en-US" dirty="0"/>
          </a:p>
        </p:txBody>
      </p:sp>
    </p:spTree>
    <p:extLst>
      <p:ext uri="{BB962C8B-B14F-4D97-AF65-F5344CB8AC3E}">
        <p14:creationId xmlns:p14="http://schemas.microsoft.com/office/powerpoint/2010/main" val="811536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9CD631-0BD8-483D-AEA4-1454802E7485}" type="slidenum">
              <a:rPr lang="en-US" smtClean="0"/>
              <a:t>16</a:t>
            </a:fld>
            <a:endParaRPr lang="en-US" dirty="0"/>
          </a:p>
        </p:txBody>
      </p:sp>
    </p:spTree>
    <p:extLst>
      <p:ext uri="{BB962C8B-B14F-4D97-AF65-F5344CB8AC3E}">
        <p14:creationId xmlns:p14="http://schemas.microsoft.com/office/powerpoint/2010/main" val="1203862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9CD631-0BD8-483D-AEA4-1454802E7485}" type="slidenum">
              <a:rPr lang="en-US" smtClean="0"/>
              <a:t>18</a:t>
            </a:fld>
            <a:endParaRPr lang="en-US" dirty="0"/>
          </a:p>
        </p:txBody>
      </p:sp>
    </p:spTree>
    <p:extLst>
      <p:ext uri="{BB962C8B-B14F-4D97-AF65-F5344CB8AC3E}">
        <p14:creationId xmlns:p14="http://schemas.microsoft.com/office/powerpoint/2010/main" val="658829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9CD631-0BD8-483D-AEA4-1454802E7485}" type="slidenum">
              <a:rPr lang="en-US" smtClean="0"/>
              <a:t>20</a:t>
            </a:fld>
            <a:endParaRPr lang="en-US" dirty="0"/>
          </a:p>
        </p:txBody>
      </p:sp>
    </p:spTree>
    <p:extLst>
      <p:ext uri="{BB962C8B-B14F-4D97-AF65-F5344CB8AC3E}">
        <p14:creationId xmlns:p14="http://schemas.microsoft.com/office/powerpoint/2010/main" val="1585668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9CD631-0BD8-483D-AEA4-1454802E7485}" type="slidenum">
              <a:rPr lang="en-US" smtClean="0"/>
              <a:t>21</a:t>
            </a:fld>
            <a:endParaRPr lang="en-US" dirty="0"/>
          </a:p>
        </p:txBody>
      </p:sp>
    </p:spTree>
    <p:extLst>
      <p:ext uri="{BB962C8B-B14F-4D97-AF65-F5344CB8AC3E}">
        <p14:creationId xmlns:p14="http://schemas.microsoft.com/office/powerpoint/2010/main" val="1416471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9CD631-0BD8-483D-AEA4-1454802E7485}" type="slidenum">
              <a:rPr lang="en-US" smtClean="0"/>
              <a:t>22</a:t>
            </a:fld>
            <a:endParaRPr lang="en-US" dirty="0"/>
          </a:p>
        </p:txBody>
      </p:sp>
    </p:spTree>
    <p:extLst>
      <p:ext uri="{BB962C8B-B14F-4D97-AF65-F5344CB8AC3E}">
        <p14:creationId xmlns:p14="http://schemas.microsoft.com/office/powerpoint/2010/main" val="3196543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9CD631-0BD8-483D-AEA4-1454802E7485}" type="slidenum">
              <a:rPr lang="en-US" smtClean="0"/>
              <a:t>2</a:t>
            </a:fld>
            <a:endParaRPr lang="en-US" dirty="0"/>
          </a:p>
        </p:txBody>
      </p:sp>
    </p:spTree>
    <p:extLst>
      <p:ext uri="{BB962C8B-B14F-4D97-AF65-F5344CB8AC3E}">
        <p14:creationId xmlns:p14="http://schemas.microsoft.com/office/powerpoint/2010/main" val="3192621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9CD631-0BD8-483D-AEA4-1454802E7485}" type="slidenum">
              <a:rPr lang="en-US" smtClean="0"/>
              <a:t>23</a:t>
            </a:fld>
            <a:endParaRPr lang="en-US" dirty="0"/>
          </a:p>
        </p:txBody>
      </p:sp>
    </p:spTree>
    <p:extLst>
      <p:ext uri="{BB962C8B-B14F-4D97-AF65-F5344CB8AC3E}">
        <p14:creationId xmlns:p14="http://schemas.microsoft.com/office/powerpoint/2010/main" val="1680673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9CD631-0BD8-483D-AEA4-1454802E7485}" type="slidenum">
              <a:rPr lang="en-US" smtClean="0"/>
              <a:t>3</a:t>
            </a:fld>
            <a:endParaRPr lang="en-US" dirty="0"/>
          </a:p>
        </p:txBody>
      </p:sp>
    </p:spTree>
    <p:extLst>
      <p:ext uri="{BB962C8B-B14F-4D97-AF65-F5344CB8AC3E}">
        <p14:creationId xmlns:p14="http://schemas.microsoft.com/office/powerpoint/2010/main" val="2796862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9CD631-0BD8-483D-AEA4-1454802E7485}" type="slidenum">
              <a:rPr lang="en-US" smtClean="0"/>
              <a:t>4</a:t>
            </a:fld>
            <a:endParaRPr lang="en-US" dirty="0"/>
          </a:p>
        </p:txBody>
      </p:sp>
    </p:spTree>
    <p:extLst>
      <p:ext uri="{BB962C8B-B14F-4D97-AF65-F5344CB8AC3E}">
        <p14:creationId xmlns:p14="http://schemas.microsoft.com/office/powerpoint/2010/main" val="2057122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9CD631-0BD8-483D-AEA4-1454802E7485}" type="slidenum">
              <a:rPr lang="en-US" smtClean="0"/>
              <a:t>5</a:t>
            </a:fld>
            <a:endParaRPr lang="en-US" dirty="0"/>
          </a:p>
        </p:txBody>
      </p:sp>
    </p:spTree>
    <p:extLst>
      <p:ext uri="{BB962C8B-B14F-4D97-AF65-F5344CB8AC3E}">
        <p14:creationId xmlns:p14="http://schemas.microsoft.com/office/powerpoint/2010/main" val="3968173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9CD631-0BD8-483D-AEA4-1454802E7485}" type="slidenum">
              <a:rPr lang="en-US" smtClean="0"/>
              <a:t>6</a:t>
            </a:fld>
            <a:endParaRPr lang="en-US" dirty="0"/>
          </a:p>
        </p:txBody>
      </p:sp>
    </p:spTree>
    <p:extLst>
      <p:ext uri="{BB962C8B-B14F-4D97-AF65-F5344CB8AC3E}">
        <p14:creationId xmlns:p14="http://schemas.microsoft.com/office/powerpoint/2010/main" val="3735293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9CD631-0BD8-483D-AEA4-1454802E7485}" type="slidenum">
              <a:rPr lang="en-US" smtClean="0"/>
              <a:t>7</a:t>
            </a:fld>
            <a:endParaRPr lang="en-US" dirty="0"/>
          </a:p>
        </p:txBody>
      </p:sp>
    </p:spTree>
    <p:extLst>
      <p:ext uri="{BB962C8B-B14F-4D97-AF65-F5344CB8AC3E}">
        <p14:creationId xmlns:p14="http://schemas.microsoft.com/office/powerpoint/2010/main" val="2874254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9CD631-0BD8-483D-AEA4-1454802E7485}" type="slidenum">
              <a:rPr lang="en-US" smtClean="0"/>
              <a:t>8</a:t>
            </a:fld>
            <a:endParaRPr lang="en-US" dirty="0"/>
          </a:p>
        </p:txBody>
      </p:sp>
    </p:spTree>
    <p:extLst>
      <p:ext uri="{BB962C8B-B14F-4D97-AF65-F5344CB8AC3E}">
        <p14:creationId xmlns:p14="http://schemas.microsoft.com/office/powerpoint/2010/main" val="476435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9CD631-0BD8-483D-AEA4-1454802E7485}" type="slidenum">
              <a:rPr lang="en-US" smtClean="0"/>
              <a:t>9</a:t>
            </a:fld>
            <a:endParaRPr lang="en-US" dirty="0"/>
          </a:p>
        </p:txBody>
      </p:sp>
    </p:spTree>
    <p:extLst>
      <p:ext uri="{BB962C8B-B14F-4D97-AF65-F5344CB8AC3E}">
        <p14:creationId xmlns:p14="http://schemas.microsoft.com/office/powerpoint/2010/main" val="2239126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4056A-B5F5-4E76-8C29-1CD0CBCF1E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F5089B-3B43-4275-B257-2BB07EDADA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13CFCC-3BA5-4C24-85B1-1118AE37E1E4}"/>
              </a:ext>
            </a:extLst>
          </p:cNvPr>
          <p:cNvSpPr>
            <a:spLocks noGrp="1"/>
          </p:cNvSpPr>
          <p:nvPr>
            <p:ph type="dt" sz="half" idx="10"/>
          </p:nvPr>
        </p:nvSpPr>
        <p:spPr/>
        <p:txBody>
          <a:bodyPr/>
          <a:lstStyle/>
          <a:p>
            <a:fld id="{A4A86E65-EC4F-4982-BE95-3510A58B6D1D}" type="datetimeFigureOut">
              <a:rPr lang="en-US" smtClean="0"/>
              <a:t>12/4/2024</a:t>
            </a:fld>
            <a:endParaRPr lang="en-US"/>
          </a:p>
        </p:txBody>
      </p:sp>
      <p:sp>
        <p:nvSpPr>
          <p:cNvPr id="5" name="Footer Placeholder 4">
            <a:extLst>
              <a:ext uri="{FF2B5EF4-FFF2-40B4-BE49-F238E27FC236}">
                <a16:creationId xmlns:a16="http://schemas.microsoft.com/office/drawing/2014/main" id="{17F50873-7F75-42C4-9B83-5979DE823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F1F1A1-5BDD-4551-9775-0BDB79E44A13}"/>
              </a:ext>
            </a:extLst>
          </p:cNvPr>
          <p:cNvSpPr>
            <a:spLocks noGrp="1"/>
          </p:cNvSpPr>
          <p:nvPr>
            <p:ph type="sldNum" sz="quarter" idx="12"/>
          </p:nvPr>
        </p:nvSpPr>
        <p:spPr/>
        <p:txBody>
          <a:bodyPr/>
          <a:lstStyle/>
          <a:p>
            <a:fld id="{5BFC5349-C10E-4404-8861-E3E93C6324C1}" type="slidenum">
              <a:rPr lang="en-US" smtClean="0"/>
              <a:t>‹#›</a:t>
            </a:fld>
            <a:endParaRPr lang="en-US"/>
          </a:p>
        </p:txBody>
      </p:sp>
    </p:spTree>
    <p:extLst>
      <p:ext uri="{BB962C8B-B14F-4D97-AF65-F5344CB8AC3E}">
        <p14:creationId xmlns:p14="http://schemas.microsoft.com/office/powerpoint/2010/main" val="641146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E8860-A600-4B5F-90E8-849823369C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146465-D3C8-4980-9CE4-1C48932C886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42115-B5E2-4D0F-8321-739181EF0285}"/>
              </a:ext>
            </a:extLst>
          </p:cNvPr>
          <p:cNvSpPr>
            <a:spLocks noGrp="1"/>
          </p:cNvSpPr>
          <p:nvPr>
            <p:ph type="dt" sz="half" idx="10"/>
          </p:nvPr>
        </p:nvSpPr>
        <p:spPr/>
        <p:txBody>
          <a:bodyPr/>
          <a:lstStyle/>
          <a:p>
            <a:fld id="{A4A86E65-EC4F-4982-BE95-3510A58B6D1D}" type="datetimeFigureOut">
              <a:rPr lang="en-US" smtClean="0"/>
              <a:t>12/4/2024</a:t>
            </a:fld>
            <a:endParaRPr lang="en-US"/>
          </a:p>
        </p:txBody>
      </p:sp>
      <p:sp>
        <p:nvSpPr>
          <p:cNvPr id="5" name="Footer Placeholder 4">
            <a:extLst>
              <a:ext uri="{FF2B5EF4-FFF2-40B4-BE49-F238E27FC236}">
                <a16:creationId xmlns:a16="http://schemas.microsoft.com/office/drawing/2014/main" id="{96ACD05F-568E-45CB-A156-C0457AECAE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A55B69-5765-4649-8DD0-28C5DCE29992}"/>
              </a:ext>
            </a:extLst>
          </p:cNvPr>
          <p:cNvSpPr>
            <a:spLocks noGrp="1"/>
          </p:cNvSpPr>
          <p:nvPr>
            <p:ph type="sldNum" sz="quarter" idx="12"/>
          </p:nvPr>
        </p:nvSpPr>
        <p:spPr/>
        <p:txBody>
          <a:bodyPr/>
          <a:lstStyle/>
          <a:p>
            <a:fld id="{5BFC5349-C10E-4404-8861-E3E93C6324C1}" type="slidenum">
              <a:rPr lang="en-US" smtClean="0"/>
              <a:t>‹#›</a:t>
            </a:fld>
            <a:endParaRPr lang="en-US"/>
          </a:p>
        </p:txBody>
      </p:sp>
    </p:spTree>
    <p:extLst>
      <p:ext uri="{BB962C8B-B14F-4D97-AF65-F5344CB8AC3E}">
        <p14:creationId xmlns:p14="http://schemas.microsoft.com/office/powerpoint/2010/main" val="3684832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4BC7B5-5E60-426A-93FE-C88BE52776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EAEE78-DA6F-422C-97EF-FF91C666127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ED9BD7-9267-435D-A59C-700F22E98C32}"/>
              </a:ext>
            </a:extLst>
          </p:cNvPr>
          <p:cNvSpPr>
            <a:spLocks noGrp="1"/>
          </p:cNvSpPr>
          <p:nvPr>
            <p:ph type="dt" sz="half" idx="10"/>
          </p:nvPr>
        </p:nvSpPr>
        <p:spPr/>
        <p:txBody>
          <a:bodyPr/>
          <a:lstStyle/>
          <a:p>
            <a:fld id="{A4A86E65-EC4F-4982-BE95-3510A58B6D1D}" type="datetimeFigureOut">
              <a:rPr lang="en-US" smtClean="0"/>
              <a:t>12/4/2024</a:t>
            </a:fld>
            <a:endParaRPr lang="en-US"/>
          </a:p>
        </p:txBody>
      </p:sp>
      <p:sp>
        <p:nvSpPr>
          <p:cNvPr id="5" name="Footer Placeholder 4">
            <a:extLst>
              <a:ext uri="{FF2B5EF4-FFF2-40B4-BE49-F238E27FC236}">
                <a16:creationId xmlns:a16="http://schemas.microsoft.com/office/drawing/2014/main" id="{14512883-339D-4886-BEFD-7D1016AECB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F1E86A-C2CC-42DA-9AE3-E4A9DEC8E038}"/>
              </a:ext>
            </a:extLst>
          </p:cNvPr>
          <p:cNvSpPr>
            <a:spLocks noGrp="1"/>
          </p:cNvSpPr>
          <p:nvPr>
            <p:ph type="sldNum" sz="quarter" idx="12"/>
          </p:nvPr>
        </p:nvSpPr>
        <p:spPr/>
        <p:txBody>
          <a:bodyPr/>
          <a:lstStyle/>
          <a:p>
            <a:fld id="{5BFC5349-C10E-4404-8861-E3E93C6324C1}" type="slidenum">
              <a:rPr lang="en-US" smtClean="0"/>
              <a:t>‹#›</a:t>
            </a:fld>
            <a:endParaRPr lang="en-US"/>
          </a:p>
        </p:txBody>
      </p:sp>
    </p:spTree>
    <p:extLst>
      <p:ext uri="{BB962C8B-B14F-4D97-AF65-F5344CB8AC3E}">
        <p14:creationId xmlns:p14="http://schemas.microsoft.com/office/powerpoint/2010/main" val="273758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993CD-9429-4EBA-9DB8-07C190BF6D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A1BDC-7AD8-4D28-8982-50F54D83E00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00BD6A-F489-4A27-9359-F47F8DF3C2B6}"/>
              </a:ext>
            </a:extLst>
          </p:cNvPr>
          <p:cNvSpPr>
            <a:spLocks noGrp="1"/>
          </p:cNvSpPr>
          <p:nvPr>
            <p:ph type="dt" sz="half" idx="10"/>
          </p:nvPr>
        </p:nvSpPr>
        <p:spPr/>
        <p:txBody>
          <a:bodyPr/>
          <a:lstStyle/>
          <a:p>
            <a:fld id="{A4A86E65-EC4F-4982-BE95-3510A58B6D1D}" type="datetimeFigureOut">
              <a:rPr lang="en-US" smtClean="0"/>
              <a:t>12/4/2024</a:t>
            </a:fld>
            <a:endParaRPr lang="en-US"/>
          </a:p>
        </p:txBody>
      </p:sp>
      <p:sp>
        <p:nvSpPr>
          <p:cNvPr id="5" name="Footer Placeholder 4">
            <a:extLst>
              <a:ext uri="{FF2B5EF4-FFF2-40B4-BE49-F238E27FC236}">
                <a16:creationId xmlns:a16="http://schemas.microsoft.com/office/drawing/2014/main" id="{676E5966-D78C-4BDC-B698-14DE0F0B3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7401A1-DC42-42B6-8B26-63779CD31A90}"/>
              </a:ext>
            </a:extLst>
          </p:cNvPr>
          <p:cNvSpPr>
            <a:spLocks noGrp="1"/>
          </p:cNvSpPr>
          <p:nvPr>
            <p:ph type="sldNum" sz="quarter" idx="12"/>
          </p:nvPr>
        </p:nvSpPr>
        <p:spPr/>
        <p:txBody>
          <a:bodyPr/>
          <a:lstStyle/>
          <a:p>
            <a:fld id="{5BFC5349-C10E-4404-8861-E3E93C6324C1}" type="slidenum">
              <a:rPr lang="en-US" smtClean="0"/>
              <a:t>‹#›</a:t>
            </a:fld>
            <a:endParaRPr lang="en-US"/>
          </a:p>
        </p:txBody>
      </p:sp>
    </p:spTree>
    <p:extLst>
      <p:ext uri="{BB962C8B-B14F-4D97-AF65-F5344CB8AC3E}">
        <p14:creationId xmlns:p14="http://schemas.microsoft.com/office/powerpoint/2010/main" val="2126541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8321B-57D2-4C0E-9FDE-7C962A489D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468991-6A0C-45DE-915D-EC90EDBAC8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B313FD-B409-4509-A6F7-21DCA554B9E6}"/>
              </a:ext>
            </a:extLst>
          </p:cNvPr>
          <p:cNvSpPr>
            <a:spLocks noGrp="1"/>
          </p:cNvSpPr>
          <p:nvPr>
            <p:ph type="dt" sz="half" idx="10"/>
          </p:nvPr>
        </p:nvSpPr>
        <p:spPr/>
        <p:txBody>
          <a:bodyPr/>
          <a:lstStyle/>
          <a:p>
            <a:fld id="{A4A86E65-EC4F-4982-BE95-3510A58B6D1D}" type="datetimeFigureOut">
              <a:rPr lang="en-US" smtClean="0"/>
              <a:t>12/4/2024</a:t>
            </a:fld>
            <a:endParaRPr lang="en-US"/>
          </a:p>
        </p:txBody>
      </p:sp>
      <p:sp>
        <p:nvSpPr>
          <p:cNvPr id="5" name="Footer Placeholder 4">
            <a:extLst>
              <a:ext uri="{FF2B5EF4-FFF2-40B4-BE49-F238E27FC236}">
                <a16:creationId xmlns:a16="http://schemas.microsoft.com/office/drawing/2014/main" id="{C06936DB-5AE2-4586-B2B8-9F5BC9F0A6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F2BD64-B9FF-4D6D-9832-408347264BEE}"/>
              </a:ext>
            </a:extLst>
          </p:cNvPr>
          <p:cNvSpPr>
            <a:spLocks noGrp="1"/>
          </p:cNvSpPr>
          <p:nvPr>
            <p:ph type="sldNum" sz="quarter" idx="12"/>
          </p:nvPr>
        </p:nvSpPr>
        <p:spPr/>
        <p:txBody>
          <a:bodyPr/>
          <a:lstStyle/>
          <a:p>
            <a:fld id="{5BFC5349-C10E-4404-8861-E3E93C6324C1}" type="slidenum">
              <a:rPr lang="en-US" smtClean="0"/>
              <a:t>‹#›</a:t>
            </a:fld>
            <a:endParaRPr lang="en-US"/>
          </a:p>
        </p:txBody>
      </p:sp>
    </p:spTree>
    <p:extLst>
      <p:ext uri="{BB962C8B-B14F-4D97-AF65-F5344CB8AC3E}">
        <p14:creationId xmlns:p14="http://schemas.microsoft.com/office/powerpoint/2010/main" val="2724614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A5D72-A347-4D84-81EE-45E8566208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B2D1E7-D0EC-4C8B-9BA2-ED4D4132807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A6B236-758F-493B-B399-6FABC23E68D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13FD0F-400B-4A8E-B03C-4A15305401A5}"/>
              </a:ext>
            </a:extLst>
          </p:cNvPr>
          <p:cNvSpPr>
            <a:spLocks noGrp="1"/>
          </p:cNvSpPr>
          <p:nvPr>
            <p:ph type="dt" sz="half" idx="10"/>
          </p:nvPr>
        </p:nvSpPr>
        <p:spPr/>
        <p:txBody>
          <a:bodyPr/>
          <a:lstStyle/>
          <a:p>
            <a:fld id="{A4A86E65-EC4F-4982-BE95-3510A58B6D1D}" type="datetimeFigureOut">
              <a:rPr lang="en-US" smtClean="0"/>
              <a:t>12/4/2024</a:t>
            </a:fld>
            <a:endParaRPr lang="en-US"/>
          </a:p>
        </p:txBody>
      </p:sp>
      <p:sp>
        <p:nvSpPr>
          <p:cNvPr id="6" name="Footer Placeholder 5">
            <a:extLst>
              <a:ext uri="{FF2B5EF4-FFF2-40B4-BE49-F238E27FC236}">
                <a16:creationId xmlns:a16="http://schemas.microsoft.com/office/drawing/2014/main" id="{B6057B4D-BF18-4731-81FA-DC7639206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4F061C-8CD5-43AE-8555-F84285079650}"/>
              </a:ext>
            </a:extLst>
          </p:cNvPr>
          <p:cNvSpPr>
            <a:spLocks noGrp="1"/>
          </p:cNvSpPr>
          <p:nvPr>
            <p:ph type="sldNum" sz="quarter" idx="12"/>
          </p:nvPr>
        </p:nvSpPr>
        <p:spPr/>
        <p:txBody>
          <a:bodyPr/>
          <a:lstStyle/>
          <a:p>
            <a:fld id="{5BFC5349-C10E-4404-8861-E3E93C6324C1}" type="slidenum">
              <a:rPr lang="en-US" smtClean="0"/>
              <a:t>‹#›</a:t>
            </a:fld>
            <a:endParaRPr lang="en-US"/>
          </a:p>
        </p:txBody>
      </p:sp>
    </p:spTree>
    <p:extLst>
      <p:ext uri="{BB962C8B-B14F-4D97-AF65-F5344CB8AC3E}">
        <p14:creationId xmlns:p14="http://schemas.microsoft.com/office/powerpoint/2010/main" val="4225636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288C0-DE1F-4DBF-9B95-DC7C5757AA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05275C-4AA7-42CD-8B12-C11D45F9A5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29537D-739E-4531-A4FD-4A42D209DEA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AF7259-E664-4522-9A96-5390FADFEA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F0928DF-F317-47BB-A83E-3CBC06DF14B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0C4C11-AB22-4CAC-B25C-913DE7208A0A}"/>
              </a:ext>
            </a:extLst>
          </p:cNvPr>
          <p:cNvSpPr>
            <a:spLocks noGrp="1"/>
          </p:cNvSpPr>
          <p:nvPr>
            <p:ph type="dt" sz="half" idx="10"/>
          </p:nvPr>
        </p:nvSpPr>
        <p:spPr/>
        <p:txBody>
          <a:bodyPr/>
          <a:lstStyle/>
          <a:p>
            <a:fld id="{A4A86E65-EC4F-4982-BE95-3510A58B6D1D}" type="datetimeFigureOut">
              <a:rPr lang="en-US" smtClean="0"/>
              <a:t>12/4/2024</a:t>
            </a:fld>
            <a:endParaRPr lang="en-US"/>
          </a:p>
        </p:txBody>
      </p:sp>
      <p:sp>
        <p:nvSpPr>
          <p:cNvPr id="8" name="Footer Placeholder 7">
            <a:extLst>
              <a:ext uri="{FF2B5EF4-FFF2-40B4-BE49-F238E27FC236}">
                <a16:creationId xmlns:a16="http://schemas.microsoft.com/office/drawing/2014/main" id="{6D744E85-170D-48BB-A926-7439ADC426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23772E-9E20-4159-ADCB-B35C20872ED8}"/>
              </a:ext>
            </a:extLst>
          </p:cNvPr>
          <p:cNvSpPr>
            <a:spLocks noGrp="1"/>
          </p:cNvSpPr>
          <p:nvPr>
            <p:ph type="sldNum" sz="quarter" idx="12"/>
          </p:nvPr>
        </p:nvSpPr>
        <p:spPr/>
        <p:txBody>
          <a:bodyPr/>
          <a:lstStyle/>
          <a:p>
            <a:fld id="{5BFC5349-C10E-4404-8861-E3E93C6324C1}" type="slidenum">
              <a:rPr lang="en-US" smtClean="0"/>
              <a:t>‹#›</a:t>
            </a:fld>
            <a:endParaRPr lang="en-US"/>
          </a:p>
        </p:txBody>
      </p:sp>
    </p:spTree>
    <p:extLst>
      <p:ext uri="{BB962C8B-B14F-4D97-AF65-F5344CB8AC3E}">
        <p14:creationId xmlns:p14="http://schemas.microsoft.com/office/powerpoint/2010/main" val="3404307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EB669-CAD8-4D7F-B8E6-5995DCEF17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F889D8-E7D4-462F-9446-85975AAE754B}"/>
              </a:ext>
            </a:extLst>
          </p:cNvPr>
          <p:cNvSpPr>
            <a:spLocks noGrp="1"/>
          </p:cNvSpPr>
          <p:nvPr>
            <p:ph type="dt" sz="half" idx="10"/>
          </p:nvPr>
        </p:nvSpPr>
        <p:spPr/>
        <p:txBody>
          <a:bodyPr/>
          <a:lstStyle/>
          <a:p>
            <a:fld id="{A4A86E65-EC4F-4982-BE95-3510A58B6D1D}" type="datetimeFigureOut">
              <a:rPr lang="en-US" smtClean="0"/>
              <a:t>12/4/2024</a:t>
            </a:fld>
            <a:endParaRPr lang="en-US"/>
          </a:p>
        </p:txBody>
      </p:sp>
      <p:sp>
        <p:nvSpPr>
          <p:cNvPr id="4" name="Footer Placeholder 3">
            <a:extLst>
              <a:ext uri="{FF2B5EF4-FFF2-40B4-BE49-F238E27FC236}">
                <a16:creationId xmlns:a16="http://schemas.microsoft.com/office/drawing/2014/main" id="{B371BEE5-B69F-4197-860C-B16FE0E1D8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153822-40C6-42CC-B212-B6102C8D8891}"/>
              </a:ext>
            </a:extLst>
          </p:cNvPr>
          <p:cNvSpPr>
            <a:spLocks noGrp="1"/>
          </p:cNvSpPr>
          <p:nvPr>
            <p:ph type="sldNum" sz="quarter" idx="12"/>
          </p:nvPr>
        </p:nvSpPr>
        <p:spPr/>
        <p:txBody>
          <a:bodyPr/>
          <a:lstStyle/>
          <a:p>
            <a:fld id="{5BFC5349-C10E-4404-8861-E3E93C6324C1}" type="slidenum">
              <a:rPr lang="en-US" smtClean="0"/>
              <a:t>‹#›</a:t>
            </a:fld>
            <a:endParaRPr lang="en-US"/>
          </a:p>
        </p:txBody>
      </p:sp>
    </p:spTree>
    <p:extLst>
      <p:ext uri="{BB962C8B-B14F-4D97-AF65-F5344CB8AC3E}">
        <p14:creationId xmlns:p14="http://schemas.microsoft.com/office/powerpoint/2010/main" val="3843980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442331-8CFE-47C4-B5E4-161470A812D8}"/>
              </a:ext>
            </a:extLst>
          </p:cNvPr>
          <p:cNvSpPr>
            <a:spLocks noGrp="1"/>
          </p:cNvSpPr>
          <p:nvPr>
            <p:ph type="dt" sz="half" idx="10"/>
          </p:nvPr>
        </p:nvSpPr>
        <p:spPr/>
        <p:txBody>
          <a:bodyPr/>
          <a:lstStyle/>
          <a:p>
            <a:fld id="{A4A86E65-EC4F-4982-BE95-3510A58B6D1D}" type="datetimeFigureOut">
              <a:rPr lang="en-US" smtClean="0"/>
              <a:t>12/4/2024</a:t>
            </a:fld>
            <a:endParaRPr lang="en-US"/>
          </a:p>
        </p:txBody>
      </p:sp>
      <p:sp>
        <p:nvSpPr>
          <p:cNvPr id="3" name="Footer Placeholder 2">
            <a:extLst>
              <a:ext uri="{FF2B5EF4-FFF2-40B4-BE49-F238E27FC236}">
                <a16:creationId xmlns:a16="http://schemas.microsoft.com/office/drawing/2014/main" id="{0166FD04-6DE7-412B-AA89-E25F8DF9DD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D7AE99-B13F-4784-9225-A209AD2CEAAB}"/>
              </a:ext>
            </a:extLst>
          </p:cNvPr>
          <p:cNvSpPr>
            <a:spLocks noGrp="1"/>
          </p:cNvSpPr>
          <p:nvPr>
            <p:ph type="sldNum" sz="quarter" idx="12"/>
          </p:nvPr>
        </p:nvSpPr>
        <p:spPr/>
        <p:txBody>
          <a:bodyPr/>
          <a:lstStyle/>
          <a:p>
            <a:fld id="{5BFC5349-C10E-4404-8861-E3E93C6324C1}" type="slidenum">
              <a:rPr lang="en-US" smtClean="0"/>
              <a:t>‹#›</a:t>
            </a:fld>
            <a:endParaRPr lang="en-US"/>
          </a:p>
        </p:txBody>
      </p:sp>
    </p:spTree>
    <p:extLst>
      <p:ext uri="{BB962C8B-B14F-4D97-AF65-F5344CB8AC3E}">
        <p14:creationId xmlns:p14="http://schemas.microsoft.com/office/powerpoint/2010/main" val="3307603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9F22-CD29-4004-956B-2116239B3F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9FA299-BFEB-477D-BBA2-6536690B24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0A0E95-1E8E-4B61-AB36-B1E59A1D9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601D5D-7EAA-4F78-A7E2-60F45F138044}"/>
              </a:ext>
            </a:extLst>
          </p:cNvPr>
          <p:cNvSpPr>
            <a:spLocks noGrp="1"/>
          </p:cNvSpPr>
          <p:nvPr>
            <p:ph type="dt" sz="half" idx="10"/>
          </p:nvPr>
        </p:nvSpPr>
        <p:spPr/>
        <p:txBody>
          <a:bodyPr/>
          <a:lstStyle/>
          <a:p>
            <a:fld id="{A4A86E65-EC4F-4982-BE95-3510A58B6D1D}" type="datetimeFigureOut">
              <a:rPr lang="en-US" smtClean="0"/>
              <a:t>12/4/2024</a:t>
            </a:fld>
            <a:endParaRPr lang="en-US"/>
          </a:p>
        </p:txBody>
      </p:sp>
      <p:sp>
        <p:nvSpPr>
          <p:cNvPr id="6" name="Footer Placeholder 5">
            <a:extLst>
              <a:ext uri="{FF2B5EF4-FFF2-40B4-BE49-F238E27FC236}">
                <a16:creationId xmlns:a16="http://schemas.microsoft.com/office/drawing/2014/main" id="{0EC6982C-7F7C-41E6-A551-B9B2B82FC6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748814-D942-429D-B3CA-4CC7BD97F299}"/>
              </a:ext>
            </a:extLst>
          </p:cNvPr>
          <p:cNvSpPr>
            <a:spLocks noGrp="1"/>
          </p:cNvSpPr>
          <p:nvPr>
            <p:ph type="sldNum" sz="quarter" idx="12"/>
          </p:nvPr>
        </p:nvSpPr>
        <p:spPr/>
        <p:txBody>
          <a:bodyPr/>
          <a:lstStyle/>
          <a:p>
            <a:fld id="{5BFC5349-C10E-4404-8861-E3E93C6324C1}" type="slidenum">
              <a:rPr lang="en-US" smtClean="0"/>
              <a:t>‹#›</a:t>
            </a:fld>
            <a:endParaRPr lang="en-US"/>
          </a:p>
        </p:txBody>
      </p:sp>
    </p:spTree>
    <p:extLst>
      <p:ext uri="{BB962C8B-B14F-4D97-AF65-F5344CB8AC3E}">
        <p14:creationId xmlns:p14="http://schemas.microsoft.com/office/powerpoint/2010/main" val="366589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92D6-7595-4E89-9964-1B05DB4803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8DE63C-8D26-4E92-BD95-503C0B13A6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E952A8-05DA-4A3B-9A06-404631D3E7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F46C8C-F0FE-4ECD-B3EE-36BA85F1A21D}"/>
              </a:ext>
            </a:extLst>
          </p:cNvPr>
          <p:cNvSpPr>
            <a:spLocks noGrp="1"/>
          </p:cNvSpPr>
          <p:nvPr>
            <p:ph type="dt" sz="half" idx="10"/>
          </p:nvPr>
        </p:nvSpPr>
        <p:spPr/>
        <p:txBody>
          <a:bodyPr/>
          <a:lstStyle/>
          <a:p>
            <a:fld id="{A4A86E65-EC4F-4982-BE95-3510A58B6D1D}" type="datetimeFigureOut">
              <a:rPr lang="en-US" smtClean="0"/>
              <a:t>12/4/2024</a:t>
            </a:fld>
            <a:endParaRPr lang="en-US"/>
          </a:p>
        </p:txBody>
      </p:sp>
      <p:sp>
        <p:nvSpPr>
          <p:cNvPr id="6" name="Footer Placeholder 5">
            <a:extLst>
              <a:ext uri="{FF2B5EF4-FFF2-40B4-BE49-F238E27FC236}">
                <a16:creationId xmlns:a16="http://schemas.microsoft.com/office/drawing/2014/main" id="{9A6CCA98-152C-4F75-AB9D-876FE6D955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13BB4E-5FF9-45C3-A545-A023B9BB8FDC}"/>
              </a:ext>
            </a:extLst>
          </p:cNvPr>
          <p:cNvSpPr>
            <a:spLocks noGrp="1"/>
          </p:cNvSpPr>
          <p:nvPr>
            <p:ph type="sldNum" sz="quarter" idx="12"/>
          </p:nvPr>
        </p:nvSpPr>
        <p:spPr/>
        <p:txBody>
          <a:bodyPr/>
          <a:lstStyle/>
          <a:p>
            <a:fld id="{5BFC5349-C10E-4404-8861-E3E93C6324C1}" type="slidenum">
              <a:rPr lang="en-US" smtClean="0"/>
              <a:t>‹#›</a:t>
            </a:fld>
            <a:endParaRPr lang="en-US"/>
          </a:p>
        </p:txBody>
      </p:sp>
    </p:spTree>
    <p:extLst>
      <p:ext uri="{BB962C8B-B14F-4D97-AF65-F5344CB8AC3E}">
        <p14:creationId xmlns:p14="http://schemas.microsoft.com/office/powerpoint/2010/main" val="2560788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8172D2-F624-40CC-9D6B-FC5FDA82CE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87D5D5-57D3-40B3-B656-BCAFB85741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A9DBE-DC28-4E87-A050-17590897A9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86E65-EC4F-4982-BE95-3510A58B6D1D}" type="datetimeFigureOut">
              <a:rPr lang="en-US" smtClean="0"/>
              <a:t>12/4/2024</a:t>
            </a:fld>
            <a:endParaRPr lang="en-US"/>
          </a:p>
        </p:txBody>
      </p:sp>
      <p:sp>
        <p:nvSpPr>
          <p:cNvPr id="5" name="Footer Placeholder 4">
            <a:extLst>
              <a:ext uri="{FF2B5EF4-FFF2-40B4-BE49-F238E27FC236}">
                <a16:creationId xmlns:a16="http://schemas.microsoft.com/office/drawing/2014/main" id="{05371316-E7F5-4B14-A70A-BA207E7120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0D13EB-2FDB-448F-98CE-C34D29580F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FC5349-C10E-4404-8861-E3E93C6324C1}" type="slidenum">
              <a:rPr lang="en-US" smtClean="0"/>
              <a:t>‹#›</a:t>
            </a:fld>
            <a:endParaRPr lang="en-US"/>
          </a:p>
        </p:txBody>
      </p:sp>
    </p:spTree>
    <p:extLst>
      <p:ext uri="{BB962C8B-B14F-4D97-AF65-F5344CB8AC3E}">
        <p14:creationId xmlns:p14="http://schemas.microsoft.com/office/powerpoint/2010/main" val="3055752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1.xml"/><Relationship Id="rId5" Type="http://schemas.openxmlformats.org/officeDocument/2006/relationships/slide" Target="slide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hyperlink" Target="https://www.youtube.com/@chrizzchan6800" TargetMode="External"/><Relationship Id="rId13" Type="http://schemas.openxmlformats.org/officeDocument/2006/relationships/image" Target="../media/image7.png"/><Relationship Id="rId18" Type="http://schemas.openxmlformats.org/officeDocument/2006/relationships/image" Target="../media/image13.png"/><Relationship Id="rId26" Type="http://schemas.openxmlformats.org/officeDocument/2006/relationships/slide" Target="slide11.xml"/><Relationship Id="rId3" Type="http://schemas.openxmlformats.org/officeDocument/2006/relationships/image" Target="../media/image2.png"/><Relationship Id="rId21" Type="http://schemas.openxmlformats.org/officeDocument/2006/relationships/slide" Target="slide15.xml"/><Relationship Id="rId7" Type="http://schemas.openxmlformats.org/officeDocument/2006/relationships/image" Target="../media/image4.png"/><Relationship Id="rId12" Type="http://schemas.openxmlformats.org/officeDocument/2006/relationships/hyperlink" Target="https://www.tiktok.com/@yviixxy?_t=8rPjWgoqCjn&amp;_r=1" TargetMode="External"/><Relationship Id="rId17" Type="http://schemas.openxmlformats.org/officeDocument/2006/relationships/image" Target="../media/image12.png"/><Relationship Id="rId25" Type="http://schemas.openxmlformats.org/officeDocument/2006/relationships/slide" Target="slide16.xml"/><Relationship Id="rId2" Type="http://schemas.openxmlformats.org/officeDocument/2006/relationships/notesSlide" Target="../notesSlides/notesSlide10.xml"/><Relationship Id="rId16" Type="http://schemas.openxmlformats.org/officeDocument/2006/relationships/slide" Target="slide2.xml"/><Relationship Id="rId20" Type="http://schemas.openxmlformats.org/officeDocument/2006/relationships/slide" Target="slide12.xml"/><Relationship Id="rId1" Type="http://schemas.openxmlformats.org/officeDocument/2006/relationships/slideLayout" Target="../slideLayouts/slideLayout1.xml"/><Relationship Id="rId6" Type="http://schemas.openxmlformats.org/officeDocument/2006/relationships/hyperlink" Target="https://www.facebook.com/groups/946547547153194" TargetMode="External"/><Relationship Id="rId11" Type="http://schemas.openxmlformats.org/officeDocument/2006/relationships/image" Target="../media/image6.png"/><Relationship Id="rId24" Type="http://schemas.openxmlformats.org/officeDocument/2006/relationships/slide" Target="slide14.xml"/><Relationship Id="rId5" Type="http://schemas.openxmlformats.org/officeDocument/2006/relationships/slide" Target="slide6.xml"/><Relationship Id="rId15" Type="http://schemas.openxmlformats.org/officeDocument/2006/relationships/image" Target="../media/image8.png"/><Relationship Id="rId23" Type="http://schemas.openxmlformats.org/officeDocument/2006/relationships/image" Target="../media/image16.svg"/><Relationship Id="rId28" Type="http://schemas.openxmlformats.org/officeDocument/2006/relationships/comments" Target="../comments/comment10.xml"/><Relationship Id="rId10" Type="http://schemas.openxmlformats.org/officeDocument/2006/relationships/hyperlink" Target="https://www.instagram.com/yvixxy/profilecard/?igsh=a3l5ajluNXhsOWZk" TargetMode="External"/><Relationship Id="rId19" Type="http://schemas.openxmlformats.org/officeDocument/2006/relationships/image" Target="../media/image14.png"/><Relationship Id="rId4" Type="http://schemas.openxmlformats.org/officeDocument/2006/relationships/slide" Target="slide1.xml"/><Relationship Id="rId9" Type="http://schemas.openxmlformats.org/officeDocument/2006/relationships/image" Target="../media/image5.png"/><Relationship Id="rId14" Type="http://schemas.openxmlformats.org/officeDocument/2006/relationships/hyperlink" Target="https://github.com/CHRISTIANARIBAL" TargetMode="External"/><Relationship Id="rId22" Type="http://schemas.openxmlformats.org/officeDocument/2006/relationships/image" Target="../media/image15.png"/><Relationship Id="rId27"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hyperlink" Target="https://www.youtube.com/@chrizzchan6800" TargetMode="External"/><Relationship Id="rId13" Type="http://schemas.openxmlformats.org/officeDocument/2006/relationships/image" Target="../media/image7.png"/><Relationship Id="rId18" Type="http://schemas.openxmlformats.org/officeDocument/2006/relationships/slide" Target="slide12.xml"/><Relationship Id="rId3" Type="http://schemas.openxmlformats.org/officeDocument/2006/relationships/image" Target="../media/image2.png"/><Relationship Id="rId21" Type="http://schemas.openxmlformats.org/officeDocument/2006/relationships/image" Target="../media/image15.png"/><Relationship Id="rId7" Type="http://schemas.openxmlformats.org/officeDocument/2006/relationships/image" Target="../media/image4.png"/><Relationship Id="rId12" Type="http://schemas.openxmlformats.org/officeDocument/2006/relationships/hyperlink" Target="https://www.tiktok.com/@yviixxy?_t=8rPjWgoqCjn&amp;_r=1" TargetMode="External"/><Relationship Id="rId17" Type="http://schemas.openxmlformats.org/officeDocument/2006/relationships/image" Target="../media/image13.png"/><Relationship Id="rId25" Type="http://schemas.openxmlformats.org/officeDocument/2006/relationships/comments" Target="../comments/comment11.xml"/><Relationship Id="rId2" Type="http://schemas.openxmlformats.org/officeDocument/2006/relationships/notesSlide" Target="../notesSlides/notesSlide11.xml"/><Relationship Id="rId16" Type="http://schemas.openxmlformats.org/officeDocument/2006/relationships/slide" Target="slide2.xml"/><Relationship Id="rId20" Type="http://schemas.openxmlformats.org/officeDocument/2006/relationships/slide" Target="slide15.xml"/><Relationship Id="rId1" Type="http://schemas.openxmlformats.org/officeDocument/2006/relationships/slideLayout" Target="../slideLayouts/slideLayout1.xml"/><Relationship Id="rId6" Type="http://schemas.openxmlformats.org/officeDocument/2006/relationships/hyperlink" Target="https://www.facebook.com/groups/946547547153194" TargetMode="External"/><Relationship Id="rId11" Type="http://schemas.openxmlformats.org/officeDocument/2006/relationships/image" Target="../media/image6.png"/><Relationship Id="rId24" Type="http://schemas.openxmlformats.org/officeDocument/2006/relationships/slide" Target="slide16.xml"/><Relationship Id="rId5" Type="http://schemas.openxmlformats.org/officeDocument/2006/relationships/slide" Target="slide11.xml"/><Relationship Id="rId15" Type="http://schemas.openxmlformats.org/officeDocument/2006/relationships/image" Target="../media/image8.png"/><Relationship Id="rId23" Type="http://schemas.openxmlformats.org/officeDocument/2006/relationships/image" Target="../media/image14.png"/><Relationship Id="rId10" Type="http://schemas.openxmlformats.org/officeDocument/2006/relationships/hyperlink" Target="https://www.instagram.com/yvixxy/profilecard/?igsh=a3l5ajluNXhsOWZk" TargetMode="External"/><Relationship Id="rId19" Type="http://schemas.openxmlformats.org/officeDocument/2006/relationships/slide" Target="slide9.xml"/><Relationship Id="rId4" Type="http://schemas.openxmlformats.org/officeDocument/2006/relationships/slide" Target="slide1.xml"/><Relationship Id="rId9" Type="http://schemas.openxmlformats.org/officeDocument/2006/relationships/image" Target="../media/image5.png"/><Relationship Id="rId14" Type="http://schemas.openxmlformats.org/officeDocument/2006/relationships/hyperlink" Target="https://github.com/CHRISTIANARIBAL" TargetMode="External"/><Relationship Id="rId22" Type="http://schemas.openxmlformats.org/officeDocument/2006/relationships/image" Target="../media/image16.svg"/></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s://github.com/CHRISTIANARIBAL" TargetMode="External"/><Relationship Id="rId1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hyperlink" Target="https://www.youtube.com/@chrizzchan6800" TargetMode="External"/><Relationship Id="rId12" Type="http://schemas.openxmlformats.org/officeDocument/2006/relationships/image" Target="../media/image7.png"/><Relationship Id="rId17" Type="http://schemas.openxmlformats.org/officeDocument/2006/relationships/image" Target="../media/image24.png"/><Relationship Id="rId2" Type="http://schemas.openxmlformats.org/officeDocument/2006/relationships/notesSlide" Target="../notesSlides/notesSlide12.xml"/><Relationship Id="rId16" Type="http://schemas.openxmlformats.org/officeDocument/2006/relationships/image" Target="../media/image23.sv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tiktok.com/@yviixxy?_t=8rPjWgoqCjn&amp;_r=1" TargetMode="External"/><Relationship Id="rId5" Type="http://schemas.openxmlformats.org/officeDocument/2006/relationships/hyperlink" Target="https://www.facebook.com/groups/946547547153194" TargetMode="External"/><Relationship Id="rId15" Type="http://schemas.openxmlformats.org/officeDocument/2006/relationships/image" Target="../media/image22.png"/><Relationship Id="rId10" Type="http://schemas.openxmlformats.org/officeDocument/2006/relationships/image" Target="../media/image6.png"/><Relationship Id="rId19" Type="http://schemas.openxmlformats.org/officeDocument/2006/relationships/comments" Target="../comments/comment12.xml"/><Relationship Id="rId4" Type="http://schemas.openxmlformats.org/officeDocument/2006/relationships/slide" Target="slide1.xml"/><Relationship Id="rId9" Type="http://schemas.openxmlformats.org/officeDocument/2006/relationships/hyperlink" Target="https://www.instagram.com/yvixxy/profilecard/?igsh=a3l5ajluNXhsOWZk" TargetMode="External"/><Relationship Id="rId1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s://github.com/CHRISTIANARIBAL" TargetMode="External"/><Relationship Id="rId3" Type="http://schemas.openxmlformats.org/officeDocument/2006/relationships/image" Target="../media/image2.png"/><Relationship Id="rId7" Type="http://schemas.openxmlformats.org/officeDocument/2006/relationships/hyperlink" Target="https://www.youtube.com/@chrizzchan6800" TargetMode="External"/><Relationship Id="rId12" Type="http://schemas.openxmlformats.org/officeDocument/2006/relationships/image" Target="../media/image7.png"/><Relationship Id="rId2" Type="http://schemas.openxmlformats.org/officeDocument/2006/relationships/notesSlide" Target="../notesSlides/notesSlide13.xml"/><Relationship Id="rId16" Type="http://schemas.openxmlformats.org/officeDocument/2006/relationships/comments" Target="../comments/comment13.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tiktok.com/@yviixxy?_t=8rPjWgoqCjn&amp;_r=1" TargetMode="External"/><Relationship Id="rId5" Type="http://schemas.openxmlformats.org/officeDocument/2006/relationships/hyperlink" Target="https://www.facebook.com/groups/946547547153194" TargetMode="External"/><Relationship Id="rId15" Type="http://schemas.openxmlformats.org/officeDocument/2006/relationships/image" Target="../media/image12.png"/><Relationship Id="rId10" Type="http://schemas.openxmlformats.org/officeDocument/2006/relationships/image" Target="../media/image6.png"/><Relationship Id="rId4" Type="http://schemas.openxmlformats.org/officeDocument/2006/relationships/slide" Target="slide1.xml"/><Relationship Id="rId9" Type="http://schemas.openxmlformats.org/officeDocument/2006/relationships/hyperlink" Target="https://www.instagram.com/yvixxy/profilecard/?igsh=a3l5ajluNXhsOWZk" TargetMode="External"/><Relationship Id="rId1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s://github.com/CHRISTIANARIBAL" TargetMode="External"/><Relationship Id="rId3" Type="http://schemas.openxmlformats.org/officeDocument/2006/relationships/image" Target="../media/image2.png"/><Relationship Id="rId7" Type="http://schemas.openxmlformats.org/officeDocument/2006/relationships/hyperlink" Target="https://www.youtube.com/@chrizzchan6800" TargetMode="External"/><Relationship Id="rId12" Type="http://schemas.openxmlformats.org/officeDocument/2006/relationships/image" Target="../media/image7.png"/><Relationship Id="rId2" Type="http://schemas.openxmlformats.org/officeDocument/2006/relationships/notesSlide" Target="../notesSlides/notesSlide14.xml"/><Relationship Id="rId16" Type="http://schemas.openxmlformats.org/officeDocument/2006/relationships/comments" Target="../comments/comment14.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tiktok.com/@yviixxy?_t=8rPjWgoqCjn&amp;_r=1" TargetMode="External"/><Relationship Id="rId5" Type="http://schemas.openxmlformats.org/officeDocument/2006/relationships/hyperlink" Target="https://www.facebook.com/groups/946547547153194" TargetMode="External"/><Relationship Id="rId15" Type="http://schemas.openxmlformats.org/officeDocument/2006/relationships/image" Target="../media/image12.png"/><Relationship Id="rId10" Type="http://schemas.openxmlformats.org/officeDocument/2006/relationships/image" Target="../media/image6.png"/><Relationship Id="rId4" Type="http://schemas.openxmlformats.org/officeDocument/2006/relationships/slide" Target="slide1.xml"/><Relationship Id="rId9" Type="http://schemas.openxmlformats.org/officeDocument/2006/relationships/hyperlink" Target="https://www.instagram.com/yvixxy/profilecard/?igsh=a3l5ajluNXhsOWZk" TargetMode="External"/><Relationship Id="rId14"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s://github.com/CHRISTIANARIBAL" TargetMode="External"/><Relationship Id="rId3" Type="http://schemas.openxmlformats.org/officeDocument/2006/relationships/image" Target="../media/image2.png"/><Relationship Id="rId7" Type="http://schemas.openxmlformats.org/officeDocument/2006/relationships/hyperlink" Target="https://www.youtube.com/@chrizzchan6800" TargetMode="External"/><Relationship Id="rId12" Type="http://schemas.openxmlformats.org/officeDocument/2006/relationships/image" Target="../media/image7.png"/><Relationship Id="rId2" Type="http://schemas.openxmlformats.org/officeDocument/2006/relationships/notesSlide" Target="../notesSlides/notesSlide15.xml"/><Relationship Id="rId16" Type="http://schemas.openxmlformats.org/officeDocument/2006/relationships/comments" Target="../comments/comment15.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tiktok.com/@yviixxy?_t=8rPjWgoqCjn&amp;_r=1" TargetMode="External"/><Relationship Id="rId5" Type="http://schemas.openxmlformats.org/officeDocument/2006/relationships/hyperlink" Target="https://www.facebook.com/groups/946547547153194" TargetMode="External"/><Relationship Id="rId15" Type="http://schemas.openxmlformats.org/officeDocument/2006/relationships/image" Target="../media/image12.png"/><Relationship Id="rId10" Type="http://schemas.openxmlformats.org/officeDocument/2006/relationships/image" Target="../media/image6.png"/><Relationship Id="rId4" Type="http://schemas.openxmlformats.org/officeDocument/2006/relationships/slide" Target="slide1.xml"/><Relationship Id="rId9" Type="http://schemas.openxmlformats.org/officeDocument/2006/relationships/hyperlink" Target="https://www.instagram.com/yvixxy/profilecard/?igsh=a3l5ajluNXhsOWZk" TargetMode="External"/><Relationship Id="rId1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s://github.com/CHRISTIANARIBAL" TargetMode="External"/><Relationship Id="rId3" Type="http://schemas.openxmlformats.org/officeDocument/2006/relationships/image" Target="../media/image2.png"/><Relationship Id="rId7" Type="http://schemas.openxmlformats.org/officeDocument/2006/relationships/hyperlink" Target="https://www.youtube.com/@chrizzchan6800" TargetMode="External"/><Relationship Id="rId12" Type="http://schemas.openxmlformats.org/officeDocument/2006/relationships/image" Target="../media/image7.png"/><Relationship Id="rId17" Type="http://schemas.openxmlformats.org/officeDocument/2006/relationships/comments" Target="../comments/comment16.xml"/><Relationship Id="rId2" Type="http://schemas.openxmlformats.org/officeDocument/2006/relationships/notesSlide" Target="../notesSlides/notesSlide16.xml"/><Relationship Id="rId16"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tiktok.com/@yviixxy?_t=8rPjWgoqCjn&amp;_r=1" TargetMode="External"/><Relationship Id="rId5" Type="http://schemas.openxmlformats.org/officeDocument/2006/relationships/hyperlink" Target="https://www.facebook.com/groups/946547547153194" TargetMode="External"/><Relationship Id="rId15" Type="http://schemas.openxmlformats.org/officeDocument/2006/relationships/slide" Target="slide20.xml"/><Relationship Id="rId10" Type="http://schemas.openxmlformats.org/officeDocument/2006/relationships/image" Target="../media/image6.png"/><Relationship Id="rId4" Type="http://schemas.openxmlformats.org/officeDocument/2006/relationships/slide" Target="slide1.xml"/><Relationship Id="rId9" Type="http://schemas.openxmlformats.org/officeDocument/2006/relationships/hyperlink" Target="https://www.instagram.com/yvixxy/profilecard/?igsh=a3l5ajluNXhsOWZk" TargetMode="External"/><Relationship Id="rId1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s://github.com/CHRISTIANARIBAL" TargetMode="External"/><Relationship Id="rId18" Type="http://schemas.openxmlformats.org/officeDocument/2006/relationships/slide" Target="slide7.xml"/><Relationship Id="rId3" Type="http://schemas.openxmlformats.org/officeDocument/2006/relationships/image" Target="../media/image2.png"/><Relationship Id="rId21" Type="http://schemas.openxmlformats.org/officeDocument/2006/relationships/slide" Target="slide3.xml"/><Relationship Id="rId7" Type="http://schemas.openxmlformats.org/officeDocument/2006/relationships/hyperlink" Target="https://www.youtube.com/@chrizzchan6800" TargetMode="External"/><Relationship Id="rId12" Type="http://schemas.openxmlformats.org/officeDocument/2006/relationships/image" Target="../media/image7.png"/><Relationship Id="rId17" Type="http://schemas.openxmlformats.org/officeDocument/2006/relationships/image" Target="../media/image10.png"/><Relationship Id="rId2" Type="http://schemas.openxmlformats.org/officeDocument/2006/relationships/notesSlide" Target="../notesSlides/notesSlide2.xml"/><Relationship Id="rId16" Type="http://schemas.openxmlformats.org/officeDocument/2006/relationships/slide" Target="slide6.xml"/><Relationship Id="rId20"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tiktok.com/@yviixxy?_t=8rPjWgoqCjn&amp;_r=1" TargetMode="External"/><Relationship Id="rId5" Type="http://schemas.openxmlformats.org/officeDocument/2006/relationships/hyperlink" Target="https://www.facebook.com/groups/946547547153194" TargetMode="External"/><Relationship Id="rId15" Type="http://schemas.openxmlformats.org/officeDocument/2006/relationships/image" Target="../media/image9.png"/><Relationship Id="rId10" Type="http://schemas.openxmlformats.org/officeDocument/2006/relationships/image" Target="../media/image6.png"/><Relationship Id="rId19" Type="http://schemas.openxmlformats.org/officeDocument/2006/relationships/slide" Target="slide8.xml"/><Relationship Id="rId4" Type="http://schemas.openxmlformats.org/officeDocument/2006/relationships/slide" Target="slide2.xml"/><Relationship Id="rId9" Type="http://schemas.openxmlformats.org/officeDocument/2006/relationships/hyperlink" Target="https://www.instagram.com/yvixxy/profilecard/?igsh=a3l5ajluNXhsOWZk" TargetMode="External"/><Relationship Id="rId14" Type="http://schemas.openxmlformats.org/officeDocument/2006/relationships/image" Target="../media/image8.png"/><Relationship Id="rId22" Type="http://schemas.openxmlformats.org/officeDocument/2006/relationships/comments" Target="../comments/comment2.xml"/></Relationships>
</file>

<file path=ppt/slides/_rels/slide20.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s://github.com/CHRISTIANARIBAL" TargetMode="External"/><Relationship Id="rId3" Type="http://schemas.openxmlformats.org/officeDocument/2006/relationships/image" Target="../media/image2.png"/><Relationship Id="rId7" Type="http://schemas.openxmlformats.org/officeDocument/2006/relationships/hyperlink" Target="https://www.youtube.com/@chrizzchan6800" TargetMode="External"/><Relationship Id="rId12" Type="http://schemas.openxmlformats.org/officeDocument/2006/relationships/image" Target="../media/image7.png"/><Relationship Id="rId2" Type="http://schemas.openxmlformats.org/officeDocument/2006/relationships/notesSlide" Target="../notesSlides/notesSlide17.xml"/><Relationship Id="rId16" Type="http://schemas.openxmlformats.org/officeDocument/2006/relationships/comments" Target="../comments/comment17.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tiktok.com/@yviixxy?_t=8rPjWgoqCjn&amp;_r=1" TargetMode="External"/><Relationship Id="rId5" Type="http://schemas.openxmlformats.org/officeDocument/2006/relationships/hyperlink" Target="https://www.facebook.com/groups/946547547153194" TargetMode="External"/><Relationship Id="rId15" Type="http://schemas.openxmlformats.org/officeDocument/2006/relationships/image" Target="../media/image20.png"/><Relationship Id="rId10" Type="http://schemas.openxmlformats.org/officeDocument/2006/relationships/image" Target="../media/image6.png"/><Relationship Id="rId4" Type="http://schemas.openxmlformats.org/officeDocument/2006/relationships/slide" Target="slide1.xml"/><Relationship Id="rId9" Type="http://schemas.openxmlformats.org/officeDocument/2006/relationships/hyperlink" Target="https://www.instagram.com/yvixxy/profilecard/?igsh=a3l5ajluNXhsOWZk" TargetMode="External"/><Relationship Id="rId14" Type="http://schemas.openxmlformats.org/officeDocument/2006/relationships/image" Target="../media/image8.png"/></Relationships>
</file>

<file path=ppt/slides/_rels/slide2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s://github.com/CHRISTIANARIBAL" TargetMode="External"/><Relationship Id="rId3" Type="http://schemas.openxmlformats.org/officeDocument/2006/relationships/image" Target="../media/image2.png"/><Relationship Id="rId7" Type="http://schemas.openxmlformats.org/officeDocument/2006/relationships/hyperlink" Target="https://www.youtube.com/@chrizzchan6800" TargetMode="External"/><Relationship Id="rId12" Type="http://schemas.openxmlformats.org/officeDocument/2006/relationships/image" Target="../media/image7.png"/><Relationship Id="rId2" Type="http://schemas.openxmlformats.org/officeDocument/2006/relationships/notesSlide" Target="../notesSlides/notesSlide18.xml"/><Relationship Id="rId16" Type="http://schemas.openxmlformats.org/officeDocument/2006/relationships/comments" Target="../comments/comment18.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tiktok.com/@yviixxy?_t=8rPjWgoqCjn&amp;_r=1" TargetMode="External"/><Relationship Id="rId5" Type="http://schemas.openxmlformats.org/officeDocument/2006/relationships/hyperlink" Target="https://www.facebook.com/groups/946547547153194" TargetMode="External"/><Relationship Id="rId15" Type="http://schemas.openxmlformats.org/officeDocument/2006/relationships/image" Target="../media/image19.png"/><Relationship Id="rId10" Type="http://schemas.openxmlformats.org/officeDocument/2006/relationships/image" Target="../media/image6.png"/><Relationship Id="rId4" Type="http://schemas.openxmlformats.org/officeDocument/2006/relationships/slide" Target="slide1.xml"/><Relationship Id="rId9" Type="http://schemas.openxmlformats.org/officeDocument/2006/relationships/hyperlink" Target="https://www.instagram.com/yvixxy/profilecard/?igsh=a3l5ajluNXhsOWZk" TargetMode="External"/><Relationship Id="rId14" Type="http://schemas.openxmlformats.org/officeDocument/2006/relationships/image" Target="../media/image8.png"/></Relationships>
</file>

<file path=ppt/slides/_rels/slide2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s://github.com/CHRISTIANARIBAL" TargetMode="External"/><Relationship Id="rId3" Type="http://schemas.openxmlformats.org/officeDocument/2006/relationships/image" Target="../media/image2.png"/><Relationship Id="rId7" Type="http://schemas.openxmlformats.org/officeDocument/2006/relationships/hyperlink" Target="https://www.youtube.com/@chrizzchan6800" TargetMode="External"/><Relationship Id="rId12" Type="http://schemas.openxmlformats.org/officeDocument/2006/relationships/image" Target="../media/image7.png"/><Relationship Id="rId2" Type="http://schemas.openxmlformats.org/officeDocument/2006/relationships/notesSlide" Target="../notesSlides/notesSlide19.xml"/><Relationship Id="rId16" Type="http://schemas.openxmlformats.org/officeDocument/2006/relationships/comments" Target="../comments/comment19.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tiktok.com/@yviixxy?_t=8rPjWgoqCjn&amp;_r=1" TargetMode="External"/><Relationship Id="rId5" Type="http://schemas.openxmlformats.org/officeDocument/2006/relationships/hyperlink" Target="https://www.facebook.com/groups/946547547153194" TargetMode="External"/><Relationship Id="rId15" Type="http://schemas.openxmlformats.org/officeDocument/2006/relationships/image" Target="../media/image25.png"/><Relationship Id="rId10" Type="http://schemas.openxmlformats.org/officeDocument/2006/relationships/image" Target="../media/image6.png"/><Relationship Id="rId4" Type="http://schemas.openxmlformats.org/officeDocument/2006/relationships/slide" Target="slide1.xml"/><Relationship Id="rId9" Type="http://schemas.openxmlformats.org/officeDocument/2006/relationships/hyperlink" Target="https://www.instagram.com/yvixxy/profilecard/?igsh=a3l5ajluNXhsOWZk" TargetMode="External"/><Relationship Id="rId14" Type="http://schemas.openxmlformats.org/officeDocument/2006/relationships/image" Target="../media/image8.png"/></Relationships>
</file>

<file path=ppt/slides/_rels/slide2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s://github.com/CHRISTIANARIBAL" TargetMode="External"/><Relationship Id="rId18" Type="http://schemas.openxmlformats.org/officeDocument/2006/relationships/comments" Target="../comments/comment20.xml"/><Relationship Id="rId3" Type="http://schemas.openxmlformats.org/officeDocument/2006/relationships/image" Target="../media/image2.png"/><Relationship Id="rId7" Type="http://schemas.openxmlformats.org/officeDocument/2006/relationships/hyperlink" Target="https://www.youtube.com/@chrizzchan6800" TargetMode="External"/><Relationship Id="rId12" Type="http://schemas.openxmlformats.org/officeDocument/2006/relationships/image" Target="../media/image7.png"/><Relationship Id="rId17" Type="http://schemas.openxmlformats.org/officeDocument/2006/relationships/slide" Target="slide12.xml"/><Relationship Id="rId2" Type="http://schemas.openxmlformats.org/officeDocument/2006/relationships/notesSlide" Target="../notesSlides/notesSlide20.xml"/><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tiktok.com/@yviixxy?_t=8rPjWgoqCjn&amp;_r=1" TargetMode="External"/><Relationship Id="rId5" Type="http://schemas.openxmlformats.org/officeDocument/2006/relationships/hyperlink" Target="https://www.facebook.com/groups/946547547153194" TargetMode="External"/><Relationship Id="rId15" Type="http://schemas.openxmlformats.org/officeDocument/2006/relationships/image" Target="../media/image25.png"/><Relationship Id="rId10" Type="http://schemas.openxmlformats.org/officeDocument/2006/relationships/image" Target="../media/image6.png"/><Relationship Id="rId4" Type="http://schemas.openxmlformats.org/officeDocument/2006/relationships/slide" Target="slide1.xml"/><Relationship Id="rId9" Type="http://schemas.openxmlformats.org/officeDocument/2006/relationships/hyperlink" Target="https://www.instagram.com/yvixxy/profilecard/?igsh=a3l5ajluNXhsOWZk" TargetMode="External"/><Relationship Id="rId1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hyperlink" Target="https://www.youtube.com/@chrizzchan6800" TargetMode="External"/><Relationship Id="rId13" Type="http://schemas.openxmlformats.org/officeDocument/2006/relationships/image" Target="../media/image7.png"/><Relationship Id="rId18" Type="http://schemas.openxmlformats.org/officeDocument/2006/relationships/image" Target="../media/image13.png"/><Relationship Id="rId26" Type="http://schemas.openxmlformats.org/officeDocument/2006/relationships/slide" Target="slide4.xml"/><Relationship Id="rId3" Type="http://schemas.openxmlformats.org/officeDocument/2006/relationships/image" Target="../media/image2.png"/><Relationship Id="rId21" Type="http://schemas.openxmlformats.org/officeDocument/2006/relationships/slide" Target="slide15.xml"/><Relationship Id="rId7" Type="http://schemas.openxmlformats.org/officeDocument/2006/relationships/image" Target="../media/image4.png"/><Relationship Id="rId12" Type="http://schemas.openxmlformats.org/officeDocument/2006/relationships/hyperlink" Target="https://www.tiktok.com/@yviixxy?_t=8rPjWgoqCjn&amp;_r=1" TargetMode="External"/><Relationship Id="rId17" Type="http://schemas.openxmlformats.org/officeDocument/2006/relationships/image" Target="../media/image12.png"/><Relationship Id="rId25" Type="http://schemas.openxmlformats.org/officeDocument/2006/relationships/slide" Target="slide16.xml"/><Relationship Id="rId2" Type="http://schemas.openxmlformats.org/officeDocument/2006/relationships/notesSlide" Target="../notesSlides/notesSlide3.xml"/><Relationship Id="rId16" Type="http://schemas.openxmlformats.org/officeDocument/2006/relationships/slide" Target="slide2.xml"/><Relationship Id="rId20" Type="http://schemas.openxmlformats.org/officeDocument/2006/relationships/slide" Target="slide12.xml"/><Relationship Id="rId1" Type="http://schemas.openxmlformats.org/officeDocument/2006/relationships/slideLayout" Target="../slideLayouts/slideLayout1.xml"/><Relationship Id="rId6" Type="http://schemas.openxmlformats.org/officeDocument/2006/relationships/hyperlink" Target="https://www.facebook.com/groups/946547547153194" TargetMode="External"/><Relationship Id="rId11" Type="http://schemas.openxmlformats.org/officeDocument/2006/relationships/image" Target="../media/image6.png"/><Relationship Id="rId24" Type="http://schemas.openxmlformats.org/officeDocument/2006/relationships/slide" Target="slide14.xml"/><Relationship Id="rId5" Type="http://schemas.openxmlformats.org/officeDocument/2006/relationships/slide" Target="slide6.xml"/><Relationship Id="rId15" Type="http://schemas.openxmlformats.org/officeDocument/2006/relationships/image" Target="../media/image8.png"/><Relationship Id="rId23" Type="http://schemas.openxmlformats.org/officeDocument/2006/relationships/image" Target="../media/image16.svg"/><Relationship Id="rId10" Type="http://schemas.openxmlformats.org/officeDocument/2006/relationships/hyperlink" Target="https://www.instagram.com/yvixxy/profilecard/?igsh=a3l5ajluNXhsOWZk" TargetMode="External"/><Relationship Id="rId19" Type="http://schemas.openxmlformats.org/officeDocument/2006/relationships/image" Target="../media/image14.png"/><Relationship Id="rId4" Type="http://schemas.openxmlformats.org/officeDocument/2006/relationships/slide" Target="slide1.xml"/><Relationship Id="rId9" Type="http://schemas.openxmlformats.org/officeDocument/2006/relationships/image" Target="../media/image5.png"/><Relationship Id="rId14" Type="http://schemas.openxmlformats.org/officeDocument/2006/relationships/hyperlink" Target="https://github.com/CHRISTIANARIBAL" TargetMode="External"/><Relationship Id="rId22" Type="http://schemas.openxmlformats.org/officeDocument/2006/relationships/image" Target="../media/image15.png"/><Relationship Id="rId27"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8" Type="http://schemas.openxmlformats.org/officeDocument/2006/relationships/hyperlink" Target="https://www.youtube.com/@chrizzchan6800" TargetMode="External"/><Relationship Id="rId13" Type="http://schemas.openxmlformats.org/officeDocument/2006/relationships/image" Target="../media/image7.png"/><Relationship Id="rId18" Type="http://schemas.openxmlformats.org/officeDocument/2006/relationships/image" Target="../media/image13.png"/><Relationship Id="rId26" Type="http://schemas.openxmlformats.org/officeDocument/2006/relationships/slide" Target="slide5.xml"/><Relationship Id="rId3" Type="http://schemas.openxmlformats.org/officeDocument/2006/relationships/image" Target="../media/image2.png"/><Relationship Id="rId21" Type="http://schemas.openxmlformats.org/officeDocument/2006/relationships/slide" Target="slide15.xml"/><Relationship Id="rId7" Type="http://schemas.openxmlformats.org/officeDocument/2006/relationships/image" Target="../media/image4.png"/><Relationship Id="rId12" Type="http://schemas.openxmlformats.org/officeDocument/2006/relationships/hyperlink" Target="https://www.tiktok.com/@yviixxy?_t=8rPjWgoqCjn&amp;_r=1" TargetMode="External"/><Relationship Id="rId17" Type="http://schemas.openxmlformats.org/officeDocument/2006/relationships/image" Target="../media/image12.png"/><Relationship Id="rId25" Type="http://schemas.openxmlformats.org/officeDocument/2006/relationships/slide" Target="slide16.xml"/><Relationship Id="rId2" Type="http://schemas.openxmlformats.org/officeDocument/2006/relationships/notesSlide" Target="../notesSlides/notesSlide4.xml"/><Relationship Id="rId16" Type="http://schemas.openxmlformats.org/officeDocument/2006/relationships/slide" Target="slide2.xml"/><Relationship Id="rId20" Type="http://schemas.openxmlformats.org/officeDocument/2006/relationships/slide" Target="slide12.xml"/><Relationship Id="rId1" Type="http://schemas.openxmlformats.org/officeDocument/2006/relationships/slideLayout" Target="../slideLayouts/slideLayout1.xml"/><Relationship Id="rId6" Type="http://schemas.openxmlformats.org/officeDocument/2006/relationships/hyperlink" Target="https://www.facebook.com/groups/946547547153194" TargetMode="External"/><Relationship Id="rId11" Type="http://schemas.openxmlformats.org/officeDocument/2006/relationships/image" Target="../media/image6.png"/><Relationship Id="rId24" Type="http://schemas.openxmlformats.org/officeDocument/2006/relationships/slide" Target="slide14.xml"/><Relationship Id="rId5" Type="http://schemas.openxmlformats.org/officeDocument/2006/relationships/slide" Target="slide6.xml"/><Relationship Id="rId15" Type="http://schemas.openxmlformats.org/officeDocument/2006/relationships/image" Target="../media/image8.png"/><Relationship Id="rId23" Type="http://schemas.openxmlformats.org/officeDocument/2006/relationships/image" Target="../media/image16.svg"/><Relationship Id="rId28" Type="http://schemas.openxmlformats.org/officeDocument/2006/relationships/comments" Target="../comments/comment4.xml"/><Relationship Id="rId10" Type="http://schemas.openxmlformats.org/officeDocument/2006/relationships/hyperlink" Target="https://www.instagram.com/yvixxy/profilecard/?igsh=a3l5ajluNXhsOWZk" TargetMode="External"/><Relationship Id="rId19" Type="http://schemas.openxmlformats.org/officeDocument/2006/relationships/image" Target="../media/image14.png"/><Relationship Id="rId4" Type="http://schemas.openxmlformats.org/officeDocument/2006/relationships/slide" Target="slide1.xml"/><Relationship Id="rId9" Type="http://schemas.openxmlformats.org/officeDocument/2006/relationships/image" Target="../media/image5.png"/><Relationship Id="rId14" Type="http://schemas.openxmlformats.org/officeDocument/2006/relationships/hyperlink" Target="https://github.com/CHRISTIANARIBAL" TargetMode="External"/><Relationship Id="rId22" Type="http://schemas.openxmlformats.org/officeDocument/2006/relationships/image" Target="../media/image15.png"/><Relationship Id="rId27"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hyperlink" Target="https://www.youtube.com/@chrizzchan6800" TargetMode="External"/><Relationship Id="rId13" Type="http://schemas.openxmlformats.org/officeDocument/2006/relationships/image" Target="../media/image7.png"/><Relationship Id="rId18" Type="http://schemas.openxmlformats.org/officeDocument/2006/relationships/slide" Target="slide3.xml"/><Relationship Id="rId3" Type="http://schemas.openxmlformats.org/officeDocument/2006/relationships/image" Target="../media/image2.png"/><Relationship Id="rId21" Type="http://schemas.openxmlformats.org/officeDocument/2006/relationships/comments" Target="../comments/comment5.xml"/><Relationship Id="rId7" Type="http://schemas.openxmlformats.org/officeDocument/2006/relationships/image" Target="../media/image4.png"/><Relationship Id="rId12" Type="http://schemas.openxmlformats.org/officeDocument/2006/relationships/hyperlink" Target="https://www.tiktok.com/@yviixxy?_t=8rPjWgoqCjn&amp;_r=1" TargetMode="External"/><Relationship Id="rId17" Type="http://schemas.openxmlformats.org/officeDocument/2006/relationships/image" Target="../media/image11.png"/><Relationship Id="rId2" Type="http://schemas.openxmlformats.org/officeDocument/2006/relationships/notesSlide" Target="../notesSlides/notesSlide5.xml"/><Relationship Id="rId16" Type="http://schemas.openxmlformats.org/officeDocument/2006/relationships/slide" Target="slide8.xml"/><Relationship Id="rId20"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hyperlink" Target="https://www.facebook.com/groups/946547547153194" TargetMode="External"/><Relationship Id="rId11" Type="http://schemas.openxmlformats.org/officeDocument/2006/relationships/image" Target="../media/image6.png"/><Relationship Id="rId5" Type="http://schemas.openxmlformats.org/officeDocument/2006/relationships/slide" Target="slide5.xml"/><Relationship Id="rId15" Type="http://schemas.openxmlformats.org/officeDocument/2006/relationships/image" Target="../media/image8.png"/><Relationship Id="rId10" Type="http://schemas.openxmlformats.org/officeDocument/2006/relationships/hyperlink" Target="https://www.instagram.com/yvixxy/profilecard/?igsh=a3l5ajluNXhsOWZk" TargetMode="External"/><Relationship Id="rId19" Type="http://schemas.openxmlformats.org/officeDocument/2006/relationships/image" Target="../media/image10.png"/><Relationship Id="rId4" Type="http://schemas.openxmlformats.org/officeDocument/2006/relationships/slide" Target="slide2.xml"/><Relationship Id="rId9" Type="http://schemas.openxmlformats.org/officeDocument/2006/relationships/image" Target="../media/image5.png"/><Relationship Id="rId14" Type="http://schemas.openxmlformats.org/officeDocument/2006/relationships/hyperlink" Target="https://github.com/CHRISTIANARIBAL"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youtube.com/@chrizzchan6800" TargetMode="External"/><Relationship Id="rId13" Type="http://schemas.openxmlformats.org/officeDocument/2006/relationships/image" Target="../media/image7.png"/><Relationship Id="rId18" Type="http://schemas.openxmlformats.org/officeDocument/2006/relationships/image" Target="../media/image13.png"/><Relationship Id="rId26" Type="http://schemas.openxmlformats.org/officeDocument/2006/relationships/slide" Target="slide16.xml"/><Relationship Id="rId3" Type="http://schemas.openxmlformats.org/officeDocument/2006/relationships/image" Target="../media/image2.png"/><Relationship Id="rId21" Type="http://schemas.openxmlformats.org/officeDocument/2006/relationships/slide" Target="slide9.xml"/><Relationship Id="rId7" Type="http://schemas.openxmlformats.org/officeDocument/2006/relationships/image" Target="../media/image4.png"/><Relationship Id="rId12" Type="http://schemas.openxmlformats.org/officeDocument/2006/relationships/hyperlink" Target="https://www.tiktok.com/@yviixxy?_t=8rPjWgoqCjn&amp;_r=1" TargetMode="External"/><Relationship Id="rId17" Type="http://schemas.openxmlformats.org/officeDocument/2006/relationships/image" Target="../media/image12.png"/><Relationship Id="rId25" Type="http://schemas.openxmlformats.org/officeDocument/2006/relationships/slide" Target="slide14.xml"/><Relationship Id="rId2" Type="http://schemas.openxmlformats.org/officeDocument/2006/relationships/notesSlide" Target="../notesSlides/notesSlide6.xml"/><Relationship Id="rId16" Type="http://schemas.openxmlformats.org/officeDocument/2006/relationships/slide" Target="slide2.xml"/><Relationship Id="rId20" Type="http://schemas.openxmlformats.org/officeDocument/2006/relationships/slide" Target="slide12.xml"/><Relationship Id="rId1" Type="http://schemas.openxmlformats.org/officeDocument/2006/relationships/slideLayout" Target="../slideLayouts/slideLayout1.xml"/><Relationship Id="rId6" Type="http://schemas.openxmlformats.org/officeDocument/2006/relationships/hyperlink" Target="https://www.facebook.com/groups/946547547153194" TargetMode="External"/><Relationship Id="rId11" Type="http://schemas.openxmlformats.org/officeDocument/2006/relationships/image" Target="../media/image6.png"/><Relationship Id="rId24" Type="http://schemas.openxmlformats.org/officeDocument/2006/relationships/image" Target="../media/image16.svg"/><Relationship Id="rId5" Type="http://schemas.openxmlformats.org/officeDocument/2006/relationships/slide" Target="slide6.xml"/><Relationship Id="rId15" Type="http://schemas.openxmlformats.org/officeDocument/2006/relationships/image" Target="../media/image8.png"/><Relationship Id="rId23" Type="http://schemas.openxmlformats.org/officeDocument/2006/relationships/image" Target="../media/image15.png"/><Relationship Id="rId10" Type="http://schemas.openxmlformats.org/officeDocument/2006/relationships/hyperlink" Target="https://www.instagram.com/yvixxy/profilecard/?igsh=a3l5ajluNXhsOWZk" TargetMode="External"/><Relationship Id="rId19" Type="http://schemas.openxmlformats.org/officeDocument/2006/relationships/image" Target="../media/image14.png"/><Relationship Id="rId4" Type="http://schemas.openxmlformats.org/officeDocument/2006/relationships/slide" Target="slide1.xml"/><Relationship Id="rId9" Type="http://schemas.openxmlformats.org/officeDocument/2006/relationships/image" Target="../media/image5.png"/><Relationship Id="rId14" Type="http://schemas.openxmlformats.org/officeDocument/2006/relationships/hyperlink" Target="https://github.com/CHRISTIANARIBAL" TargetMode="External"/><Relationship Id="rId22" Type="http://schemas.openxmlformats.org/officeDocument/2006/relationships/slide" Target="slide15.xml"/><Relationship Id="rId27" Type="http://schemas.openxmlformats.org/officeDocument/2006/relationships/comments" Target="../comments/comment6.xml"/></Relationships>
</file>

<file path=ppt/slides/_rels/slide7.xml.rels><?xml version="1.0" encoding="UTF-8" standalone="yes"?>
<Relationships xmlns="http://schemas.openxmlformats.org/package/2006/relationships"><Relationship Id="rId8" Type="http://schemas.openxmlformats.org/officeDocument/2006/relationships/hyperlink" Target="https://www.youtube.com/@chrizzchan6800" TargetMode="External"/><Relationship Id="rId13" Type="http://schemas.openxmlformats.org/officeDocument/2006/relationships/image" Target="../media/image7.png"/><Relationship Id="rId18" Type="http://schemas.openxmlformats.org/officeDocument/2006/relationships/slide" Target="slide22.xml"/><Relationship Id="rId26" Type="http://schemas.openxmlformats.org/officeDocument/2006/relationships/slide" Target="slide20.xml"/><Relationship Id="rId3" Type="http://schemas.openxmlformats.org/officeDocument/2006/relationships/image" Target="../media/image2.png"/><Relationship Id="rId21" Type="http://schemas.openxmlformats.org/officeDocument/2006/relationships/image" Target="../media/image19.png"/><Relationship Id="rId7" Type="http://schemas.openxmlformats.org/officeDocument/2006/relationships/image" Target="../media/image4.png"/><Relationship Id="rId12" Type="http://schemas.openxmlformats.org/officeDocument/2006/relationships/hyperlink" Target="https://www.tiktok.com/@yviixxy?_t=8rPjWgoqCjn&amp;_r=1" TargetMode="External"/><Relationship Id="rId17" Type="http://schemas.openxmlformats.org/officeDocument/2006/relationships/slide" Target="slide2.xml"/><Relationship Id="rId25" Type="http://schemas.openxmlformats.org/officeDocument/2006/relationships/image" Target="../media/image16.svg"/><Relationship Id="rId2" Type="http://schemas.openxmlformats.org/officeDocument/2006/relationships/notesSlide" Target="../notesSlides/notesSlide7.xml"/><Relationship Id="rId16" Type="http://schemas.openxmlformats.org/officeDocument/2006/relationships/slide" Target="slide9.xml"/><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hyperlink" Target="https://www.facebook.com/groups/946547547153194" TargetMode="External"/><Relationship Id="rId11" Type="http://schemas.openxmlformats.org/officeDocument/2006/relationships/image" Target="../media/image6.png"/><Relationship Id="rId24" Type="http://schemas.openxmlformats.org/officeDocument/2006/relationships/image" Target="../media/image15.png"/><Relationship Id="rId5" Type="http://schemas.openxmlformats.org/officeDocument/2006/relationships/slide" Target="slide7.xml"/><Relationship Id="rId15" Type="http://schemas.openxmlformats.org/officeDocument/2006/relationships/image" Target="../media/image8.png"/><Relationship Id="rId23" Type="http://schemas.openxmlformats.org/officeDocument/2006/relationships/slide" Target="slide12.xml"/><Relationship Id="rId10" Type="http://schemas.openxmlformats.org/officeDocument/2006/relationships/hyperlink" Target="https://www.instagram.com/yvixxy/profilecard/?igsh=a3l5ajluNXhsOWZk" TargetMode="External"/><Relationship Id="rId19" Type="http://schemas.openxmlformats.org/officeDocument/2006/relationships/slide" Target="slide21.xml"/><Relationship Id="rId4" Type="http://schemas.openxmlformats.org/officeDocument/2006/relationships/slide" Target="slide1.xml"/><Relationship Id="rId9" Type="http://schemas.openxmlformats.org/officeDocument/2006/relationships/image" Target="../media/image5.png"/><Relationship Id="rId14" Type="http://schemas.openxmlformats.org/officeDocument/2006/relationships/hyperlink" Target="https://github.com/CHRISTIANARIBAL" TargetMode="External"/><Relationship Id="rId22" Type="http://schemas.openxmlformats.org/officeDocument/2006/relationships/image" Target="../media/image20.png"/><Relationship Id="rId27" Type="http://schemas.openxmlformats.org/officeDocument/2006/relationships/comments" Target="../comments/comment7.xml"/></Relationships>
</file>

<file path=ppt/slides/_rels/slide8.xml.rels><?xml version="1.0" encoding="UTF-8" standalone="yes"?>
<Relationships xmlns="http://schemas.openxmlformats.org/package/2006/relationships"><Relationship Id="rId8" Type="http://schemas.openxmlformats.org/officeDocument/2006/relationships/hyperlink" Target="https://www.youtube.com/@chrizzchan6800" TargetMode="External"/><Relationship Id="rId13" Type="http://schemas.openxmlformats.org/officeDocument/2006/relationships/image" Target="../media/image7.png"/><Relationship Id="rId18" Type="http://schemas.openxmlformats.org/officeDocument/2006/relationships/slide" Target="slide18.xml"/><Relationship Id="rId3" Type="http://schemas.openxmlformats.org/officeDocument/2006/relationships/image" Target="../media/image2.png"/><Relationship Id="rId21" Type="http://schemas.openxmlformats.org/officeDocument/2006/relationships/slide" Target="slide12.xml"/><Relationship Id="rId7" Type="http://schemas.openxmlformats.org/officeDocument/2006/relationships/image" Target="../media/image4.png"/><Relationship Id="rId12" Type="http://schemas.openxmlformats.org/officeDocument/2006/relationships/hyperlink" Target="https://www.tiktok.com/@yviixxy?_t=8rPjWgoqCjn&amp;_r=1" TargetMode="External"/><Relationship Id="rId17" Type="http://schemas.openxmlformats.org/officeDocument/2006/relationships/slide" Target="slide9.xml"/><Relationship Id="rId2" Type="http://schemas.openxmlformats.org/officeDocument/2006/relationships/notesSlide" Target="../notesSlides/notesSlide8.xml"/><Relationship Id="rId16" Type="http://schemas.openxmlformats.org/officeDocument/2006/relationships/slide" Target="slide2.xml"/><Relationship Id="rId20"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hyperlink" Target="https://www.facebook.com/groups/946547547153194" TargetMode="External"/><Relationship Id="rId11" Type="http://schemas.openxmlformats.org/officeDocument/2006/relationships/image" Target="../media/image6.png"/><Relationship Id="rId24" Type="http://schemas.openxmlformats.org/officeDocument/2006/relationships/comments" Target="../comments/comment8.xml"/><Relationship Id="rId5" Type="http://schemas.openxmlformats.org/officeDocument/2006/relationships/slide" Target="slide8.xml"/><Relationship Id="rId15" Type="http://schemas.openxmlformats.org/officeDocument/2006/relationships/image" Target="../media/image8.png"/><Relationship Id="rId23" Type="http://schemas.openxmlformats.org/officeDocument/2006/relationships/image" Target="../media/image21.png"/><Relationship Id="rId10" Type="http://schemas.openxmlformats.org/officeDocument/2006/relationships/hyperlink" Target="https://www.instagram.com/yvixxy/profilecard/?igsh=a3l5ajluNXhsOWZk" TargetMode="External"/><Relationship Id="rId19" Type="http://schemas.openxmlformats.org/officeDocument/2006/relationships/image" Target="../media/image15.png"/><Relationship Id="rId4" Type="http://schemas.openxmlformats.org/officeDocument/2006/relationships/slide" Target="slide1.xml"/><Relationship Id="rId9" Type="http://schemas.openxmlformats.org/officeDocument/2006/relationships/image" Target="../media/image5.png"/><Relationship Id="rId14" Type="http://schemas.openxmlformats.org/officeDocument/2006/relationships/hyperlink" Target="https://github.com/CHRISTIANARIBAL" TargetMode="External"/><Relationship Id="rId22" Type="http://schemas.openxmlformats.org/officeDocument/2006/relationships/slide" Target="slide13.xml"/></Relationships>
</file>

<file path=ppt/slides/_rels/slide9.xml.rels><?xml version="1.0" encoding="UTF-8" standalone="yes"?>
<Relationships xmlns="http://schemas.openxmlformats.org/package/2006/relationships"><Relationship Id="rId8" Type="http://schemas.openxmlformats.org/officeDocument/2006/relationships/hyperlink" Target="https://www.youtube.com/@chrizzchan6800" TargetMode="External"/><Relationship Id="rId13" Type="http://schemas.openxmlformats.org/officeDocument/2006/relationships/image" Target="../media/image7.png"/><Relationship Id="rId18" Type="http://schemas.openxmlformats.org/officeDocument/2006/relationships/image" Target="../media/image13.png"/><Relationship Id="rId26" Type="http://schemas.openxmlformats.org/officeDocument/2006/relationships/slide" Target="slide10.xml"/><Relationship Id="rId3" Type="http://schemas.openxmlformats.org/officeDocument/2006/relationships/image" Target="../media/image2.png"/><Relationship Id="rId21" Type="http://schemas.openxmlformats.org/officeDocument/2006/relationships/slide" Target="slide15.xml"/><Relationship Id="rId7" Type="http://schemas.openxmlformats.org/officeDocument/2006/relationships/image" Target="../media/image4.png"/><Relationship Id="rId12" Type="http://schemas.openxmlformats.org/officeDocument/2006/relationships/hyperlink" Target="https://www.tiktok.com/@yviixxy?_t=8rPjWgoqCjn&amp;_r=1" TargetMode="External"/><Relationship Id="rId17" Type="http://schemas.openxmlformats.org/officeDocument/2006/relationships/image" Target="../media/image12.png"/><Relationship Id="rId25" Type="http://schemas.openxmlformats.org/officeDocument/2006/relationships/slide" Target="slide16.xml"/><Relationship Id="rId2" Type="http://schemas.openxmlformats.org/officeDocument/2006/relationships/notesSlide" Target="../notesSlides/notesSlide9.xml"/><Relationship Id="rId16" Type="http://schemas.openxmlformats.org/officeDocument/2006/relationships/slide" Target="slide2.xml"/><Relationship Id="rId20" Type="http://schemas.openxmlformats.org/officeDocument/2006/relationships/slide" Target="slide12.xml"/><Relationship Id="rId1" Type="http://schemas.openxmlformats.org/officeDocument/2006/relationships/slideLayout" Target="../slideLayouts/slideLayout1.xml"/><Relationship Id="rId6" Type="http://schemas.openxmlformats.org/officeDocument/2006/relationships/hyperlink" Target="https://www.facebook.com/groups/946547547153194" TargetMode="External"/><Relationship Id="rId11" Type="http://schemas.openxmlformats.org/officeDocument/2006/relationships/image" Target="../media/image6.png"/><Relationship Id="rId24" Type="http://schemas.openxmlformats.org/officeDocument/2006/relationships/slide" Target="slide14.xml"/><Relationship Id="rId5" Type="http://schemas.openxmlformats.org/officeDocument/2006/relationships/slide" Target="slide6.xml"/><Relationship Id="rId15" Type="http://schemas.openxmlformats.org/officeDocument/2006/relationships/image" Target="../media/image8.png"/><Relationship Id="rId23" Type="http://schemas.openxmlformats.org/officeDocument/2006/relationships/image" Target="../media/image16.svg"/><Relationship Id="rId10" Type="http://schemas.openxmlformats.org/officeDocument/2006/relationships/hyperlink" Target="https://www.instagram.com/yvixxy/profilecard/?igsh=a3l5ajluNXhsOWZk" TargetMode="External"/><Relationship Id="rId19" Type="http://schemas.openxmlformats.org/officeDocument/2006/relationships/image" Target="../media/image14.png"/><Relationship Id="rId4" Type="http://schemas.openxmlformats.org/officeDocument/2006/relationships/slide" Target="slide1.xml"/><Relationship Id="rId9" Type="http://schemas.openxmlformats.org/officeDocument/2006/relationships/image" Target="../media/image5.png"/><Relationship Id="rId14" Type="http://schemas.openxmlformats.org/officeDocument/2006/relationships/hyperlink" Target="https://github.com/CHRISTIANARIBAL" TargetMode="External"/><Relationship Id="rId22" Type="http://schemas.openxmlformats.org/officeDocument/2006/relationships/image" Target="../media/image15.png"/><Relationship Id="rId27" Type="http://schemas.openxmlformats.org/officeDocument/2006/relationships/comments" Target="../comments/commen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24EF284D-AD7E-45FD-A7D7-BAD322B15E3C}"/>
              </a:ext>
            </a:extLst>
          </p:cNvPr>
          <p:cNvSpPr/>
          <p:nvPr/>
        </p:nvSpPr>
        <p:spPr>
          <a:xfrm>
            <a:off x="-2" y="612776"/>
            <a:ext cx="12192000" cy="5896154"/>
          </a:xfrm>
          <a:prstGeom prst="rect">
            <a:avLst/>
          </a:prstGeom>
          <a:solidFill>
            <a:srgbClr val="000000">
              <a:alpha val="41961"/>
            </a:srgbClr>
          </a:solidFill>
          <a:ln>
            <a:noFill/>
          </a:ln>
          <a:effectLst>
            <a:reflection blurRad="6350" stA="50000" endA="300" endPos="90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8ED8A8E8-8D93-4868-8EA3-ADD260D94BA7}"/>
              </a:ext>
            </a:extLst>
          </p:cNvPr>
          <p:cNvGrpSpPr/>
          <p:nvPr/>
        </p:nvGrpSpPr>
        <p:grpSpPr>
          <a:xfrm>
            <a:off x="0" y="-3175"/>
            <a:ext cx="12192000" cy="646176"/>
            <a:chOff x="0" y="-3175"/>
            <a:chExt cx="12192000" cy="646176"/>
          </a:xfrm>
        </p:grpSpPr>
        <p:sp>
          <p:nvSpPr>
            <p:cNvPr id="7" name="Rectangle: Rounded Corners 6">
              <a:extLst>
                <a:ext uri="{FF2B5EF4-FFF2-40B4-BE49-F238E27FC236}">
                  <a16:creationId xmlns:a16="http://schemas.microsoft.com/office/drawing/2014/main" id="{160BB453-C5CB-D0A5-20B6-BD73D049264A}"/>
                </a:ext>
              </a:extLst>
            </p:cNvPr>
            <p:cNvSpPr/>
            <p:nvPr/>
          </p:nvSpPr>
          <p:spPr>
            <a:xfrm>
              <a:off x="0" y="-3175"/>
              <a:ext cx="12192000" cy="646176"/>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hlinkClick r:id="" action="ppaction://noaction"/>
              <a:extLst>
                <a:ext uri="{FF2B5EF4-FFF2-40B4-BE49-F238E27FC236}">
                  <a16:creationId xmlns:a16="http://schemas.microsoft.com/office/drawing/2014/main" id="{973DEC24-0CC9-F775-EC75-691928941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3632" y="64008"/>
              <a:ext cx="499872" cy="499872"/>
            </a:xfrm>
            <a:prstGeom prst="rect">
              <a:avLst/>
            </a:prstGeom>
          </p:spPr>
        </p:pic>
      </p:grpSp>
      <p:grpSp>
        <p:nvGrpSpPr>
          <p:cNvPr id="45" name="Group 44">
            <a:extLst>
              <a:ext uri="{FF2B5EF4-FFF2-40B4-BE49-F238E27FC236}">
                <a16:creationId xmlns:a16="http://schemas.microsoft.com/office/drawing/2014/main" id="{E931C9D3-BC0D-1C5A-02BF-C59907E704B8}"/>
              </a:ext>
            </a:extLst>
          </p:cNvPr>
          <p:cNvGrpSpPr/>
          <p:nvPr/>
        </p:nvGrpSpPr>
        <p:grpSpPr>
          <a:xfrm>
            <a:off x="0" y="6524170"/>
            <a:ext cx="12192000" cy="348343"/>
            <a:chOff x="0" y="6524170"/>
            <a:chExt cx="12192000" cy="348343"/>
          </a:xfrm>
        </p:grpSpPr>
        <p:sp>
          <p:nvSpPr>
            <p:cNvPr id="39" name="Rectangle: Rounded Corners 38">
              <a:extLst>
                <a:ext uri="{FF2B5EF4-FFF2-40B4-BE49-F238E27FC236}">
                  <a16:creationId xmlns:a16="http://schemas.microsoft.com/office/drawing/2014/main" id="{38F3C484-8099-2BE9-91DF-6A4B141E2461}"/>
                </a:ext>
              </a:extLst>
            </p:cNvPr>
            <p:cNvSpPr/>
            <p:nvPr/>
          </p:nvSpPr>
          <p:spPr>
            <a:xfrm>
              <a:off x="0" y="6524170"/>
              <a:ext cx="12192000" cy="34834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D36F0CAF-718D-6D84-0388-744D47ABEADC}"/>
                </a:ext>
              </a:extLst>
            </p:cNvPr>
            <p:cNvSpPr/>
            <p:nvPr/>
          </p:nvSpPr>
          <p:spPr>
            <a:xfrm>
              <a:off x="4325938" y="6568849"/>
              <a:ext cx="3540125" cy="2494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All rights reserved © 2024 Pyat 7</a:t>
              </a:r>
            </a:p>
          </p:txBody>
        </p:sp>
      </p:grpSp>
      <p:grpSp>
        <p:nvGrpSpPr>
          <p:cNvPr id="21" name="Group 20">
            <a:extLst>
              <a:ext uri="{FF2B5EF4-FFF2-40B4-BE49-F238E27FC236}">
                <a16:creationId xmlns:a16="http://schemas.microsoft.com/office/drawing/2014/main" id="{2EFBC51D-659C-4A96-BC17-373D6993FF74}"/>
              </a:ext>
            </a:extLst>
          </p:cNvPr>
          <p:cNvGrpSpPr/>
          <p:nvPr/>
        </p:nvGrpSpPr>
        <p:grpSpPr>
          <a:xfrm>
            <a:off x="2278235" y="1442294"/>
            <a:ext cx="7622168" cy="4256521"/>
            <a:chOff x="2292303" y="2047199"/>
            <a:chExt cx="7622168" cy="4256521"/>
          </a:xfrm>
        </p:grpSpPr>
        <p:sp>
          <p:nvSpPr>
            <p:cNvPr id="22" name="Rectangle: Rounded Corners 21">
              <a:extLst>
                <a:ext uri="{FF2B5EF4-FFF2-40B4-BE49-F238E27FC236}">
                  <a16:creationId xmlns:a16="http://schemas.microsoft.com/office/drawing/2014/main" id="{7B68CB9A-0B53-4FF7-9013-B9464D3619C2}"/>
                </a:ext>
              </a:extLst>
            </p:cNvPr>
            <p:cNvSpPr/>
            <p:nvPr/>
          </p:nvSpPr>
          <p:spPr>
            <a:xfrm>
              <a:off x="2292303" y="2047199"/>
              <a:ext cx="7622168" cy="4256521"/>
            </a:xfrm>
            <a:prstGeom prst="roundRect">
              <a:avLst/>
            </a:prstGeom>
            <a:blipFill>
              <a:blip r:embed="rId4"/>
              <a:tile tx="0" ty="0" sx="100000" sy="100000" flip="none" algn="tl"/>
            </a:blip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hlinkClick r:id="rId5" action="ppaction://hlinksldjump"/>
              <a:extLst>
                <a:ext uri="{FF2B5EF4-FFF2-40B4-BE49-F238E27FC236}">
                  <a16:creationId xmlns:a16="http://schemas.microsoft.com/office/drawing/2014/main" id="{B071BB61-D1CF-40A8-A4C0-CD96A8A59DBA}"/>
                </a:ext>
              </a:extLst>
            </p:cNvPr>
            <p:cNvSpPr/>
            <p:nvPr/>
          </p:nvSpPr>
          <p:spPr>
            <a:xfrm>
              <a:off x="5481466" y="5611288"/>
              <a:ext cx="1229066" cy="486200"/>
            </a:xfrm>
            <a:prstGeom prst="roundRect">
              <a:avLst/>
            </a:prstGeom>
            <a:solidFill>
              <a:srgbClr val="00B400"/>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Sign In</a:t>
              </a:r>
            </a:p>
          </p:txBody>
        </p:sp>
        <p:sp>
          <p:nvSpPr>
            <p:cNvPr id="24" name="Rectangle: Rounded Corners 23">
              <a:extLst>
                <a:ext uri="{FF2B5EF4-FFF2-40B4-BE49-F238E27FC236}">
                  <a16:creationId xmlns:a16="http://schemas.microsoft.com/office/drawing/2014/main" id="{59AB6170-5C37-4FF9-8865-E79B54018101}"/>
                </a:ext>
              </a:extLst>
            </p:cNvPr>
            <p:cNvSpPr/>
            <p:nvPr/>
          </p:nvSpPr>
          <p:spPr>
            <a:xfrm>
              <a:off x="3174681" y="3297105"/>
              <a:ext cx="5857412" cy="486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lumOff val="50000"/>
                    </a:schemeClr>
                  </a:solidFill>
                </a:rPr>
                <a:t>Username</a:t>
              </a:r>
            </a:p>
          </p:txBody>
        </p:sp>
        <p:sp>
          <p:nvSpPr>
            <p:cNvPr id="25" name="Rectangle: Rounded Corners 24">
              <a:extLst>
                <a:ext uri="{FF2B5EF4-FFF2-40B4-BE49-F238E27FC236}">
                  <a16:creationId xmlns:a16="http://schemas.microsoft.com/office/drawing/2014/main" id="{7C5756BB-C73D-4900-A5B3-7C9E5FDF92B2}"/>
                </a:ext>
              </a:extLst>
            </p:cNvPr>
            <p:cNvSpPr/>
            <p:nvPr/>
          </p:nvSpPr>
          <p:spPr>
            <a:xfrm>
              <a:off x="3167293" y="3857041"/>
              <a:ext cx="5857412" cy="486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lumOff val="50000"/>
                    </a:schemeClr>
                  </a:solidFill>
                </a:rPr>
                <a:t>   Password</a:t>
              </a:r>
            </a:p>
          </p:txBody>
        </p:sp>
      </p:grpSp>
      <p:sp>
        <p:nvSpPr>
          <p:cNvPr id="26" name="Rectangle: Rounded Corners 25">
            <a:hlinkClick r:id="rId6" action="ppaction://hlinksldjump"/>
            <a:extLst>
              <a:ext uri="{FF2B5EF4-FFF2-40B4-BE49-F238E27FC236}">
                <a16:creationId xmlns:a16="http://schemas.microsoft.com/office/drawing/2014/main" id="{B7E31600-594D-4858-8BD3-6B4672A54815}"/>
              </a:ext>
            </a:extLst>
          </p:cNvPr>
          <p:cNvSpPr/>
          <p:nvPr/>
        </p:nvSpPr>
        <p:spPr>
          <a:xfrm>
            <a:off x="194570" y="51816"/>
            <a:ext cx="1837430" cy="499872"/>
          </a:xfrm>
          <a:prstGeom prst="roundRect">
            <a:avLst/>
          </a:prstGeom>
          <a:noFill/>
        </p:spPr>
        <p:style>
          <a:lnRef idx="0">
            <a:schemeClr val="dk1"/>
          </a:lnRef>
          <a:fillRef idx="3">
            <a:schemeClr val="dk1"/>
          </a:fillRef>
          <a:effectRef idx="3">
            <a:schemeClr val="dk1"/>
          </a:effectRef>
          <a:fontRef idx="minor">
            <a:schemeClr val="lt1"/>
          </a:fontRef>
        </p:style>
        <p:txBody>
          <a:bodyPr rtlCol="0" anchor="ctr"/>
          <a:lstStyle/>
          <a:p>
            <a:pPr algn="ctr"/>
            <a:r>
              <a:rPr lang="en-US" dirty="0">
                <a:latin typeface="Algerian" panose="04020705040A02060702" pitchFamily="82" charset="0"/>
                <a:cs typeface="Arial" panose="020B0604020202020204" pitchFamily="34" charset="0"/>
              </a:rPr>
              <a:t>Admin</a:t>
            </a:r>
          </a:p>
        </p:txBody>
      </p:sp>
    </p:spTree>
    <p:extLst>
      <p:ext uri="{BB962C8B-B14F-4D97-AF65-F5344CB8AC3E}">
        <p14:creationId xmlns:p14="http://schemas.microsoft.com/office/powerpoint/2010/main" val="2267513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24EF284D-AD7E-45FD-A7D7-BAD322B15E3C}"/>
              </a:ext>
            </a:extLst>
          </p:cNvPr>
          <p:cNvSpPr/>
          <p:nvPr/>
        </p:nvSpPr>
        <p:spPr>
          <a:xfrm>
            <a:off x="-2" y="612776"/>
            <a:ext cx="12192000" cy="5896154"/>
          </a:xfrm>
          <a:prstGeom prst="rect">
            <a:avLst/>
          </a:prstGeom>
          <a:solidFill>
            <a:srgbClr val="000000">
              <a:alpha val="41961"/>
            </a:srgbClr>
          </a:solidFill>
          <a:ln>
            <a:noFill/>
          </a:ln>
          <a:effectLst>
            <a:reflection blurRad="6350" stA="50000" endA="300" endPos="90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8ED8A8E8-8D93-4868-8EA3-ADD260D94BA7}"/>
              </a:ext>
            </a:extLst>
          </p:cNvPr>
          <p:cNvGrpSpPr/>
          <p:nvPr/>
        </p:nvGrpSpPr>
        <p:grpSpPr>
          <a:xfrm>
            <a:off x="0" y="-3175"/>
            <a:ext cx="12192000" cy="646176"/>
            <a:chOff x="0" y="-3175"/>
            <a:chExt cx="12192000" cy="646176"/>
          </a:xfrm>
        </p:grpSpPr>
        <p:sp>
          <p:nvSpPr>
            <p:cNvPr id="7" name="Rectangle: Rounded Corners 6">
              <a:extLst>
                <a:ext uri="{FF2B5EF4-FFF2-40B4-BE49-F238E27FC236}">
                  <a16:creationId xmlns:a16="http://schemas.microsoft.com/office/drawing/2014/main" id="{160BB453-C5CB-D0A5-20B6-BD73D049264A}"/>
                </a:ext>
              </a:extLst>
            </p:cNvPr>
            <p:cNvSpPr/>
            <p:nvPr/>
          </p:nvSpPr>
          <p:spPr>
            <a:xfrm>
              <a:off x="0" y="-3175"/>
              <a:ext cx="12192000" cy="646176"/>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hlinkClick r:id="" action="ppaction://noaction"/>
              <a:extLst>
                <a:ext uri="{FF2B5EF4-FFF2-40B4-BE49-F238E27FC236}">
                  <a16:creationId xmlns:a16="http://schemas.microsoft.com/office/drawing/2014/main" id="{973DEC24-0CC9-F775-EC75-691928941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3632" y="64008"/>
              <a:ext cx="499872" cy="499872"/>
            </a:xfrm>
            <a:prstGeom prst="rect">
              <a:avLst/>
            </a:prstGeom>
          </p:spPr>
        </p:pic>
      </p:grpSp>
      <p:sp>
        <p:nvSpPr>
          <p:cNvPr id="22" name="Rectangle: Rounded Corners 21">
            <a:extLst>
              <a:ext uri="{FF2B5EF4-FFF2-40B4-BE49-F238E27FC236}">
                <a16:creationId xmlns:a16="http://schemas.microsoft.com/office/drawing/2014/main" id="{7B68CB9A-0B53-4FF7-9013-B9464D3619C2}"/>
              </a:ext>
            </a:extLst>
          </p:cNvPr>
          <p:cNvSpPr/>
          <p:nvPr/>
        </p:nvSpPr>
        <p:spPr>
          <a:xfrm>
            <a:off x="194570" y="1910859"/>
            <a:ext cx="11838934" cy="4521998"/>
          </a:xfrm>
          <a:prstGeom prst="roundRect">
            <a:avLst/>
          </a:prstGeom>
          <a:solidFill>
            <a:schemeClr val="tx1">
              <a:lumMod val="75000"/>
              <a:lumOff val="2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Rounded Corners 25">
            <a:hlinkClick r:id="rId4" action="ppaction://hlinksldjump"/>
            <a:extLst>
              <a:ext uri="{FF2B5EF4-FFF2-40B4-BE49-F238E27FC236}">
                <a16:creationId xmlns:a16="http://schemas.microsoft.com/office/drawing/2014/main" id="{B7E31600-594D-4858-8BD3-6B4672A54815}"/>
              </a:ext>
            </a:extLst>
          </p:cNvPr>
          <p:cNvSpPr/>
          <p:nvPr/>
        </p:nvSpPr>
        <p:spPr>
          <a:xfrm>
            <a:off x="194570" y="51816"/>
            <a:ext cx="1837430" cy="499872"/>
          </a:xfrm>
          <a:prstGeom prst="roundRect">
            <a:avLst/>
          </a:prstGeom>
          <a:noFill/>
        </p:spPr>
        <p:style>
          <a:lnRef idx="0">
            <a:schemeClr val="dk1"/>
          </a:lnRef>
          <a:fillRef idx="3">
            <a:schemeClr val="dk1"/>
          </a:fillRef>
          <a:effectRef idx="3">
            <a:schemeClr val="dk1"/>
          </a:effectRef>
          <a:fontRef idx="minor">
            <a:schemeClr val="lt1"/>
          </a:fontRef>
        </p:style>
        <p:txBody>
          <a:bodyPr rtlCol="0" anchor="ctr"/>
          <a:lstStyle/>
          <a:p>
            <a:pPr algn="ctr"/>
            <a:r>
              <a:rPr lang="en-US" dirty="0">
                <a:latin typeface="Algerian" panose="04020705040A02060702" pitchFamily="82" charset="0"/>
                <a:cs typeface="Arial" panose="020B0604020202020204" pitchFamily="34" charset="0"/>
              </a:rPr>
              <a:t>Admin</a:t>
            </a:r>
          </a:p>
        </p:txBody>
      </p:sp>
      <p:sp>
        <p:nvSpPr>
          <p:cNvPr id="15" name="Rectangle: Rounded Corners 14">
            <a:hlinkClick r:id="rId5" action="ppaction://hlinksldjump"/>
            <a:extLst>
              <a:ext uri="{FF2B5EF4-FFF2-40B4-BE49-F238E27FC236}">
                <a16:creationId xmlns:a16="http://schemas.microsoft.com/office/drawing/2014/main" id="{008ABFA6-0212-42FA-96F0-5707626E9E45}"/>
              </a:ext>
            </a:extLst>
          </p:cNvPr>
          <p:cNvSpPr/>
          <p:nvPr/>
        </p:nvSpPr>
        <p:spPr>
          <a:xfrm>
            <a:off x="1032568" y="796483"/>
            <a:ext cx="10126863" cy="960894"/>
          </a:xfrm>
          <a:prstGeom prst="round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atin typeface="Arial" panose="020B0604020202020204" pitchFamily="34" charset="0"/>
                <a:cs typeface="Arial" panose="020B0604020202020204" pitchFamily="34" charset="0"/>
              </a:rPr>
              <a:t>Yarns</a:t>
            </a:r>
            <a:endParaRPr lang="en-US" sz="1200" b="1" u="sng" dirty="0">
              <a:solidFill>
                <a:schemeClr val="accent1"/>
              </a:solidFill>
              <a:latin typeface="Arial" panose="020B0604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20B6F0C1-7D76-46A6-A91C-6C10CA115DC6}"/>
              </a:ext>
            </a:extLst>
          </p:cNvPr>
          <p:cNvGrpSpPr/>
          <p:nvPr/>
        </p:nvGrpSpPr>
        <p:grpSpPr>
          <a:xfrm>
            <a:off x="0" y="6524170"/>
            <a:ext cx="12192000" cy="348343"/>
            <a:chOff x="0" y="6524170"/>
            <a:chExt cx="12192000" cy="348343"/>
          </a:xfrm>
        </p:grpSpPr>
        <p:grpSp>
          <p:nvGrpSpPr>
            <p:cNvPr id="17" name="Group 16">
              <a:extLst>
                <a:ext uri="{FF2B5EF4-FFF2-40B4-BE49-F238E27FC236}">
                  <a16:creationId xmlns:a16="http://schemas.microsoft.com/office/drawing/2014/main" id="{A5006828-737E-42AA-AB11-F67F6C63B65B}"/>
                </a:ext>
              </a:extLst>
            </p:cNvPr>
            <p:cNvGrpSpPr/>
            <p:nvPr/>
          </p:nvGrpSpPr>
          <p:grpSpPr>
            <a:xfrm>
              <a:off x="0" y="6524170"/>
              <a:ext cx="12192000" cy="348343"/>
              <a:chOff x="0" y="6524170"/>
              <a:chExt cx="12192000" cy="348343"/>
            </a:xfrm>
          </p:grpSpPr>
          <p:sp>
            <p:nvSpPr>
              <p:cNvPr id="34" name="Rectangle: Rounded Corners 33">
                <a:extLst>
                  <a:ext uri="{FF2B5EF4-FFF2-40B4-BE49-F238E27FC236}">
                    <a16:creationId xmlns:a16="http://schemas.microsoft.com/office/drawing/2014/main" id="{409FEA00-48E4-49D5-BF9B-21710C45C2B0}"/>
                  </a:ext>
                </a:extLst>
              </p:cNvPr>
              <p:cNvSpPr/>
              <p:nvPr/>
            </p:nvSpPr>
            <p:spPr>
              <a:xfrm>
                <a:off x="0" y="6524170"/>
                <a:ext cx="12192000" cy="34834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8C12EDE-A1BD-407E-A559-93C328CCD376}"/>
                  </a:ext>
                </a:extLst>
              </p:cNvPr>
              <p:cNvSpPr/>
              <p:nvPr/>
            </p:nvSpPr>
            <p:spPr>
              <a:xfrm>
                <a:off x="4325938" y="6568849"/>
                <a:ext cx="3540125" cy="2494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All rights reserved © 2024 Pyat 7</a:t>
                </a:r>
              </a:p>
            </p:txBody>
          </p:sp>
        </p:grpSp>
        <p:grpSp>
          <p:nvGrpSpPr>
            <p:cNvPr id="18" name="Group 17">
              <a:extLst>
                <a:ext uri="{FF2B5EF4-FFF2-40B4-BE49-F238E27FC236}">
                  <a16:creationId xmlns:a16="http://schemas.microsoft.com/office/drawing/2014/main" id="{B14ABA6B-0790-4275-95B4-353D16516901}"/>
                </a:ext>
              </a:extLst>
            </p:cNvPr>
            <p:cNvGrpSpPr/>
            <p:nvPr/>
          </p:nvGrpSpPr>
          <p:grpSpPr>
            <a:xfrm>
              <a:off x="9719746" y="6600793"/>
              <a:ext cx="2011656" cy="256480"/>
              <a:chOff x="9719746" y="6600793"/>
              <a:chExt cx="2011656" cy="256480"/>
            </a:xfrm>
          </p:grpSpPr>
          <p:sp>
            <p:nvSpPr>
              <p:cNvPr id="32" name="Rectangle: Rounded Corners 31">
                <a:hlinkClick r:id="" action="ppaction://noaction"/>
                <a:extLst>
                  <a:ext uri="{FF2B5EF4-FFF2-40B4-BE49-F238E27FC236}">
                    <a16:creationId xmlns:a16="http://schemas.microsoft.com/office/drawing/2014/main" id="{54B04D2C-CDDD-4616-9862-2EE33D50B603}"/>
                  </a:ext>
                </a:extLst>
              </p:cNvPr>
              <p:cNvSpPr/>
              <p:nvPr/>
            </p:nvSpPr>
            <p:spPr>
              <a:xfrm>
                <a:off x="9719746" y="6600793"/>
                <a:ext cx="1324470"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Terms and Policy</a:t>
                </a:r>
              </a:p>
            </p:txBody>
          </p:sp>
          <p:sp>
            <p:nvSpPr>
              <p:cNvPr id="33" name="Rectangle: Rounded Corners 32">
                <a:hlinkClick r:id="" action="ppaction://noaction"/>
                <a:extLst>
                  <a:ext uri="{FF2B5EF4-FFF2-40B4-BE49-F238E27FC236}">
                    <a16:creationId xmlns:a16="http://schemas.microsoft.com/office/drawing/2014/main" id="{6372219E-7D09-4030-8F66-BF41EA2F0A2F}"/>
                  </a:ext>
                </a:extLst>
              </p:cNvPr>
              <p:cNvSpPr/>
              <p:nvPr/>
            </p:nvSpPr>
            <p:spPr>
              <a:xfrm>
                <a:off x="11151811" y="6607809"/>
                <a:ext cx="579591"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About</a:t>
                </a:r>
              </a:p>
            </p:txBody>
          </p:sp>
        </p:grpSp>
        <p:grpSp>
          <p:nvGrpSpPr>
            <p:cNvPr id="20" name="Group 19">
              <a:extLst>
                <a:ext uri="{FF2B5EF4-FFF2-40B4-BE49-F238E27FC236}">
                  <a16:creationId xmlns:a16="http://schemas.microsoft.com/office/drawing/2014/main" id="{ECEEB379-2466-4A47-8CF4-BC9B1B11AFCC}"/>
                </a:ext>
              </a:extLst>
            </p:cNvPr>
            <p:cNvGrpSpPr/>
            <p:nvPr/>
          </p:nvGrpSpPr>
          <p:grpSpPr>
            <a:xfrm>
              <a:off x="166789" y="6598734"/>
              <a:ext cx="1599857" cy="230072"/>
              <a:chOff x="166789" y="6598734"/>
              <a:chExt cx="1599857" cy="230072"/>
            </a:xfrm>
          </p:grpSpPr>
          <p:pic>
            <p:nvPicPr>
              <p:cNvPr id="27" name="Picture 26">
                <a:hlinkClick r:id="rId6"/>
                <a:extLst>
                  <a:ext uri="{FF2B5EF4-FFF2-40B4-BE49-F238E27FC236}">
                    <a16:creationId xmlns:a16="http://schemas.microsoft.com/office/drawing/2014/main" id="{4D3C0E84-8E02-4DFB-928B-439B164E97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6789" y="6607839"/>
                <a:ext cx="220967" cy="220967"/>
              </a:xfrm>
              <a:prstGeom prst="rect">
                <a:avLst/>
              </a:prstGeom>
            </p:spPr>
          </p:pic>
          <p:pic>
            <p:nvPicPr>
              <p:cNvPr id="28" name="Picture 27">
                <a:hlinkClick r:id="rId8"/>
                <a:extLst>
                  <a:ext uri="{FF2B5EF4-FFF2-40B4-BE49-F238E27FC236}">
                    <a16:creationId xmlns:a16="http://schemas.microsoft.com/office/drawing/2014/main" id="{9A9EFE71-022F-45BA-A3DF-A8439800F2AB}"/>
                  </a:ext>
                </a:extLst>
              </p:cNvPr>
              <p:cNvPicPr>
                <a:picLocks noChangeAspect="1"/>
              </p:cNvPicPr>
              <p:nvPr/>
            </p:nvPicPr>
            <p:blipFill rotWithShape="1">
              <a:blip r:embed="rId9">
                <a:extLst>
                  <a:ext uri="{28A0092B-C50C-407E-A947-70E740481C1C}">
                    <a14:useLocalDpi xmlns:a14="http://schemas.microsoft.com/office/drawing/2010/main" val="0"/>
                  </a:ext>
                </a:extLst>
              </a:blip>
              <a:srcRect t="14817" b="8315"/>
              <a:stretch/>
            </p:blipFill>
            <p:spPr>
              <a:xfrm>
                <a:off x="506232" y="6628814"/>
                <a:ext cx="259957" cy="199828"/>
              </a:xfrm>
              <a:prstGeom prst="rect">
                <a:avLst/>
              </a:prstGeom>
            </p:spPr>
          </p:pic>
          <p:pic>
            <p:nvPicPr>
              <p:cNvPr id="29" name="Picture 28">
                <a:hlinkClick r:id="rId10"/>
                <a:extLst>
                  <a:ext uri="{FF2B5EF4-FFF2-40B4-BE49-F238E27FC236}">
                    <a16:creationId xmlns:a16="http://schemas.microsoft.com/office/drawing/2014/main" id="{9BB836B5-EECF-43A2-AB03-0A53851946A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8197" y="6613774"/>
                <a:ext cx="199828" cy="199828"/>
              </a:xfrm>
              <a:prstGeom prst="rect">
                <a:avLst/>
              </a:prstGeom>
            </p:spPr>
          </p:pic>
          <p:pic>
            <p:nvPicPr>
              <p:cNvPr id="30" name="Picture 29">
                <a:hlinkClick r:id="rId12"/>
                <a:extLst>
                  <a:ext uri="{FF2B5EF4-FFF2-40B4-BE49-F238E27FC236}">
                    <a16:creationId xmlns:a16="http://schemas.microsoft.com/office/drawing/2014/main" id="{2BB7D960-A7D3-40CF-83BF-942F8EEA8D43}"/>
                  </a:ext>
                </a:extLst>
              </p:cNvPr>
              <p:cNvPicPr>
                <a:picLocks noChangeAspect="1"/>
              </p:cNvPicPr>
              <p:nvPr/>
            </p:nvPicPr>
            <p:blipFill rotWithShape="1">
              <a:blip r:embed="rId13">
                <a:extLst>
                  <a:ext uri="{28A0092B-C50C-407E-A947-70E740481C1C}">
                    <a14:useLocalDpi xmlns:a14="http://schemas.microsoft.com/office/drawing/2010/main" val="0"/>
                  </a:ext>
                </a:extLst>
              </a:blip>
              <a:srcRect l="23697" r="21711"/>
              <a:stretch/>
            </p:blipFill>
            <p:spPr>
              <a:xfrm>
                <a:off x="1224902" y="6634854"/>
                <a:ext cx="177654" cy="178748"/>
              </a:xfrm>
              <a:prstGeom prst="rect">
                <a:avLst/>
              </a:prstGeom>
            </p:spPr>
          </p:pic>
          <p:pic>
            <p:nvPicPr>
              <p:cNvPr id="31" name="Picture 30">
                <a:hlinkClick r:id="rId14"/>
                <a:extLst>
                  <a:ext uri="{FF2B5EF4-FFF2-40B4-BE49-F238E27FC236}">
                    <a16:creationId xmlns:a16="http://schemas.microsoft.com/office/drawing/2014/main" id="{9541C7A7-A0AC-44F1-BF1E-40DCAB56CEF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36738" y="6598734"/>
                <a:ext cx="229908" cy="229908"/>
              </a:xfrm>
              <a:prstGeom prst="rect">
                <a:avLst/>
              </a:prstGeom>
            </p:spPr>
          </p:pic>
        </p:grpSp>
      </p:grpSp>
      <p:sp>
        <p:nvSpPr>
          <p:cNvPr id="59" name="Rectangle: Rounded Corners 58">
            <a:extLst>
              <a:ext uri="{FF2B5EF4-FFF2-40B4-BE49-F238E27FC236}">
                <a16:creationId xmlns:a16="http://schemas.microsoft.com/office/drawing/2014/main" id="{84D677A6-7D54-4E05-B8B5-E04390733031}"/>
              </a:ext>
            </a:extLst>
          </p:cNvPr>
          <p:cNvSpPr/>
          <p:nvPr/>
        </p:nvSpPr>
        <p:spPr>
          <a:xfrm>
            <a:off x="2465998" y="2611903"/>
            <a:ext cx="2326806" cy="3449613"/>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Rounded Corners 60">
            <a:extLst>
              <a:ext uri="{FF2B5EF4-FFF2-40B4-BE49-F238E27FC236}">
                <a16:creationId xmlns:a16="http://schemas.microsoft.com/office/drawing/2014/main" id="{9DA68820-DCFF-4079-B003-1929D5BA646A}"/>
              </a:ext>
            </a:extLst>
          </p:cNvPr>
          <p:cNvSpPr/>
          <p:nvPr/>
        </p:nvSpPr>
        <p:spPr>
          <a:xfrm>
            <a:off x="2882827" y="4124706"/>
            <a:ext cx="1436737" cy="342258"/>
          </a:xfrm>
          <a:prstGeom prst="round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Acrylic Yarn</a:t>
            </a:r>
          </a:p>
        </p:txBody>
      </p:sp>
      <p:grpSp>
        <p:nvGrpSpPr>
          <p:cNvPr id="63" name="Group 62">
            <a:extLst>
              <a:ext uri="{FF2B5EF4-FFF2-40B4-BE49-F238E27FC236}">
                <a16:creationId xmlns:a16="http://schemas.microsoft.com/office/drawing/2014/main" id="{ED2D68F7-6218-4E3C-8B67-7694501E8311}"/>
              </a:ext>
            </a:extLst>
          </p:cNvPr>
          <p:cNvGrpSpPr/>
          <p:nvPr/>
        </p:nvGrpSpPr>
        <p:grpSpPr>
          <a:xfrm>
            <a:off x="4880034" y="2582147"/>
            <a:ext cx="2326656" cy="3449613"/>
            <a:chOff x="8278410" y="3911688"/>
            <a:chExt cx="1456917" cy="2196137"/>
          </a:xfrm>
        </p:grpSpPr>
        <p:sp>
          <p:nvSpPr>
            <p:cNvPr id="65" name="Rectangle: Rounded Corners 64">
              <a:extLst>
                <a:ext uri="{FF2B5EF4-FFF2-40B4-BE49-F238E27FC236}">
                  <a16:creationId xmlns:a16="http://schemas.microsoft.com/office/drawing/2014/main" id="{2187CD52-3A95-421F-A333-4C5D131A6BB4}"/>
                </a:ext>
              </a:extLst>
            </p:cNvPr>
            <p:cNvSpPr/>
            <p:nvPr/>
          </p:nvSpPr>
          <p:spPr>
            <a:xfrm>
              <a:off x="8306870" y="3911688"/>
              <a:ext cx="1428457" cy="2196137"/>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Rounded Corners 66">
              <a:extLst>
                <a:ext uri="{FF2B5EF4-FFF2-40B4-BE49-F238E27FC236}">
                  <a16:creationId xmlns:a16="http://schemas.microsoft.com/office/drawing/2014/main" id="{B5EDC6BB-7BC8-47EE-8749-FD484D907E25}"/>
                </a:ext>
              </a:extLst>
            </p:cNvPr>
            <p:cNvSpPr/>
            <p:nvPr/>
          </p:nvSpPr>
          <p:spPr>
            <a:xfrm>
              <a:off x="8278410" y="4879267"/>
              <a:ext cx="1437721" cy="250853"/>
            </a:xfrm>
            <a:prstGeom prst="round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Cotton Yarn</a:t>
              </a:r>
            </a:p>
          </p:txBody>
        </p:sp>
      </p:grpSp>
      <p:grpSp>
        <p:nvGrpSpPr>
          <p:cNvPr id="69" name="Group 68">
            <a:extLst>
              <a:ext uri="{FF2B5EF4-FFF2-40B4-BE49-F238E27FC236}">
                <a16:creationId xmlns:a16="http://schemas.microsoft.com/office/drawing/2014/main" id="{268DCA23-9DF7-45C7-8CA2-B49F06ECD02C}"/>
              </a:ext>
            </a:extLst>
          </p:cNvPr>
          <p:cNvGrpSpPr/>
          <p:nvPr/>
        </p:nvGrpSpPr>
        <p:grpSpPr>
          <a:xfrm>
            <a:off x="7321112" y="2588528"/>
            <a:ext cx="2291251" cy="3472987"/>
            <a:chOff x="6439441" y="3919884"/>
            <a:chExt cx="1438952" cy="2196137"/>
          </a:xfrm>
        </p:grpSpPr>
        <p:sp>
          <p:nvSpPr>
            <p:cNvPr id="71" name="Rectangle: Rounded Corners 70">
              <a:extLst>
                <a:ext uri="{FF2B5EF4-FFF2-40B4-BE49-F238E27FC236}">
                  <a16:creationId xmlns:a16="http://schemas.microsoft.com/office/drawing/2014/main" id="{20714C8A-30E0-4B6C-8818-43857BB24754}"/>
                </a:ext>
              </a:extLst>
            </p:cNvPr>
            <p:cNvSpPr/>
            <p:nvPr/>
          </p:nvSpPr>
          <p:spPr>
            <a:xfrm>
              <a:off x="6449936" y="3919884"/>
              <a:ext cx="1428457" cy="2196137"/>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Rounded Corners 72">
              <a:extLst>
                <a:ext uri="{FF2B5EF4-FFF2-40B4-BE49-F238E27FC236}">
                  <a16:creationId xmlns:a16="http://schemas.microsoft.com/office/drawing/2014/main" id="{F5A39EFA-5B7B-4C74-99F6-6E862A676561}"/>
                </a:ext>
              </a:extLst>
            </p:cNvPr>
            <p:cNvSpPr/>
            <p:nvPr/>
          </p:nvSpPr>
          <p:spPr>
            <a:xfrm>
              <a:off x="6439441" y="4870566"/>
              <a:ext cx="1437721" cy="250853"/>
            </a:xfrm>
            <a:prstGeom prst="round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Wool Yarn</a:t>
              </a:r>
            </a:p>
          </p:txBody>
        </p:sp>
      </p:grpSp>
      <p:sp>
        <p:nvSpPr>
          <p:cNvPr id="74" name="Rectangle: Rounded Corners 73">
            <a:hlinkClick r:id="rId16" action="ppaction://hlinksldjump"/>
            <a:extLst>
              <a:ext uri="{FF2B5EF4-FFF2-40B4-BE49-F238E27FC236}">
                <a16:creationId xmlns:a16="http://schemas.microsoft.com/office/drawing/2014/main" id="{59DF5B57-9BEB-4873-98B1-4620FD7ADEDB}"/>
              </a:ext>
            </a:extLst>
          </p:cNvPr>
          <p:cNvSpPr/>
          <p:nvPr/>
        </p:nvSpPr>
        <p:spPr>
          <a:xfrm>
            <a:off x="2891792" y="64008"/>
            <a:ext cx="1731264" cy="49987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Category</a:t>
            </a:r>
          </a:p>
        </p:txBody>
      </p:sp>
      <p:pic>
        <p:nvPicPr>
          <p:cNvPr id="49" name="Picture 48">
            <a:hlinkClick r:id="" action="ppaction://noaction"/>
            <a:extLst>
              <a:ext uri="{FF2B5EF4-FFF2-40B4-BE49-F238E27FC236}">
                <a16:creationId xmlns:a16="http://schemas.microsoft.com/office/drawing/2014/main" id="{CD7B07D5-9D27-4B7C-9FE0-D9951ECBA9A6}"/>
              </a:ext>
            </a:extLst>
          </p:cNvPr>
          <p:cNvPicPr>
            <a:picLocks noChangeAspect="1"/>
          </p:cNvPicPr>
          <p:nvPr/>
        </p:nvPicPr>
        <p:blipFill rotWithShape="1">
          <a:blip r:embed="rId17">
            <a:extLst>
              <a:ext uri="{28A0092B-C50C-407E-A947-70E740481C1C}">
                <a14:useLocalDpi xmlns:a14="http://schemas.microsoft.com/office/drawing/2010/main" val="0"/>
              </a:ext>
            </a:extLst>
          </a:blip>
          <a:srcRect t="16949" b="28490"/>
          <a:stretch/>
        </p:blipFill>
        <p:spPr>
          <a:xfrm>
            <a:off x="2651816" y="2836900"/>
            <a:ext cx="1918231" cy="1229526"/>
          </a:xfrm>
          <a:prstGeom prst="rect">
            <a:avLst/>
          </a:prstGeom>
        </p:spPr>
      </p:pic>
      <p:pic>
        <p:nvPicPr>
          <p:cNvPr id="52" name="Picture 51">
            <a:hlinkClick r:id="" action="ppaction://noaction"/>
            <a:extLst>
              <a:ext uri="{FF2B5EF4-FFF2-40B4-BE49-F238E27FC236}">
                <a16:creationId xmlns:a16="http://schemas.microsoft.com/office/drawing/2014/main" id="{8AE8DAB5-4A0A-41C6-8985-357CFB13B847}"/>
              </a:ext>
            </a:extLst>
          </p:cNvPr>
          <p:cNvPicPr>
            <a:picLocks noChangeAspect="1"/>
          </p:cNvPicPr>
          <p:nvPr/>
        </p:nvPicPr>
        <p:blipFill rotWithShape="1">
          <a:blip r:embed="rId18">
            <a:extLst>
              <a:ext uri="{28A0092B-C50C-407E-A947-70E740481C1C}">
                <a14:useLocalDpi xmlns:a14="http://schemas.microsoft.com/office/drawing/2010/main" val="0"/>
              </a:ext>
            </a:extLst>
          </a:blip>
          <a:srcRect t="18405" b="20607"/>
          <a:stretch/>
        </p:blipFill>
        <p:spPr>
          <a:xfrm>
            <a:off x="5211289" y="2943979"/>
            <a:ext cx="1682338" cy="1028098"/>
          </a:xfrm>
          <a:prstGeom prst="rect">
            <a:avLst/>
          </a:prstGeom>
        </p:spPr>
      </p:pic>
      <p:pic>
        <p:nvPicPr>
          <p:cNvPr id="53" name="Picture 52">
            <a:hlinkClick r:id="" action="ppaction://noaction"/>
            <a:extLst>
              <a:ext uri="{FF2B5EF4-FFF2-40B4-BE49-F238E27FC236}">
                <a16:creationId xmlns:a16="http://schemas.microsoft.com/office/drawing/2014/main" id="{3D7ECB42-422A-45FA-94A2-DB3EBC324E5C}"/>
              </a:ext>
            </a:extLst>
          </p:cNvPr>
          <p:cNvPicPr>
            <a:picLocks noChangeAspect="1"/>
          </p:cNvPicPr>
          <p:nvPr/>
        </p:nvPicPr>
        <p:blipFill rotWithShape="1">
          <a:blip r:embed="rId19">
            <a:extLst>
              <a:ext uri="{28A0092B-C50C-407E-A947-70E740481C1C}">
                <a14:useLocalDpi xmlns:a14="http://schemas.microsoft.com/office/drawing/2010/main" val="0"/>
              </a:ext>
            </a:extLst>
          </a:blip>
          <a:srcRect t="27535" b="25497"/>
          <a:stretch/>
        </p:blipFill>
        <p:spPr>
          <a:xfrm>
            <a:off x="7521523" y="3033497"/>
            <a:ext cx="1879046" cy="938580"/>
          </a:xfrm>
          <a:prstGeom prst="rect">
            <a:avLst/>
          </a:prstGeom>
        </p:spPr>
      </p:pic>
      <p:sp>
        <p:nvSpPr>
          <p:cNvPr id="78" name="Speech Bubble: Rectangle 77">
            <a:hlinkClick r:id="rId20" action="ppaction://hlinksldjump"/>
            <a:extLst>
              <a:ext uri="{FF2B5EF4-FFF2-40B4-BE49-F238E27FC236}">
                <a16:creationId xmlns:a16="http://schemas.microsoft.com/office/drawing/2014/main" id="{DB5E0D55-1401-47B5-9820-87EFEC5F86D5}"/>
              </a:ext>
            </a:extLst>
          </p:cNvPr>
          <p:cNvSpPr/>
          <p:nvPr/>
        </p:nvSpPr>
        <p:spPr>
          <a:xfrm>
            <a:off x="3473483" y="2642258"/>
            <a:ext cx="311836" cy="251097"/>
          </a:xfrm>
          <a:prstGeom prst="wedgeRectCallout">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Speech Bubble: Rectangle 78">
            <a:hlinkClick r:id="rId20" action="ppaction://hlinksldjump"/>
            <a:extLst>
              <a:ext uri="{FF2B5EF4-FFF2-40B4-BE49-F238E27FC236}">
                <a16:creationId xmlns:a16="http://schemas.microsoft.com/office/drawing/2014/main" id="{6D0A6BD9-9FCD-45C4-B941-D56B7F8B880B}"/>
              </a:ext>
            </a:extLst>
          </p:cNvPr>
          <p:cNvSpPr/>
          <p:nvPr/>
        </p:nvSpPr>
        <p:spPr>
          <a:xfrm>
            <a:off x="5977121" y="2642257"/>
            <a:ext cx="311836" cy="251097"/>
          </a:xfrm>
          <a:prstGeom prst="wedgeRectCallout">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Speech Bubble: Rectangle 79">
            <a:hlinkClick r:id="rId20" action="ppaction://hlinksldjump"/>
            <a:extLst>
              <a:ext uri="{FF2B5EF4-FFF2-40B4-BE49-F238E27FC236}">
                <a16:creationId xmlns:a16="http://schemas.microsoft.com/office/drawing/2014/main" id="{B8DD6BE5-DE81-43E7-AC17-51346DF6A3B1}"/>
              </a:ext>
            </a:extLst>
          </p:cNvPr>
          <p:cNvSpPr/>
          <p:nvPr/>
        </p:nvSpPr>
        <p:spPr>
          <a:xfrm>
            <a:off x="8326556" y="2619843"/>
            <a:ext cx="311836" cy="251097"/>
          </a:xfrm>
          <a:prstGeom prst="wedgeRectCallout">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02B30E2A-3B15-46CD-BD23-C66D3D213425}"/>
              </a:ext>
            </a:extLst>
          </p:cNvPr>
          <p:cNvSpPr/>
          <p:nvPr/>
        </p:nvSpPr>
        <p:spPr>
          <a:xfrm>
            <a:off x="5018237" y="5605821"/>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Delete</a:t>
            </a:r>
          </a:p>
        </p:txBody>
      </p:sp>
      <p:sp>
        <p:nvSpPr>
          <p:cNvPr id="64" name="Rectangle: Rounded Corners 63">
            <a:hlinkClick r:id="rId21" action="ppaction://hlinksldjump"/>
            <a:extLst>
              <a:ext uri="{FF2B5EF4-FFF2-40B4-BE49-F238E27FC236}">
                <a16:creationId xmlns:a16="http://schemas.microsoft.com/office/drawing/2014/main" id="{6CC28411-C670-4E12-8F3D-C8D4DC808803}"/>
              </a:ext>
            </a:extLst>
          </p:cNvPr>
          <p:cNvSpPr/>
          <p:nvPr/>
        </p:nvSpPr>
        <p:spPr>
          <a:xfrm>
            <a:off x="6161081" y="5595207"/>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Edit</a:t>
            </a:r>
          </a:p>
        </p:txBody>
      </p:sp>
      <p:grpSp>
        <p:nvGrpSpPr>
          <p:cNvPr id="66" name="Group 65">
            <a:extLst>
              <a:ext uri="{FF2B5EF4-FFF2-40B4-BE49-F238E27FC236}">
                <a16:creationId xmlns:a16="http://schemas.microsoft.com/office/drawing/2014/main" id="{C403A67E-89B4-44C9-9362-6EF577D07F6E}"/>
              </a:ext>
            </a:extLst>
          </p:cNvPr>
          <p:cNvGrpSpPr/>
          <p:nvPr/>
        </p:nvGrpSpPr>
        <p:grpSpPr>
          <a:xfrm>
            <a:off x="5015962" y="4569962"/>
            <a:ext cx="828823" cy="247340"/>
            <a:chOff x="2579633" y="4575550"/>
            <a:chExt cx="828823" cy="247340"/>
          </a:xfrm>
        </p:grpSpPr>
        <p:pic>
          <p:nvPicPr>
            <p:cNvPr id="68" name="Graphic 67" descr="Star">
              <a:extLst>
                <a:ext uri="{FF2B5EF4-FFF2-40B4-BE49-F238E27FC236}">
                  <a16:creationId xmlns:a16="http://schemas.microsoft.com/office/drawing/2014/main" id="{9075F34E-B994-47F8-86DB-BAFEDC8058B1}"/>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579633" y="4575550"/>
              <a:ext cx="242763" cy="242763"/>
            </a:xfrm>
            <a:prstGeom prst="rect">
              <a:avLst/>
            </a:prstGeom>
          </p:spPr>
        </p:pic>
        <p:pic>
          <p:nvPicPr>
            <p:cNvPr id="70" name="Graphic 69" descr="Star">
              <a:extLst>
                <a:ext uri="{FF2B5EF4-FFF2-40B4-BE49-F238E27FC236}">
                  <a16:creationId xmlns:a16="http://schemas.microsoft.com/office/drawing/2014/main" id="{96D1E20E-8EE5-442B-9A78-07160BC41BC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4205" y="4577999"/>
              <a:ext cx="242763" cy="242763"/>
            </a:xfrm>
            <a:prstGeom prst="rect">
              <a:avLst/>
            </a:prstGeom>
          </p:spPr>
        </p:pic>
        <p:pic>
          <p:nvPicPr>
            <p:cNvPr id="72" name="Graphic 71" descr="Star">
              <a:extLst>
                <a:ext uri="{FF2B5EF4-FFF2-40B4-BE49-F238E27FC236}">
                  <a16:creationId xmlns:a16="http://schemas.microsoft.com/office/drawing/2014/main" id="{04F5F5DD-444A-477A-A5E4-F5D5C12C93F1}"/>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971121" y="4577678"/>
              <a:ext cx="242763" cy="242763"/>
            </a:xfrm>
            <a:prstGeom prst="rect">
              <a:avLst/>
            </a:prstGeom>
          </p:spPr>
        </p:pic>
        <p:pic>
          <p:nvPicPr>
            <p:cNvPr id="75" name="Graphic 74" descr="Star">
              <a:extLst>
                <a:ext uri="{FF2B5EF4-FFF2-40B4-BE49-F238E27FC236}">
                  <a16:creationId xmlns:a16="http://schemas.microsoft.com/office/drawing/2014/main" id="{37DEE155-5A86-4E9D-A53B-1E9196FB460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5693" y="4580127"/>
              <a:ext cx="242763" cy="242763"/>
            </a:xfrm>
            <a:prstGeom prst="rect">
              <a:avLst/>
            </a:prstGeom>
          </p:spPr>
        </p:pic>
      </p:grpSp>
      <p:sp>
        <p:nvSpPr>
          <p:cNvPr id="76" name="Rectangle 75">
            <a:extLst>
              <a:ext uri="{FF2B5EF4-FFF2-40B4-BE49-F238E27FC236}">
                <a16:creationId xmlns:a16="http://schemas.microsoft.com/office/drawing/2014/main" id="{1B1E0C08-C868-43E7-8D64-FAC974B5608C}"/>
              </a:ext>
            </a:extLst>
          </p:cNvPr>
          <p:cNvSpPr/>
          <p:nvPr/>
        </p:nvSpPr>
        <p:spPr>
          <a:xfrm>
            <a:off x="5740896" y="4564115"/>
            <a:ext cx="1434146" cy="35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Mark234 and 1.3k others</a:t>
            </a:r>
          </a:p>
        </p:txBody>
      </p:sp>
      <p:sp>
        <p:nvSpPr>
          <p:cNvPr id="77" name="Rectangle 76">
            <a:hlinkClick r:id="rId21" action="ppaction://hlinksldjump"/>
            <a:extLst>
              <a:ext uri="{FF2B5EF4-FFF2-40B4-BE49-F238E27FC236}">
                <a16:creationId xmlns:a16="http://schemas.microsoft.com/office/drawing/2014/main" id="{E0D9517F-0789-4CBB-AFB3-CF23FCC9AD49}"/>
              </a:ext>
            </a:extLst>
          </p:cNvPr>
          <p:cNvSpPr/>
          <p:nvPr/>
        </p:nvSpPr>
        <p:spPr>
          <a:xfrm>
            <a:off x="5064195" y="5123655"/>
            <a:ext cx="1001890" cy="190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accent1"/>
                </a:solidFill>
                <a:latin typeface="Arial" panose="020B0604020202020204" pitchFamily="34" charset="0"/>
                <a:cs typeface="Arial" panose="020B0604020202020204" pitchFamily="34" charset="0"/>
              </a:rPr>
              <a:t>Description</a:t>
            </a:r>
          </a:p>
        </p:txBody>
      </p:sp>
      <p:sp>
        <p:nvSpPr>
          <p:cNvPr id="116" name="Rectangle: Rounded Corners 115">
            <a:extLst>
              <a:ext uri="{FF2B5EF4-FFF2-40B4-BE49-F238E27FC236}">
                <a16:creationId xmlns:a16="http://schemas.microsoft.com/office/drawing/2014/main" id="{A594AC41-4CC7-425D-8A68-3F653CBF90FF}"/>
              </a:ext>
            </a:extLst>
          </p:cNvPr>
          <p:cNvSpPr/>
          <p:nvPr/>
        </p:nvSpPr>
        <p:spPr>
          <a:xfrm>
            <a:off x="2579633" y="5611858"/>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Delete</a:t>
            </a:r>
          </a:p>
        </p:txBody>
      </p:sp>
      <p:sp>
        <p:nvSpPr>
          <p:cNvPr id="117" name="Rectangle: Rounded Corners 116">
            <a:hlinkClick r:id="rId24" action="ppaction://hlinksldjump"/>
            <a:extLst>
              <a:ext uri="{FF2B5EF4-FFF2-40B4-BE49-F238E27FC236}">
                <a16:creationId xmlns:a16="http://schemas.microsoft.com/office/drawing/2014/main" id="{9EBB74BC-AFF7-42FA-89B4-D83FB436DBCA}"/>
              </a:ext>
            </a:extLst>
          </p:cNvPr>
          <p:cNvSpPr/>
          <p:nvPr/>
        </p:nvSpPr>
        <p:spPr>
          <a:xfrm>
            <a:off x="3722477" y="5601244"/>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Edit</a:t>
            </a:r>
          </a:p>
        </p:txBody>
      </p:sp>
      <p:sp>
        <p:nvSpPr>
          <p:cNvPr id="118" name="Rectangle: Rounded Corners 117">
            <a:extLst>
              <a:ext uri="{FF2B5EF4-FFF2-40B4-BE49-F238E27FC236}">
                <a16:creationId xmlns:a16="http://schemas.microsoft.com/office/drawing/2014/main" id="{28230DC3-6B80-4D48-8641-76647E3E803E}"/>
              </a:ext>
            </a:extLst>
          </p:cNvPr>
          <p:cNvSpPr/>
          <p:nvPr/>
        </p:nvSpPr>
        <p:spPr>
          <a:xfrm>
            <a:off x="7416352" y="5605821"/>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Delete</a:t>
            </a:r>
          </a:p>
        </p:txBody>
      </p:sp>
      <p:sp>
        <p:nvSpPr>
          <p:cNvPr id="119" name="Rectangle: Rounded Corners 118">
            <a:hlinkClick r:id="rId25" action="ppaction://hlinksldjump"/>
            <a:extLst>
              <a:ext uri="{FF2B5EF4-FFF2-40B4-BE49-F238E27FC236}">
                <a16:creationId xmlns:a16="http://schemas.microsoft.com/office/drawing/2014/main" id="{2F4542FE-2764-4CC3-A52E-8AE01226418A}"/>
              </a:ext>
            </a:extLst>
          </p:cNvPr>
          <p:cNvSpPr/>
          <p:nvPr/>
        </p:nvSpPr>
        <p:spPr>
          <a:xfrm>
            <a:off x="8559196" y="5595207"/>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Edit</a:t>
            </a:r>
          </a:p>
        </p:txBody>
      </p:sp>
      <p:grpSp>
        <p:nvGrpSpPr>
          <p:cNvPr id="120" name="Group 119">
            <a:extLst>
              <a:ext uri="{FF2B5EF4-FFF2-40B4-BE49-F238E27FC236}">
                <a16:creationId xmlns:a16="http://schemas.microsoft.com/office/drawing/2014/main" id="{98E91CE2-4470-4E39-BEFD-4A41856E2F91}"/>
              </a:ext>
            </a:extLst>
          </p:cNvPr>
          <p:cNvGrpSpPr/>
          <p:nvPr/>
        </p:nvGrpSpPr>
        <p:grpSpPr>
          <a:xfrm>
            <a:off x="2579633" y="4575550"/>
            <a:ext cx="828823" cy="247340"/>
            <a:chOff x="2579633" y="4575550"/>
            <a:chExt cx="828823" cy="247340"/>
          </a:xfrm>
        </p:grpSpPr>
        <p:pic>
          <p:nvPicPr>
            <p:cNvPr id="121" name="Graphic 120" descr="Star">
              <a:extLst>
                <a:ext uri="{FF2B5EF4-FFF2-40B4-BE49-F238E27FC236}">
                  <a16:creationId xmlns:a16="http://schemas.microsoft.com/office/drawing/2014/main" id="{BE6C98D5-2C60-4281-B61F-C99BBB0C26A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579633" y="4575550"/>
              <a:ext cx="242763" cy="242763"/>
            </a:xfrm>
            <a:prstGeom prst="rect">
              <a:avLst/>
            </a:prstGeom>
          </p:spPr>
        </p:pic>
        <p:pic>
          <p:nvPicPr>
            <p:cNvPr id="122" name="Graphic 121" descr="Star">
              <a:extLst>
                <a:ext uri="{FF2B5EF4-FFF2-40B4-BE49-F238E27FC236}">
                  <a16:creationId xmlns:a16="http://schemas.microsoft.com/office/drawing/2014/main" id="{24CB6FDB-B88F-4091-AA5B-7AF383089BD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4205" y="4577999"/>
              <a:ext cx="242763" cy="242763"/>
            </a:xfrm>
            <a:prstGeom prst="rect">
              <a:avLst/>
            </a:prstGeom>
          </p:spPr>
        </p:pic>
        <p:pic>
          <p:nvPicPr>
            <p:cNvPr id="123" name="Graphic 122" descr="Star">
              <a:extLst>
                <a:ext uri="{FF2B5EF4-FFF2-40B4-BE49-F238E27FC236}">
                  <a16:creationId xmlns:a16="http://schemas.microsoft.com/office/drawing/2014/main" id="{2821BF1B-EA95-451A-9F20-054411B50F9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971121" y="4577678"/>
              <a:ext cx="242763" cy="242763"/>
            </a:xfrm>
            <a:prstGeom prst="rect">
              <a:avLst/>
            </a:prstGeom>
          </p:spPr>
        </p:pic>
        <p:pic>
          <p:nvPicPr>
            <p:cNvPr id="124" name="Graphic 123" descr="Star">
              <a:extLst>
                <a:ext uri="{FF2B5EF4-FFF2-40B4-BE49-F238E27FC236}">
                  <a16:creationId xmlns:a16="http://schemas.microsoft.com/office/drawing/2014/main" id="{00373442-3880-4143-84C1-019E005800A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5693" y="4580127"/>
              <a:ext cx="242763" cy="242763"/>
            </a:xfrm>
            <a:prstGeom prst="rect">
              <a:avLst/>
            </a:prstGeom>
          </p:spPr>
        </p:pic>
      </p:grpSp>
      <p:sp>
        <p:nvSpPr>
          <p:cNvPr id="125" name="Rectangle 124">
            <a:extLst>
              <a:ext uri="{FF2B5EF4-FFF2-40B4-BE49-F238E27FC236}">
                <a16:creationId xmlns:a16="http://schemas.microsoft.com/office/drawing/2014/main" id="{3CC643BC-7195-412B-8A1D-0A10CB52595D}"/>
              </a:ext>
            </a:extLst>
          </p:cNvPr>
          <p:cNvSpPr/>
          <p:nvPr/>
        </p:nvSpPr>
        <p:spPr>
          <a:xfrm>
            <a:off x="3275516" y="4564213"/>
            <a:ext cx="1434146" cy="35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Mark234 and 1.3k others</a:t>
            </a:r>
          </a:p>
        </p:txBody>
      </p:sp>
      <p:grpSp>
        <p:nvGrpSpPr>
          <p:cNvPr id="126" name="Group 125">
            <a:extLst>
              <a:ext uri="{FF2B5EF4-FFF2-40B4-BE49-F238E27FC236}">
                <a16:creationId xmlns:a16="http://schemas.microsoft.com/office/drawing/2014/main" id="{CA20E548-5BFE-461F-8A83-2A249A450DA6}"/>
              </a:ext>
            </a:extLst>
          </p:cNvPr>
          <p:cNvGrpSpPr/>
          <p:nvPr/>
        </p:nvGrpSpPr>
        <p:grpSpPr>
          <a:xfrm>
            <a:off x="7468817" y="4565385"/>
            <a:ext cx="828823" cy="247340"/>
            <a:chOff x="2579633" y="4575550"/>
            <a:chExt cx="828823" cy="247340"/>
          </a:xfrm>
        </p:grpSpPr>
        <p:pic>
          <p:nvPicPr>
            <p:cNvPr id="127" name="Graphic 126" descr="Star">
              <a:extLst>
                <a:ext uri="{FF2B5EF4-FFF2-40B4-BE49-F238E27FC236}">
                  <a16:creationId xmlns:a16="http://schemas.microsoft.com/office/drawing/2014/main" id="{20C66FCD-10B3-485A-9CC0-C17FA2B5A95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579633" y="4575550"/>
              <a:ext cx="242763" cy="242763"/>
            </a:xfrm>
            <a:prstGeom prst="rect">
              <a:avLst/>
            </a:prstGeom>
          </p:spPr>
        </p:pic>
        <p:pic>
          <p:nvPicPr>
            <p:cNvPr id="128" name="Graphic 127" descr="Star">
              <a:extLst>
                <a:ext uri="{FF2B5EF4-FFF2-40B4-BE49-F238E27FC236}">
                  <a16:creationId xmlns:a16="http://schemas.microsoft.com/office/drawing/2014/main" id="{A9DFD77E-1225-4689-8DE9-8A31D7C98E9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4205" y="4577999"/>
              <a:ext cx="242763" cy="242763"/>
            </a:xfrm>
            <a:prstGeom prst="rect">
              <a:avLst/>
            </a:prstGeom>
          </p:spPr>
        </p:pic>
        <p:pic>
          <p:nvPicPr>
            <p:cNvPr id="129" name="Graphic 128" descr="Star">
              <a:extLst>
                <a:ext uri="{FF2B5EF4-FFF2-40B4-BE49-F238E27FC236}">
                  <a16:creationId xmlns:a16="http://schemas.microsoft.com/office/drawing/2014/main" id="{F4EF2BC4-C025-4EF1-B29A-CBAAA19B75F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971121" y="4577678"/>
              <a:ext cx="242763" cy="242763"/>
            </a:xfrm>
            <a:prstGeom prst="rect">
              <a:avLst/>
            </a:prstGeom>
          </p:spPr>
        </p:pic>
        <p:pic>
          <p:nvPicPr>
            <p:cNvPr id="130" name="Graphic 129" descr="Star">
              <a:extLst>
                <a:ext uri="{FF2B5EF4-FFF2-40B4-BE49-F238E27FC236}">
                  <a16:creationId xmlns:a16="http://schemas.microsoft.com/office/drawing/2014/main" id="{A9533041-630C-49BE-BD03-33EEEA9FA2B1}"/>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5693" y="4580127"/>
              <a:ext cx="242763" cy="242763"/>
            </a:xfrm>
            <a:prstGeom prst="rect">
              <a:avLst/>
            </a:prstGeom>
          </p:spPr>
        </p:pic>
      </p:grpSp>
      <p:sp>
        <p:nvSpPr>
          <p:cNvPr id="131" name="Rectangle 130">
            <a:extLst>
              <a:ext uri="{FF2B5EF4-FFF2-40B4-BE49-F238E27FC236}">
                <a16:creationId xmlns:a16="http://schemas.microsoft.com/office/drawing/2014/main" id="{316988A8-0AF4-45E6-882C-D935F85083B3}"/>
              </a:ext>
            </a:extLst>
          </p:cNvPr>
          <p:cNvSpPr/>
          <p:nvPr/>
        </p:nvSpPr>
        <p:spPr>
          <a:xfrm>
            <a:off x="8176258" y="4555679"/>
            <a:ext cx="1434146" cy="35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Mark234 and 1.3k others</a:t>
            </a:r>
          </a:p>
        </p:txBody>
      </p:sp>
      <p:sp>
        <p:nvSpPr>
          <p:cNvPr id="132" name="Rectangle 131">
            <a:hlinkClick r:id="rId24" action="ppaction://hlinksldjump"/>
            <a:extLst>
              <a:ext uri="{FF2B5EF4-FFF2-40B4-BE49-F238E27FC236}">
                <a16:creationId xmlns:a16="http://schemas.microsoft.com/office/drawing/2014/main" id="{B5870DF4-B3B2-4920-A2ED-2ECC1E33ED8A}"/>
              </a:ext>
            </a:extLst>
          </p:cNvPr>
          <p:cNvSpPr/>
          <p:nvPr/>
        </p:nvSpPr>
        <p:spPr>
          <a:xfrm>
            <a:off x="2579629" y="5123655"/>
            <a:ext cx="1001890" cy="190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accent1"/>
                </a:solidFill>
                <a:latin typeface="Arial" panose="020B0604020202020204" pitchFamily="34" charset="0"/>
                <a:cs typeface="Arial" panose="020B0604020202020204" pitchFamily="34" charset="0"/>
              </a:rPr>
              <a:t>Description</a:t>
            </a:r>
          </a:p>
        </p:txBody>
      </p:sp>
      <p:sp>
        <p:nvSpPr>
          <p:cNvPr id="133" name="Rectangle 132">
            <a:hlinkClick r:id="rId25" action="ppaction://hlinksldjump"/>
            <a:extLst>
              <a:ext uri="{FF2B5EF4-FFF2-40B4-BE49-F238E27FC236}">
                <a16:creationId xmlns:a16="http://schemas.microsoft.com/office/drawing/2014/main" id="{32971B5F-8312-42DE-A342-9BA2CE6DCD9C}"/>
              </a:ext>
            </a:extLst>
          </p:cNvPr>
          <p:cNvSpPr/>
          <p:nvPr/>
        </p:nvSpPr>
        <p:spPr>
          <a:xfrm>
            <a:off x="7505668" y="5130404"/>
            <a:ext cx="1001890" cy="190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accent1"/>
                </a:solidFill>
                <a:latin typeface="Arial" panose="020B0604020202020204" pitchFamily="34" charset="0"/>
                <a:cs typeface="Arial" panose="020B0604020202020204" pitchFamily="34" charset="0"/>
              </a:rPr>
              <a:t>Description</a:t>
            </a:r>
          </a:p>
        </p:txBody>
      </p:sp>
      <p:sp>
        <p:nvSpPr>
          <p:cNvPr id="81" name="Rectangle 80">
            <a:extLst>
              <a:ext uri="{FF2B5EF4-FFF2-40B4-BE49-F238E27FC236}">
                <a16:creationId xmlns:a16="http://schemas.microsoft.com/office/drawing/2014/main" id="{1FE81217-139A-46AB-BA02-5CC41395C85D}"/>
              </a:ext>
            </a:extLst>
          </p:cNvPr>
          <p:cNvSpPr/>
          <p:nvPr/>
        </p:nvSpPr>
        <p:spPr>
          <a:xfrm>
            <a:off x="-2" y="4990"/>
            <a:ext cx="12192001" cy="6872513"/>
          </a:xfrm>
          <a:prstGeom prst="rect">
            <a:avLst/>
          </a:prstGeom>
          <a:solidFill>
            <a:schemeClr val="bg1">
              <a:alpha val="41961"/>
            </a:schemeClr>
          </a:solidFill>
          <a:ln>
            <a:noFill/>
          </a:ln>
          <a:effectLst>
            <a:reflection blurRad="6350" stA="50000" endA="300" endPos="90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 name="Group 81">
            <a:extLst>
              <a:ext uri="{FF2B5EF4-FFF2-40B4-BE49-F238E27FC236}">
                <a16:creationId xmlns:a16="http://schemas.microsoft.com/office/drawing/2014/main" id="{4D17253B-C72D-4E07-B870-046FFCDDBAEF}"/>
              </a:ext>
            </a:extLst>
          </p:cNvPr>
          <p:cNvGrpSpPr/>
          <p:nvPr/>
        </p:nvGrpSpPr>
        <p:grpSpPr>
          <a:xfrm>
            <a:off x="1766646" y="981470"/>
            <a:ext cx="8185737" cy="4313276"/>
            <a:chOff x="3037014" y="1745103"/>
            <a:chExt cx="6291223" cy="2919068"/>
          </a:xfrm>
        </p:grpSpPr>
        <p:sp>
          <p:nvSpPr>
            <p:cNvPr id="83" name="Rectangle 82">
              <a:extLst>
                <a:ext uri="{FF2B5EF4-FFF2-40B4-BE49-F238E27FC236}">
                  <a16:creationId xmlns:a16="http://schemas.microsoft.com/office/drawing/2014/main" id="{E9172A31-F649-422D-83C6-69B1C4093776}"/>
                </a:ext>
              </a:extLst>
            </p:cNvPr>
            <p:cNvSpPr/>
            <p:nvPr/>
          </p:nvSpPr>
          <p:spPr>
            <a:xfrm>
              <a:off x="3037016" y="1746748"/>
              <a:ext cx="6291221" cy="291742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CAE65645-E8DC-42AD-B02A-0C275532A829}"/>
                </a:ext>
              </a:extLst>
            </p:cNvPr>
            <p:cNvGrpSpPr/>
            <p:nvPr/>
          </p:nvGrpSpPr>
          <p:grpSpPr>
            <a:xfrm>
              <a:off x="3037014" y="1745103"/>
              <a:ext cx="6291222" cy="2315534"/>
              <a:chOff x="3037014" y="1745103"/>
              <a:chExt cx="6291222" cy="2315534"/>
            </a:xfrm>
          </p:grpSpPr>
          <p:sp>
            <p:nvSpPr>
              <p:cNvPr id="85" name="Rectangle 84">
                <a:extLst>
                  <a:ext uri="{FF2B5EF4-FFF2-40B4-BE49-F238E27FC236}">
                    <a16:creationId xmlns:a16="http://schemas.microsoft.com/office/drawing/2014/main" id="{51EE983F-079D-4D89-B851-3E8738070A47}"/>
                  </a:ext>
                </a:extLst>
              </p:cNvPr>
              <p:cNvSpPr/>
              <p:nvPr/>
            </p:nvSpPr>
            <p:spPr>
              <a:xfrm>
                <a:off x="3037014" y="1745103"/>
                <a:ext cx="6291221" cy="4449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hlinkClick r:id="rId4" action="ppaction://hlinksldjump"/>
                <a:extLst>
                  <a:ext uri="{FF2B5EF4-FFF2-40B4-BE49-F238E27FC236}">
                    <a16:creationId xmlns:a16="http://schemas.microsoft.com/office/drawing/2014/main" id="{A4CBEB57-D812-4D31-8181-D6E2D81FB7E4}"/>
                  </a:ext>
                </a:extLst>
              </p:cNvPr>
              <p:cNvSpPr/>
              <p:nvPr/>
            </p:nvSpPr>
            <p:spPr>
              <a:xfrm>
                <a:off x="8860972" y="1745103"/>
                <a:ext cx="467264" cy="444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hlinkClick r:id="rId26" action="ppaction://hlinksldjump"/>
                  </a:rPr>
                  <a:t>X</a:t>
                </a:r>
                <a:endParaRPr lang="en-US" sz="3200" dirty="0">
                  <a:solidFill>
                    <a:srgbClr val="FF0000"/>
                  </a:solidFill>
                </a:endParaRPr>
              </a:p>
            </p:txBody>
          </p:sp>
          <p:sp>
            <p:nvSpPr>
              <p:cNvPr id="87" name="Rectangle 86">
                <a:extLst>
                  <a:ext uri="{FF2B5EF4-FFF2-40B4-BE49-F238E27FC236}">
                    <a16:creationId xmlns:a16="http://schemas.microsoft.com/office/drawing/2014/main" id="{960CFC32-ABE1-4BDB-BE44-FEA4BC869CF5}"/>
                  </a:ext>
                </a:extLst>
              </p:cNvPr>
              <p:cNvSpPr/>
              <p:nvPr/>
            </p:nvSpPr>
            <p:spPr>
              <a:xfrm>
                <a:off x="3223093" y="2745529"/>
                <a:ext cx="5931891" cy="1315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Product Successfully Deleted</a:t>
                </a:r>
              </a:p>
            </p:txBody>
          </p:sp>
        </p:grpSp>
      </p:grpSp>
      <p:sp>
        <p:nvSpPr>
          <p:cNvPr id="90" name="Rectangle 89">
            <a:hlinkClick r:id="rId26" action="ppaction://hlinksldjump"/>
            <a:extLst>
              <a:ext uri="{FF2B5EF4-FFF2-40B4-BE49-F238E27FC236}">
                <a16:creationId xmlns:a16="http://schemas.microsoft.com/office/drawing/2014/main" id="{61424C4F-88A5-4DB5-A1E9-EABB77FD9F33}"/>
              </a:ext>
            </a:extLst>
          </p:cNvPr>
          <p:cNvSpPr/>
          <p:nvPr/>
        </p:nvSpPr>
        <p:spPr>
          <a:xfrm>
            <a:off x="5423061" y="3793183"/>
            <a:ext cx="1275682" cy="3699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Ok</a:t>
            </a:r>
          </a:p>
        </p:txBody>
      </p:sp>
      <p:pic>
        <p:nvPicPr>
          <p:cNvPr id="88" name="Picture 87">
            <a:extLst>
              <a:ext uri="{FF2B5EF4-FFF2-40B4-BE49-F238E27FC236}">
                <a16:creationId xmlns:a16="http://schemas.microsoft.com/office/drawing/2014/main" id="{7C446914-7B1F-4E73-97B0-8D52B32F7F9F}"/>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7279076" y="3163761"/>
            <a:ext cx="531137" cy="451675"/>
          </a:xfrm>
          <a:prstGeom prst="rect">
            <a:avLst/>
          </a:prstGeom>
        </p:spPr>
      </p:pic>
    </p:spTree>
    <p:extLst>
      <p:ext uri="{BB962C8B-B14F-4D97-AF65-F5344CB8AC3E}">
        <p14:creationId xmlns:p14="http://schemas.microsoft.com/office/powerpoint/2010/main" val="4157208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24EF284D-AD7E-45FD-A7D7-BAD322B15E3C}"/>
              </a:ext>
            </a:extLst>
          </p:cNvPr>
          <p:cNvSpPr/>
          <p:nvPr/>
        </p:nvSpPr>
        <p:spPr>
          <a:xfrm>
            <a:off x="-2" y="612776"/>
            <a:ext cx="12192000" cy="5896154"/>
          </a:xfrm>
          <a:prstGeom prst="rect">
            <a:avLst/>
          </a:prstGeom>
          <a:solidFill>
            <a:srgbClr val="000000">
              <a:alpha val="41961"/>
            </a:srgbClr>
          </a:solidFill>
          <a:ln>
            <a:noFill/>
          </a:ln>
          <a:effectLst>
            <a:reflection blurRad="6350" stA="50000" endA="300" endPos="90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8ED8A8E8-8D93-4868-8EA3-ADD260D94BA7}"/>
              </a:ext>
            </a:extLst>
          </p:cNvPr>
          <p:cNvGrpSpPr/>
          <p:nvPr/>
        </p:nvGrpSpPr>
        <p:grpSpPr>
          <a:xfrm>
            <a:off x="0" y="-3175"/>
            <a:ext cx="12192000" cy="646176"/>
            <a:chOff x="0" y="-3175"/>
            <a:chExt cx="12192000" cy="646176"/>
          </a:xfrm>
        </p:grpSpPr>
        <p:sp>
          <p:nvSpPr>
            <p:cNvPr id="7" name="Rectangle: Rounded Corners 6">
              <a:extLst>
                <a:ext uri="{FF2B5EF4-FFF2-40B4-BE49-F238E27FC236}">
                  <a16:creationId xmlns:a16="http://schemas.microsoft.com/office/drawing/2014/main" id="{160BB453-C5CB-D0A5-20B6-BD73D049264A}"/>
                </a:ext>
              </a:extLst>
            </p:cNvPr>
            <p:cNvSpPr/>
            <p:nvPr/>
          </p:nvSpPr>
          <p:spPr>
            <a:xfrm>
              <a:off x="0" y="-3175"/>
              <a:ext cx="12192000" cy="646176"/>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hlinkClick r:id="" action="ppaction://noaction"/>
              <a:extLst>
                <a:ext uri="{FF2B5EF4-FFF2-40B4-BE49-F238E27FC236}">
                  <a16:creationId xmlns:a16="http://schemas.microsoft.com/office/drawing/2014/main" id="{973DEC24-0CC9-F775-EC75-691928941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3632" y="64008"/>
              <a:ext cx="499872" cy="499872"/>
            </a:xfrm>
            <a:prstGeom prst="rect">
              <a:avLst/>
            </a:prstGeom>
          </p:spPr>
        </p:pic>
      </p:grpSp>
      <p:sp>
        <p:nvSpPr>
          <p:cNvPr id="22" name="Rectangle: Rounded Corners 21">
            <a:extLst>
              <a:ext uri="{FF2B5EF4-FFF2-40B4-BE49-F238E27FC236}">
                <a16:creationId xmlns:a16="http://schemas.microsoft.com/office/drawing/2014/main" id="{7B68CB9A-0B53-4FF7-9013-B9464D3619C2}"/>
              </a:ext>
            </a:extLst>
          </p:cNvPr>
          <p:cNvSpPr/>
          <p:nvPr/>
        </p:nvSpPr>
        <p:spPr>
          <a:xfrm>
            <a:off x="194570" y="1910859"/>
            <a:ext cx="11838934" cy="4521998"/>
          </a:xfrm>
          <a:prstGeom prst="roundRect">
            <a:avLst/>
          </a:prstGeom>
          <a:solidFill>
            <a:schemeClr val="tx1">
              <a:lumMod val="75000"/>
              <a:lumOff val="2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Rounded Corners 25">
            <a:hlinkClick r:id="rId4" action="ppaction://hlinksldjump"/>
            <a:extLst>
              <a:ext uri="{FF2B5EF4-FFF2-40B4-BE49-F238E27FC236}">
                <a16:creationId xmlns:a16="http://schemas.microsoft.com/office/drawing/2014/main" id="{B7E31600-594D-4858-8BD3-6B4672A54815}"/>
              </a:ext>
            </a:extLst>
          </p:cNvPr>
          <p:cNvSpPr/>
          <p:nvPr/>
        </p:nvSpPr>
        <p:spPr>
          <a:xfrm>
            <a:off x="194570" y="51816"/>
            <a:ext cx="1837430" cy="499872"/>
          </a:xfrm>
          <a:prstGeom prst="roundRect">
            <a:avLst/>
          </a:prstGeom>
          <a:noFill/>
        </p:spPr>
        <p:style>
          <a:lnRef idx="0">
            <a:schemeClr val="dk1"/>
          </a:lnRef>
          <a:fillRef idx="3">
            <a:schemeClr val="dk1"/>
          </a:fillRef>
          <a:effectRef idx="3">
            <a:schemeClr val="dk1"/>
          </a:effectRef>
          <a:fontRef idx="minor">
            <a:schemeClr val="lt1"/>
          </a:fontRef>
        </p:style>
        <p:txBody>
          <a:bodyPr rtlCol="0" anchor="ctr"/>
          <a:lstStyle/>
          <a:p>
            <a:pPr algn="ctr"/>
            <a:r>
              <a:rPr lang="en-US" dirty="0">
                <a:latin typeface="Algerian" panose="04020705040A02060702" pitchFamily="82" charset="0"/>
                <a:cs typeface="Arial" panose="020B0604020202020204" pitchFamily="34" charset="0"/>
              </a:rPr>
              <a:t>Admin</a:t>
            </a:r>
          </a:p>
        </p:txBody>
      </p:sp>
      <p:sp>
        <p:nvSpPr>
          <p:cNvPr id="15" name="Rectangle: Rounded Corners 14">
            <a:hlinkClick r:id="rId5" action="ppaction://hlinksldjump"/>
            <a:extLst>
              <a:ext uri="{FF2B5EF4-FFF2-40B4-BE49-F238E27FC236}">
                <a16:creationId xmlns:a16="http://schemas.microsoft.com/office/drawing/2014/main" id="{008ABFA6-0212-42FA-96F0-5707626E9E45}"/>
              </a:ext>
            </a:extLst>
          </p:cNvPr>
          <p:cNvSpPr/>
          <p:nvPr/>
        </p:nvSpPr>
        <p:spPr>
          <a:xfrm>
            <a:off x="1032568" y="796483"/>
            <a:ext cx="10126863" cy="960894"/>
          </a:xfrm>
          <a:prstGeom prst="round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atin typeface="Arial" panose="020B0604020202020204" pitchFamily="34" charset="0"/>
                <a:cs typeface="Arial" panose="020B0604020202020204" pitchFamily="34" charset="0"/>
              </a:rPr>
              <a:t>Yarns</a:t>
            </a:r>
            <a:endParaRPr lang="en-US" sz="1200" b="1" u="sng" dirty="0">
              <a:solidFill>
                <a:schemeClr val="accent1"/>
              </a:solidFill>
              <a:latin typeface="Arial" panose="020B0604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20B6F0C1-7D76-46A6-A91C-6C10CA115DC6}"/>
              </a:ext>
            </a:extLst>
          </p:cNvPr>
          <p:cNvGrpSpPr/>
          <p:nvPr/>
        </p:nvGrpSpPr>
        <p:grpSpPr>
          <a:xfrm>
            <a:off x="0" y="6524170"/>
            <a:ext cx="12192000" cy="348343"/>
            <a:chOff x="0" y="6524170"/>
            <a:chExt cx="12192000" cy="348343"/>
          </a:xfrm>
        </p:grpSpPr>
        <p:grpSp>
          <p:nvGrpSpPr>
            <p:cNvPr id="17" name="Group 16">
              <a:extLst>
                <a:ext uri="{FF2B5EF4-FFF2-40B4-BE49-F238E27FC236}">
                  <a16:creationId xmlns:a16="http://schemas.microsoft.com/office/drawing/2014/main" id="{A5006828-737E-42AA-AB11-F67F6C63B65B}"/>
                </a:ext>
              </a:extLst>
            </p:cNvPr>
            <p:cNvGrpSpPr/>
            <p:nvPr/>
          </p:nvGrpSpPr>
          <p:grpSpPr>
            <a:xfrm>
              <a:off x="0" y="6524170"/>
              <a:ext cx="12192000" cy="348343"/>
              <a:chOff x="0" y="6524170"/>
              <a:chExt cx="12192000" cy="348343"/>
            </a:xfrm>
          </p:grpSpPr>
          <p:sp>
            <p:nvSpPr>
              <p:cNvPr id="34" name="Rectangle: Rounded Corners 33">
                <a:extLst>
                  <a:ext uri="{FF2B5EF4-FFF2-40B4-BE49-F238E27FC236}">
                    <a16:creationId xmlns:a16="http://schemas.microsoft.com/office/drawing/2014/main" id="{409FEA00-48E4-49D5-BF9B-21710C45C2B0}"/>
                  </a:ext>
                </a:extLst>
              </p:cNvPr>
              <p:cNvSpPr/>
              <p:nvPr/>
            </p:nvSpPr>
            <p:spPr>
              <a:xfrm>
                <a:off x="0" y="6524170"/>
                <a:ext cx="12192000" cy="34834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8C12EDE-A1BD-407E-A559-93C328CCD376}"/>
                  </a:ext>
                </a:extLst>
              </p:cNvPr>
              <p:cNvSpPr/>
              <p:nvPr/>
            </p:nvSpPr>
            <p:spPr>
              <a:xfrm>
                <a:off x="4325938" y="6568849"/>
                <a:ext cx="3540125" cy="2494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All rights reserved © 2024 Pyat 7</a:t>
                </a:r>
              </a:p>
            </p:txBody>
          </p:sp>
        </p:grpSp>
        <p:grpSp>
          <p:nvGrpSpPr>
            <p:cNvPr id="18" name="Group 17">
              <a:extLst>
                <a:ext uri="{FF2B5EF4-FFF2-40B4-BE49-F238E27FC236}">
                  <a16:creationId xmlns:a16="http://schemas.microsoft.com/office/drawing/2014/main" id="{B14ABA6B-0790-4275-95B4-353D16516901}"/>
                </a:ext>
              </a:extLst>
            </p:cNvPr>
            <p:cNvGrpSpPr/>
            <p:nvPr/>
          </p:nvGrpSpPr>
          <p:grpSpPr>
            <a:xfrm>
              <a:off x="9719746" y="6600793"/>
              <a:ext cx="2011656" cy="256480"/>
              <a:chOff x="9719746" y="6600793"/>
              <a:chExt cx="2011656" cy="256480"/>
            </a:xfrm>
          </p:grpSpPr>
          <p:sp>
            <p:nvSpPr>
              <p:cNvPr id="32" name="Rectangle: Rounded Corners 31">
                <a:hlinkClick r:id="" action="ppaction://noaction"/>
                <a:extLst>
                  <a:ext uri="{FF2B5EF4-FFF2-40B4-BE49-F238E27FC236}">
                    <a16:creationId xmlns:a16="http://schemas.microsoft.com/office/drawing/2014/main" id="{54B04D2C-CDDD-4616-9862-2EE33D50B603}"/>
                  </a:ext>
                </a:extLst>
              </p:cNvPr>
              <p:cNvSpPr/>
              <p:nvPr/>
            </p:nvSpPr>
            <p:spPr>
              <a:xfrm>
                <a:off x="9719746" y="6600793"/>
                <a:ext cx="1324470"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Terms and Policy</a:t>
                </a:r>
              </a:p>
            </p:txBody>
          </p:sp>
          <p:sp>
            <p:nvSpPr>
              <p:cNvPr id="33" name="Rectangle: Rounded Corners 32">
                <a:hlinkClick r:id="" action="ppaction://noaction"/>
                <a:extLst>
                  <a:ext uri="{FF2B5EF4-FFF2-40B4-BE49-F238E27FC236}">
                    <a16:creationId xmlns:a16="http://schemas.microsoft.com/office/drawing/2014/main" id="{6372219E-7D09-4030-8F66-BF41EA2F0A2F}"/>
                  </a:ext>
                </a:extLst>
              </p:cNvPr>
              <p:cNvSpPr/>
              <p:nvPr/>
            </p:nvSpPr>
            <p:spPr>
              <a:xfrm>
                <a:off x="11151811" y="6607809"/>
                <a:ext cx="579591"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About</a:t>
                </a:r>
              </a:p>
            </p:txBody>
          </p:sp>
        </p:grpSp>
        <p:grpSp>
          <p:nvGrpSpPr>
            <p:cNvPr id="20" name="Group 19">
              <a:extLst>
                <a:ext uri="{FF2B5EF4-FFF2-40B4-BE49-F238E27FC236}">
                  <a16:creationId xmlns:a16="http://schemas.microsoft.com/office/drawing/2014/main" id="{ECEEB379-2466-4A47-8CF4-BC9B1B11AFCC}"/>
                </a:ext>
              </a:extLst>
            </p:cNvPr>
            <p:cNvGrpSpPr/>
            <p:nvPr/>
          </p:nvGrpSpPr>
          <p:grpSpPr>
            <a:xfrm>
              <a:off x="166789" y="6598734"/>
              <a:ext cx="1599857" cy="230072"/>
              <a:chOff x="166789" y="6598734"/>
              <a:chExt cx="1599857" cy="230072"/>
            </a:xfrm>
          </p:grpSpPr>
          <p:pic>
            <p:nvPicPr>
              <p:cNvPr id="27" name="Picture 26">
                <a:hlinkClick r:id="rId6"/>
                <a:extLst>
                  <a:ext uri="{FF2B5EF4-FFF2-40B4-BE49-F238E27FC236}">
                    <a16:creationId xmlns:a16="http://schemas.microsoft.com/office/drawing/2014/main" id="{4D3C0E84-8E02-4DFB-928B-439B164E97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6789" y="6607839"/>
                <a:ext cx="220967" cy="220967"/>
              </a:xfrm>
              <a:prstGeom prst="rect">
                <a:avLst/>
              </a:prstGeom>
            </p:spPr>
          </p:pic>
          <p:pic>
            <p:nvPicPr>
              <p:cNvPr id="28" name="Picture 27">
                <a:hlinkClick r:id="rId8"/>
                <a:extLst>
                  <a:ext uri="{FF2B5EF4-FFF2-40B4-BE49-F238E27FC236}">
                    <a16:creationId xmlns:a16="http://schemas.microsoft.com/office/drawing/2014/main" id="{9A9EFE71-022F-45BA-A3DF-A8439800F2AB}"/>
                  </a:ext>
                </a:extLst>
              </p:cNvPr>
              <p:cNvPicPr>
                <a:picLocks noChangeAspect="1"/>
              </p:cNvPicPr>
              <p:nvPr/>
            </p:nvPicPr>
            <p:blipFill rotWithShape="1">
              <a:blip r:embed="rId9">
                <a:extLst>
                  <a:ext uri="{28A0092B-C50C-407E-A947-70E740481C1C}">
                    <a14:useLocalDpi xmlns:a14="http://schemas.microsoft.com/office/drawing/2010/main" val="0"/>
                  </a:ext>
                </a:extLst>
              </a:blip>
              <a:srcRect t="14817" b="8315"/>
              <a:stretch/>
            </p:blipFill>
            <p:spPr>
              <a:xfrm>
                <a:off x="506232" y="6628814"/>
                <a:ext cx="259957" cy="199828"/>
              </a:xfrm>
              <a:prstGeom prst="rect">
                <a:avLst/>
              </a:prstGeom>
            </p:spPr>
          </p:pic>
          <p:pic>
            <p:nvPicPr>
              <p:cNvPr id="29" name="Picture 28">
                <a:hlinkClick r:id="rId10"/>
                <a:extLst>
                  <a:ext uri="{FF2B5EF4-FFF2-40B4-BE49-F238E27FC236}">
                    <a16:creationId xmlns:a16="http://schemas.microsoft.com/office/drawing/2014/main" id="{9BB836B5-EECF-43A2-AB03-0A53851946A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8197" y="6613774"/>
                <a:ext cx="199828" cy="199828"/>
              </a:xfrm>
              <a:prstGeom prst="rect">
                <a:avLst/>
              </a:prstGeom>
            </p:spPr>
          </p:pic>
          <p:pic>
            <p:nvPicPr>
              <p:cNvPr id="30" name="Picture 29">
                <a:hlinkClick r:id="rId12"/>
                <a:extLst>
                  <a:ext uri="{FF2B5EF4-FFF2-40B4-BE49-F238E27FC236}">
                    <a16:creationId xmlns:a16="http://schemas.microsoft.com/office/drawing/2014/main" id="{2BB7D960-A7D3-40CF-83BF-942F8EEA8D43}"/>
                  </a:ext>
                </a:extLst>
              </p:cNvPr>
              <p:cNvPicPr>
                <a:picLocks noChangeAspect="1"/>
              </p:cNvPicPr>
              <p:nvPr/>
            </p:nvPicPr>
            <p:blipFill rotWithShape="1">
              <a:blip r:embed="rId13">
                <a:extLst>
                  <a:ext uri="{28A0092B-C50C-407E-A947-70E740481C1C}">
                    <a14:useLocalDpi xmlns:a14="http://schemas.microsoft.com/office/drawing/2010/main" val="0"/>
                  </a:ext>
                </a:extLst>
              </a:blip>
              <a:srcRect l="23697" r="21711"/>
              <a:stretch/>
            </p:blipFill>
            <p:spPr>
              <a:xfrm>
                <a:off x="1224902" y="6634854"/>
                <a:ext cx="177654" cy="178748"/>
              </a:xfrm>
              <a:prstGeom prst="rect">
                <a:avLst/>
              </a:prstGeom>
            </p:spPr>
          </p:pic>
          <p:pic>
            <p:nvPicPr>
              <p:cNvPr id="31" name="Picture 30">
                <a:hlinkClick r:id="rId14"/>
                <a:extLst>
                  <a:ext uri="{FF2B5EF4-FFF2-40B4-BE49-F238E27FC236}">
                    <a16:creationId xmlns:a16="http://schemas.microsoft.com/office/drawing/2014/main" id="{9541C7A7-A0AC-44F1-BF1E-40DCAB56CEF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36738" y="6598734"/>
                <a:ext cx="229908" cy="229908"/>
              </a:xfrm>
              <a:prstGeom prst="rect">
                <a:avLst/>
              </a:prstGeom>
            </p:spPr>
          </p:pic>
        </p:grpSp>
      </p:grpSp>
      <p:sp>
        <p:nvSpPr>
          <p:cNvPr id="74" name="Rectangle: Rounded Corners 73">
            <a:hlinkClick r:id="rId16" action="ppaction://hlinksldjump"/>
            <a:extLst>
              <a:ext uri="{FF2B5EF4-FFF2-40B4-BE49-F238E27FC236}">
                <a16:creationId xmlns:a16="http://schemas.microsoft.com/office/drawing/2014/main" id="{59DF5B57-9BEB-4873-98B1-4620FD7ADEDB}"/>
              </a:ext>
            </a:extLst>
          </p:cNvPr>
          <p:cNvSpPr/>
          <p:nvPr/>
        </p:nvSpPr>
        <p:spPr>
          <a:xfrm>
            <a:off x="2891792" y="64008"/>
            <a:ext cx="1731264" cy="49987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Category</a:t>
            </a:r>
          </a:p>
        </p:txBody>
      </p:sp>
      <p:grpSp>
        <p:nvGrpSpPr>
          <p:cNvPr id="6" name="Group 5">
            <a:extLst>
              <a:ext uri="{FF2B5EF4-FFF2-40B4-BE49-F238E27FC236}">
                <a16:creationId xmlns:a16="http://schemas.microsoft.com/office/drawing/2014/main" id="{6392A560-0609-415C-847B-5472EB4539D1}"/>
              </a:ext>
            </a:extLst>
          </p:cNvPr>
          <p:cNvGrpSpPr/>
          <p:nvPr/>
        </p:nvGrpSpPr>
        <p:grpSpPr>
          <a:xfrm>
            <a:off x="3634332" y="2582147"/>
            <a:ext cx="2326656" cy="3449613"/>
            <a:chOff x="4880034" y="2582147"/>
            <a:chExt cx="2326656" cy="3449613"/>
          </a:xfrm>
        </p:grpSpPr>
        <p:grpSp>
          <p:nvGrpSpPr>
            <p:cNvPr id="2" name="Group 1">
              <a:extLst>
                <a:ext uri="{FF2B5EF4-FFF2-40B4-BE49-F238E27FC236}">
                  <a16:creationId xmlns:a16="http://schemas.microsoft.com/office/drawing/2014/main" id="{5C492630-6275-45A3-A86E-363A73A8B959}"/>
                </a:ext>
              </a:extLst>
            </p:cNvPr>
            <p:cNvGrpSpPr/>
            <p:nvPr/>
          </p:nvGrpSpPr>
          <p:grpSpPr>
            <a:xfrm>
              <a:off x="4880034" y="2582147"/>
              <a:ext cx="2326656" cy="3449613"/>
              <a:chOff x="4880034" y="2582147"/>
              <a:chExt cx="2326656" cy="3449613"/>
            </a:xfrm>
          </p:grpSpPr>
          <p:grpSp>
            <p:nvGrpSpPr>
              <p:cNvPr id="63" name="Group 62">
                <a:extLst>
                  <a:ext uri="{FF2B5EF4-FFF2-40B4-BE49-F238E27FC236}">
                    <a16:creationId xmlns:a16="http://schemas.microsoft.com/office/drawing/2014/main" id="{ED2D68F7-6218-4E3C-8B67-7694501E8311}"/>
                  </a:ext>
                </a:extLst>
              </p:cNvPr>
              <p:cNvGrpSpPr/>
              <p:nvPr/>
            </p:nvGrpSpPr>
            <p:grpSpPr>
              <a:xfrm>
                <a:off x="4880034" y="2582147"/>
                <a:ext cx="2326656" cy="3449613"/>
                <a:chOff x="8278410" y="3911688"/>
                <a:chExt cx="1456917" cy="2196137"/>
              </a:xfrm>
            </p:grpSpPr>
            <p:sp>
              <p:nvSpPr>
                <p:cNvPr id="65" name="Rectangle: Rounded Corners 64">
                  <a:extLst>
                    <a:ext uri="{FF2B5EF4-FFF2-40B4-BE49-F238E27FC236}">
                      <a16:creationId xmlns:a16="http://schemas.microsoft.com/office/drawing/2014/main" id="{2187CD52-3A95-421F-A333-4C5D131A6BB4}"/>
                    </a:ext>
                  </a:extLst>
                </p:cNvPr>
                <p:cNvSpPr/>
                <p:nvPr/>
              </p:nvSpPr>
              <p:spPr>
                <a:xfrm>
                  <a:off x="8306870" y="3911688"/>
                  <a:ext cx="1428457" cy="2196137"/>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Rounded Corners 66">
                  <a:extLst>
                    <a:ext uri="{FF2B5EF4-FFF2-40B4-BE49-F238E27FC236}">
                      <a16:creationId xmlns:a16="http://schemas.microsoft.com/office/drawing/2014/main" id="{B5EDC6BB-7BC8-47EE-8749-FD484D907E25}"/>
                    </a:ext>
                  </a:extLst>
                </p:cNvPr>
                <p:cNvSpPr/>
                <p:nvPr/>
              </p:nvSpPr>
              <p:spPr>
                <a:xfrm>
                  <a:off x="8278410" y="4879267"/>
                  <a:ext cx="1437721" cy="250853"/>
                </a:xfrm>
                <a:prstGeom prst="round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Cotton Yarn</a:t>
                  </a:r>
                </a:p>
              </p:txBody>
            </p:sp>
          </p:grpSp>
          <p:pic>
            <p:nvPicPr>
              <p:cNvPr id="52" name="Picture 51">
                <a:hlinkClick r:id="" action="ppaction://noaction"/>
                <a:extLst>
                  <a:ext uri="{FF2B5EF4-FFF2-40B4-BE49-F238E27FC236}">
                    <a16:creationId xmlns:a16="http://schemas.microsoft.com/office/drawing/2014/main" id="{8AE8DAB5-4A0A-41C6-8985-357CFB13B847}"/>
                  </a:ext>
                </a:extLst>
              </p:cNvPr>
              <p:cNvPicPr>
                <a:picLocks noChangeAspect="1"/>
              </p:cNvPicPr>
              <p:nvPr/>
            </p:nvPicPr>
            <p:blipFill rotWithShape="1">
              <a:blip r:embed="rId17">
                <a:extLst>
                  <a:ext uri="{28A0092B-C50C-407E-A947-70E740481C1C}">
                    <a14:useLocalDpi xmlns:a14="http://schemas.microsoft.com/office/drawing/2010/main" val="0"/>
                  </a:ext>
                </a:extLst>
              </a:blip>
              <a:srcRect t="18405" b="20607"/>
              <a:stretch/>
            </p:blipFill>
            <p:spPr>
              <a:xfrm>
                <a:off x="5211289" y="2943979"/>
                <a:ext cx="1682338" cy="1028098"/>
              </a:xfrm>
              <a:prstGeom prst="rect">
                <a:avLst/>
              </a:prstGeom>
            </p:spPr>
          </p:pic>
          <p:sp>
            <p:nvSpPr>
              <p:cNvPr id="79" name="Speech Bubble: Rectangle 78">
                <a:hlinkClick r:id="rId18" action="ppaction://hlinksldjump"/>
                <a:extLst>
                  <a:ext uri="{FF2B5EF4-FFF2-40B4-BE49-F238E27FC236}">
                    <a16:creationId xmlns:a16="http://schemas.microsoft.com/office/drawing/2014/main" id="{6D0A6BD9-9FCD-45C4-B941-D56B7F8B880B}"/>
                  </a:ext>
                </a:extLst>
              </p:cNvPr>
              <p:cNvSpPr/>
              <p:nvPr/>
            </p:nvSpPr>
            <p:spPr>
              <a:xfrm>
                <a:off x="5977121" y="2642257"/>
                <a:ext cx="311836" cy="251097"/>
              </a:xfrm>
              <a:prstGeom prst="wedgeRectCallout">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EDC9044A-80F5-4107-BF36-4D5FC7BE9CA5}"/>
                </a:ext>
              </a:extLst>
            </p:cNvPr>
            <p:cNvGrpSpPr/>
            <p:nvPr/>
          </p:nvGrpSpPr>
          <p:grpSpPr>
            <a:xfrm>
              <a:off x="5018237" y="5595207"/>
              <a:ext cx="2088289" cy="330996"/>
              <a:chOff x="5018237" y="5595207"/>
              <a:chExt cx="2088289" cy="330996"/>
            </a:xfrm>
          </p:grpSpPr>
          <p:sp>
            <p:nvSpPr>
              <p:cNvPr id="62" name="Rectangle: Rounded Corners 61">
                <a:hlinkClick r:id="rId19" action="ppaction://hlinksldjump"/>
                <a:extLst>
                  <a:ext uri="{FF2B5EF4-FFF2-40B4-BE49-F238E27FC236}">
                    <a16:creationId xmlns:a16="http://schemas.microsoft.com/office/drawing/2014/main" id="{02B30E2A-3B15-46CD-BD23-C66D3D213425}"/>
                  </a:ext>
                </a:extLst>
              </p:cNvPr>
              <p:cNvSpPr/>
              <p:nvPr/>
            </p:nvSpPr>
            <p:spPr>
              <a:xfrm>
                <a:off x="5018237" y="5605821"/>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Delete</a:t>
                </a:r>
              </a:p>
            </p:txBody>
          </p:sp>
          <p:sp>
            <p:nvSpPr>
              <p:cNvPr id="64" name="Rectangle: Rounded Corners 63">
                <a:hlinkClick r:id="rId20" action="ppaction://hlinksldjump"/>
                <a:extLst>
                  <a:ext uri="{FF2B5EF4-FFF2-40B4-BE49-F238E27FC236}">
                    <a16:creationId xmlns:a16="http://schemas.microsoft.com/office/drawing/2014/main" id="{6CC28411-C670-4E12-8F3D-C8D4DC808803}"/>
                  </a:ext>
                </a:extLst>
              </p:cNvPr>
              <p:cNvSpPr/>
              <p:nvPr/>
            </p:nvSpPr>
            <p:spPr>
              <a:xfrm>
                <a:off x="6161081" y="5595207"/>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Edit</a:t>
                </a:r>
              </a:p>
            </p:txBody>
          </p:sp>
        </p:grpSp>
        <p:grpSp>
          <p:nvGrpSpPr>
            <p:cNvPr id="66" name="Group 65">
              <a:extLst>
                <a:ext uri="{FF2B5EF4-FFF2-40B4-BE49-F238E27FC236}">
                  <a16:creationId xmlns:a16="http://schemas.microsoft.com/office/drawing/2014/main" id="{C403A67E-89B4-44C9-9362-6EF577D07F6E}"/>
                </a:ext>
              </a:extLst>
            </p:cNvPr>
            <p:cNvGrpSpPr/>
            <p:nvPr/>
          </p:nvGrpSpPr>
          <p:grpSpPr>
            <a:xfrm>
              <a:off x="5015962" y="4569962"/>
              <a:ext cx="828823" cy="247340"/>
              <a:chOff x="2579633" y="4575550"/>
              <a:chExt cx="828823" cy="247340"/>
            </a:xfrm>
          </p:grpSpPr>
          <p:pic>
            <p:nvPicPr>
              <p:cNvPr id="68" name="Graphic 67" descr="Star">
                <a:extLst>
                  <a:ext uri="{FF2B5EF4-FFF2-40B4-BE49-F238E27FC236}">
                    <a16:creationId xmlns:a16="http://schemas.microsoft.com/office/drawing/2014/main" id="{9075F34E-B994-47F8-86DB-BAFEDC8058B1}"/>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579633" y="4575550"/>
                <a:ext cx="242763" cy="242763"/>
              </a:xfrm>
              <a:prstGeom prst="rect">
                <a:avLst/>
              </a:prstGeom>
            </p:spPr>
          </p:pic>
          <p:pic>
            <p:nvPicPr>
              <p:cNvPr id="70" name="Graphic 69" descr="Star">
                <a:extLst>
                  <a:ext uri="{FF2B5EF4-FFF2-40B4-BE49-F238E27FC236}">
                    <a16:creationId xmlns:a16="http://schemas.microsoft.com/office/drawing/2014/main" id="{96D1E20E-8EE5-442B-9A78-07160BC41BCC}"/>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774205" y="4577999"/>
                <a:ext cx="242763" cy="242763"/>
              </a:xfrm>
              <a:prstGeom prst="rect">
                <a:avLst/>
              </a:prstGeom>
            </p:spPr>
          </p:pic>
          <p:pic>
            <p:nvPicPr>
              <p:cNvPr id="72" name="Graphic 71" descr="Star">
                <a:extLst>
                  <a:ext uri="{FF2B5EF4-FFF2-40B4-BE49-F238E27FC236}">
                    <a16:creationId xmlns:a16="http://schemas.microsoft.com/office/drawing/2014/main" id="{04F5F5DD-444A-477A-A5E4-F5D5C12C93F1}"/>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971121" y="4577678"/>
                <a:ext cx="242763" cy="242763"/>
              </a:xfrm>
              <a:prstGeom prst="rect">
                <a:avLst/>
              </a:prstGeom>
            </p:spPr>
          </p:pic>
          <p:pic>
            <p:nvPicPr>
              <p:cNvPr id="75" name="Graphic 74" descr="Star">
                <a:extLst>
                  <a:ext uri="{FF2B5EF4-FFF2-40B4-BE49-F238E27FC236}">
                    <a16:creationId xmlns:a16="http://schemas.microsoft.com/office/drawing/2014/main" id="{37DEE155-5A86-4E9D-A53B-1E9196FB460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165693" y="4580127"/>
                <a:ext cx="242763" cy="242763"/>
              </a:xfrm>
              <a:prstGeom prst="rect">
                <a:avLst/>
              </a:prstGeom>
            </p:spPr>
          </p:pic>
        </p:grpSp>
        <p:sp>
          <p:nvSpPr>
            <p:cNvPr id="76" name="Rectangle 75">
              <a:extLst>
                <a:ext uri="{FF2B5EF4-FFF2-40B4-BE49-F238E27FC236}">
                  <a16:creationId xmlns:a16="http://schemas.microsoft.com/office/drawing/2014/main" id="{1B1E0C08-C868-43E7-8D64-FAC974B5608C}"/>
                </a:ext>
              </a:extLst>
            </p:cNvPr>
            <p:cNvSpPr/>
            <p:nvPr/>
          </p:nvSpPr>
          <p:spPr>
            <a:xfrm>
              <a:off x="5740896" y="4564115"/>
              <a:ext cx="1434146" cy="35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Mark234 and 1.3k others</a:t>
              </a:r>
            </a:p>
          </p:txBody>
        </p:sp>
        <p:sp>
          <p:nvSpPr>
            <p:cNvPr id="77" name="Rectangle 76">
              <a:hlinkClick r:id="rId20" action="ppaction://hlinksldjump"/>
              <a:extLst>
                <a:ext uri="{FF2B5EF4-FFF2-40B4-BE49-F238E27FC236}">
                  <a16:creationId xmlns:a16="http://schemas.microsoft.com/office/drawing/2014/main" id="{E0D9517F-0789-4CBB-AFB3-CF23FCC9AD49}"/>
                </a:ext>
              </a:extLst>
            </p:cNvPr>
            <p:cNvSpPr/>
            <p:nvPr/>
          </p:nvSpPr>
          <p:spPr>
            <a:xfrm>
              <a:off x="5064195" y="5123655"/>
              <a:ext cx="1001890" cy="190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accent1"/>
                  </a:solidFill>
                  <a:latin typeface="Arial" panose="020B0604020202020204" pitchFamily="34" charset="0"/>
                  <a:cs typeface="Arial" panose="020B0604020202020204" pitchFamily="34" charset="0"/>
                </a:rPr>
                <a:t>Description</a:t>
              </a:r>
            </a:p>
          </p:txBody>
        </p:sp>
      </p:grpSp>
      <p:grpSp>
        <p:nvGrpSpPr>
          <p:cNvPr id="8" name="Group 7">
            <a:extLst>
              <a:ext uri="{FF2B5EF4-FFF2-40B4-BE49-F238E27FC236}">
                <a16:creationId xmlns:a16="http://schemas.microsoft.com/office/drawing/2014/main" id="{1691AA57-A90F-4A99-BB66-9255CB7294C5}"/>
              </a:ext>
            </a:extLst>
          </p:cNvPr>
          <p:cNvGrpSpPr/>
          <p:nvPr/>
        </p:nvGrpSpPr>
        <p:grpSpPr>
          <a:xfrm>
            <a:off x="6075410" y="2588528"/>
            <a:ext cx="2291251" cy="3472987"/>
            <a:chOff x="7321112" y="2588528"/>
            <a:chExt cx="2291251" cy="3472987"/>
          </a:xfrm>
        </p:grpSpPr>
        <p:grpSp>
          <p:nvGrpSpPr>
            <p:cNvPr id="69" name="Group 68">
              <a:extLst>
                <a:ext uri="{FF2B5EF4-FFF2-40B4-BE49-F238E27FC236}">
                  <a16:creationId xmlns:a16="http://schemas.microsoft.com/office/drawing/2014/main" id="{268DCA23-9DF7-45C7-8CA2-B49F06ECD02C}"/>
                </a:ext>
              </a:extLst>
            </p:cNvPr>
            <p:cNvGrpSpPr/>
            <p:nvPr/>
          </p:nvGrpSpPr>
          <p:grpSpPr>
            <a:xfrm>
              <a:off x="7321112" y="2588528"/>
              <a:ext cx="2291251" cy="3472987"/>
              <a:chOff x="6439441" y="3919884"/>
              <a:chExt cx="1438952" cy="2196137"/>
            </a:xfrm>
          </p:grpSpPr>
          <p:sp>
            <p:nvSpPr>
              <p:cNvPr id="71" name="Rectangle: Rounded Corners 70">
                <a:extLst>
                  <a:ext uri="{FF2B5EF4-FFF2-40B4-BE49-F238E27FC236}">
                    <a16:creationId xmlns:a16="http://schemas.microsoft.com/office/drawing/2014/main" id="{20714C8A-30E0-4B6C-8818-43857BB24754}"/>
                  </a:ext>
                </a:extLst>
              </p:cNvPr>
              <p:cNvSpPr/>
              <p:nvPr/>
            </p:nvSpPr>
            <p:spPr>
              <a:xfrm>
                <a:off x="6449936" y="3919884"/>
                <a:ext cx="1428457" cy="2196137"/>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Rounded Corners 72">
                <a:extLst>
                  <a:ext uri="{FF2B5EF4-FFF2-40B4-BE49-F238E27FC236}">
                    <a16:creationId xmlns:a16="http://schemas.microsoft.com/office/drawing/2014/main" id="{F5A39EFA-5B7B-4C74-99F6-6E862A676561}"/>
                  </a:ext>
                </a:extLst>
              </p:cNvPr>
              <p:cNvSpPr/>
              <p:nvPr/>
            </p:nvSpPr>
            <p:spPr>
              <a:xfrm>
                <a:off x="6439441" y="4870566"/>
                <a:ext cx="1437721" cy="250853"/>
              </a:xfrm>
              <a:prstGeom prst="round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Wool Yarn</a:t>
                </a:r>
              </a:p>
            </p:txBody>
          </p:sp>
        </p:grpSp>
        <p:pic>
          <p:nvPicPr>
            <p:cNvPr id="53" name="Picture 52">
              <a:hlinkClick r:id="" action="ppaction://noaction"/>
              <a:extLst>
                <a:ext uri="{FF2B5EF4-FFF2-40B4-BE49-F238E27FC236}">
                  <a16:creationId xmlns:a16="http://schemas.microsoft.com/office/drawing/2014/main" id="{3D7ECB42-422A-45FA-94A2-DB3EBC324E5C}"/>
                </a:ext>
              </a:extLst>
            </p:cNvPr>
            <p:cNvPicPr>
              <a:picLocks noChangeAspect="1"/>
            </p:cNvPicPr>
            <p:nvPr/>
          </p:nvPicPr>
          <p:blipFill rotWithShape="1">
            <a:blip r:embed="rId23">
              <a:extLst>
                <a:ext uri="{28A0092B-C50C-407E-A947-70E740481C1C}">
                  <a14:useLocalDpi xmlns:a14="http://schemas.microsoft.com/office/drawing/2010/main" val="0"/>
                </a:ext>
              </a:extLst>
            </a:blip>
            <a:srcRect t="27535" b="25497"/>
            <a:stretch/>
          </p:blipFill>
          <p:spPr>
            <a:xfrm>
              <a:off x="7521523" y="3033497"/>
              <a:ext cx="1879046" cy="938580"/>
            </a:xfrm>
            <a:prstGeom prst="rect">
              <a:avLst/>
            </a:prstGeom>
          </p:spPr>
        </p:pic>
        <p:sp>
          <p:nvSpPr>
            <p:cNvPr id="80" name="Speech Bubble: Rectangle 79">
              <a:hlinkClick r:id="rId18" action="ppaction://hlinksldjump"/>
              <a:extLst>
                <a:ext uri="{FF2B5EF4-FFF2-40B4-BE49-F238E27FC236}">
                  <a16:creationId xmlns:a16="http://schemas.microsoft.com/office/drawing/2014/main" id="{B8DD6BE5-DE81-43E7-AC17-51346DF6A3B1}"/>
                </a:ext>
              </a:extLst>
            </p:cNvPr>
            <p:cNvSpPr/>
            <p:nvPr/>
          </p:nvSpPr>
          <p:spPr>
            <a:xfrm>
              <a:off x="8326556" y="2619843"/>
              <a:ext cx="311836" cy="251097"/>
            </a:xfrm>
            <a:prstGeom prst="wedgeRectCallout">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Rounded Corners 117">
              <a:hlinkClick r:id="rId19" action="ppaction://hlinksldjump"/>
              <a:extLst>
                <a:ext uri="{FF2B5EF4-FFF2-40B4-BE49-F238E27FC236}">
                  <a16:creationId xmlns:a16="http://schemas.microsoft.com/office/drawing/2014/main" id="{28230DC3-6B80-4D48-8641-76647E3E803E}"/>
                </a:ext>
              </a:extLst>
            </p:cNvPr>
            <p:cNvSpPr/>
            <p:nvPr/>
          </p:nvSpPr>
          <p:spPr>
            <a:xfrm>
              <a:off x="7416352" y="5605821"/>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Delete</a:t>
              </a:r>
            </a:p>
          </p:txBody>
        </p:sp>
        <p:sp>
          <p:nvSpPr>
            <p:cNvPr id="119" name="Rectangle: Rounded Corners 118">
              <a:hlinkClick r:id="rId24" action="ppaction://hlinksldjump"/>
              <a:extLst>
                <a:ext uri="{FF2B5EF4-FFF2-40B4-BE49-F238E27FC236}">
                  <a16:creationId xmlns:a16="http://schemas.microsoft.com/office/drawing/2014/main" id="{2F4542FE-2764-4CC3-A52E-8AE01226418A}"/>
                </a:ext>
              </a:extLst>
            </p:cNvPr>
            <p:cNvSpPr/>
            <p:nvPr/>
          </p:nvSpPr>
          <p:spPr>
            <a:xfrm>
              <a:off x="8559196" y="5595207"/>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Edit</a:t>
              </a:r>
            </a:p>
          </p:txBody>
        </p:sp>
        <p:grpSp>
          <p:nvGrpSpPr>
            <p:cNvPr id="126" name="Group 125">
              <a:extLst>
                <a:ext uri="{FF2B5EF4-FFF2-40B4-BE49-F238E27FC236}">
                  <a16:creationId xmlns:a16="http://schemas.microsoft.com/office/drawing/2014/main" id="{CA20E548-5BFE-461F-8A83-2A249A450DA6}"/>
                </a:ext>
              </a:extLst>
            </p:cNvPr>
            <p:cNvGrpSpPr/>
            <p:nvPr/>
          </p:nvGrpSpPr>
          <p:grpSpPr>
            <a:xfrm>
              <a:off x="7468817" y="4565385"/>
              <a:ext cx="828823" cy="247340"/>
              <a:chOff x="2579633" y="4575550"/>
              <a:chExt cx="828823" cy="247340"/>
            </a:xfrm>
          </p:grpSpPr>
          <p:pic>
            <p:nvPicPr>
              <p:cNvPr id="127" name="Graphic 126" descr="Star">
                <a:extLst>
                  <a:ext uri="{FF2B5EF4-FFF2-40B4-BE49-F238E27FC236}">
                    <a16:creationId xmlns:a16="http://schemas.microsoft.com/office/drawing/2014/main" id="{20C66FCD-10B3-485A-9CC0-C17FA2B5A95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579633" y="4575550"/>
                <a:ext cx="242763" cy="242763"/>
              </a:xfrm>
              <a:prstGeom prst="rect">
                <a:avLst/>
              </a:prstGeom>
            </p:spPr>
          </p:pic>
          <p:pic>
            <p:nvPicPr>
              <p:cNvPr id="128" name="Graphic 127" descr="Star">
                <a:extLst>
                  <a:ext uri="{FF2B5EF4-FFF2-40B4-BE49-F238E27FC236}">
                    <a16:creationId xmlns:a16="http://schemas.microsoft.com/office/drawing/2014/main" id="{A9DFD77E-1225-4689-8DE9-8A31D7C98E93}"/>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774205" y="4577999"/>
                <a:ext cx="242763" cy="242763"/>
              </a:xfrm>
              <a:prstGeom prst="rect">
                <a:avLst/>
              </a:prstGeom>
            </p:spPr>
          </p:pic>
          <p:pic>
            <p:nvPicPr>
              <p:cNvPr id="129" name="Graphic 128" descr="Star">
                <a:extLst>
                  <a:ext uri="{FF2B5EF4-FFF2-40B4-BE49-F238E27FC236}">
                    <a16:creationId xmlns:a16="http://schemas.microsoft.com/office/drawing/2014/main" id="{F4EF2BC4-C025-4EF1-B29A-CBAAA19B75FB}"/>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971121" y="4577678"/>
                <a:ext cx="242763" cy="242763"/>
              </a:xfrm>
              <a:prstGeom prst="rect">
                <a:avLst/>
              </a:prstGeom>
            </p:spPr>
          </p:pic>
          <p:pic>
            <p:nvPicPr>
              <p:cNvPr id="130" name="Graphic 129" descr="Star">
                <a:extLst>
                  <a:ext uri="{FF2B5EF4-FFF2-40B4-BE49-F238E27FC236}">
                    <a16:creationId xmlns:a16="http://schemas.microsoft.com/office/drawing/2014/main" id="{A9533041-630C-49BE-BD03-33EEEA9FA2B1}"/>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165693" y="4580127"/>
                <a:ext cx="242763" cy="242763"/>
              </a:xfrm>
              <a:prstGeom prst="rect">
                <a:avLst/>
              </a:prstGeom>
            </p:spPr>
          </p:pic>
        </p:grpSp>
        <p:sp>
          <p:nvSpPr>
            <p:cNvPr id="131" name="Rectangle 130">
              <a:extLst>
                <a:ext uri="{FF2B5EF4-FFF2-40B4-BE49-F238E27FC236}">
                  <a16:creationId xmlns:a16="http://schemas.microsoft.com/office/drawing/2014/main" id="{316988A8-0AF4-45E6-882C-D935F85083B3}"/>
                </a:ext>
              </a:extLst>
            </p:cNvPr>
            <p:cNvSpPr/>
            <p:nvPr/>
          </p:nvSpPr>
          <p:spPr>
            <a:xfrm>
              <a:off x="8176258" y="4555679"/>
              <a:ext cx="1434146" cy="35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Mark234 and 1.3k others</a:t>
              </a:r>
            </a:p>
          </p:txBody>
        </p:sp>
        <p:sp>
          <p:nvSpPr>
            <p:cNvPr id="133" name="Rectangle 132">
              <a:hlinkClick r:id="rId24" action="ppaction://hlinksldjump"/>
              <a:extLst>
                <a:ext uri="{FF2B5EF4-FFF2-40B4-BE49-F238E27FC236}">
                  <a16:creationId xmlns:a16="http://schemas.microsoft.com/office/drawing/2014/main" id="{32971B5F-8312-42DE-A342-9BA2CE6DCD9C}"/>
                </a:ext>
              </a:extLst>
            </p:cNvPr>
            <p:cNvSpPr/>
            <p:nvPr/>
          </p:nvSpPr>
          <p:spPr>
            <a:xfrm>
              <a:off x="7505668" y="5130404"/>
              <a:ext cx="1001890" cy="190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accent1"/>
                  </a:solidFill>
                  <a:latin typeface="Arial" panose="020B0604020202020204" pitchFamily="34" charset="0"/>
                  <a:cs typeface="Arial" panose="020B0604020202020204" pitchFamily="34" charset="0"/>
                </a:rPr>
                <a:t>Description</a:t>
              </a:r>
            </a:p>
          </p:txBody>
        </p:sp>
      </p:grpSp>
    </p:spTree>
    <p:extLst>
      <p:ext uri="{BB962C8B-B14F-4D97-AF65-F5344CB8AC3E}">
        <p14:creationId xmlns:p14="http://schemas.microsoft.com/office/powerpoint/2010/main" val="389150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24EF284D-AD7E-45FD-A7D7-BAD322B15E3C}"/>
              </a:ext>
            </a:extLst>
          </p:cNvPr>
          <p:cNvSpPr/>
          <p:nvPr/>
        </p:nvSpPr>
        <p:spPr>
          <a:xfrm>
            <a:off x="-2" y="612776"/>
            <a:ext cx="12192000" cy="5896154"/>
          </a:xfrm>
          <a:prstGeom prst="rect">
            <a:avLst/>
          </a:prstGeom>
          <a:solidFill>
            <a:srgbClr val="000000">
              <a:alpha val="41961"/>
            </a:srgbClr>
          </a:solidFill>
          <a:ln>
            <a:noFill/>
          </a:ln>
          <a:effectLst>
            <a:reflection blurRad="6350" stA="50000" endA="300" endPos="90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8ED8A8E8-8D93-4868-8EA3-ADD260D94BA7}"/>
              </a:ext>
            </a:extLst>
          </p:cNvPr>
          <p:cNvGrpSpPr/>
          <p:nvPr/>
        </p:nvGrpSpPr>
        <p:grpSpPr>
          <a:xfrm>
            <a:off x="0" y="-3175"/>
            <a:ext cx="12192000" cy="646176"/>
            <a:chOff x="0" y="-3175"/>
            <a:chExt cx="12192000" cy="646176"/>
          </a:xfrm>
        </p:grpSpPr>
        <p:sp>
          <p:nvSpPr>
            <p:cNvPr id="7" name="Rectangle: Rounded Corners 6">
              <a:extLst>
                <a:ext uri="{FF2B5EF4-FFF2-40B4-BE49-F238E27FC236}">
                  <a16:creationId xmlns:a16="http://schemas.microsoft.com/office/drawing/2014/main" id="{160BB453-C5CB-D0A5-20B6-BD73D049264A}"/>
                </a:ext>
              </a:extLst>
            </p:cNvPr>
            <p:cNvSpPr/>
            <p:nvPr/>
          </p:nvSpPr>
          <p:spPr>
            <a:xfrm>
              <a:off x="0" y="-3175"/>
              <a:ext cx="12192000" cy="646176"/>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hlinkClick r:id="" action="ppaction://noaction"/>
              <a:extLst>
                <a:ext uri="{FF2B5EF4-FFF2-40B4-BE49-F238E27FC236}">
                  <a16:creationId xmlns:a16="http://schemas.microsoft.com/office/drawing/2014/main" id="{973DEC24-0CC9-F775-EC75-691928941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3632" y="64008"/>
              <a:ext cx="499872" cy="499872"/>
            </a:xfrm>
            <a:prstGeom prst="rect">
              <a:avLst/>
            </a:prstGeom>
          </p:spPr>
        </p:pic>
      </p:grpSp>
      <p:sp>
        <p:nvSpPr>
          <p:cNvPr id="22" name="Rectangle: Rounded Corners 21">
            <a:extLst>
              <a:ext uri="{FF2B5EF4-FFF2-40B4-BE49-F238E27FC236}">
                <a16:creationId xmlns:a16="http://schemas.microsoft.com/office/drawing/2014/main" id="{7B68CB9A-0B53-4FF7-9013-B9464D3619C2}"/>
              </a:ext>
            </a:extLst>
          </p:cNvPr>
          <p:cNvSpPr/>
          <p:nvPr/>
        </p:nvSpPr>
        <p:spPr>
          <a:xfrm>
            <a:off x="194570" y="1910859"/>
            <a:ext cx="11838934" cy="4521998"/>
          </a:xfrm>
          <a:prstGeom prst="roundRect">
            <a:avLst/>
          </a:prstGeom>
          <a:solidFill>
            <a:schemeClr val="tx1">
              <a:lumMod val="75000"/>
              <a:lumOff val="2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dirty="0"/>
          </a:p>
        </p:txBody>
      </p:sp>
      <p:sp>
        <p:nvSpPr>
          <p:cNvPr id="26" name="Rectangle: Rounded Corners 25">
            <a:hlinkClick r:id="rId4" action="ppaction://hlinksldjump"/>
            <a:extLst>
              <a:ext uri="{FF2B5EF4-FFF2-40B4-BE49-F238E27FC236}">
                <a16:creationId xmlns:a16="http://schemas.microsoft.com/office/drawing/2014/main" id="{B7E31600-594D-4858-8BD3-6B4672A54815}"/>
              </a:ext>
            </a:extLst>
          </p:cNvPr>
          <p:cNvSpPr/>
          <p:nvPr/>
        </p:nvSpPr>
        <p:spPr>
          <a:xfrm>
            <a:off x="194570" y="51816"/>
            <a:ext cx="1837430" cy="499872"/>
          </a:xfrm>
          <a:prstGeom prst="roundRect">
            <a:avLst/>
          </a:prstGeom>
          <a:noFill/>
        </p:spPr>
        <p:style>
          <a:lnRef idx="0">
            <a:schemeClr val="dk1"/>
          </a:lnRef>
          <a:fillRef idx="3">
            <a:schemeClr val="dk1"/>
          </a:fillRef>
          <a:effectRef idx="3">
            <a:schemeClr val="dk1"/>
          </a:effectRef>
          <a:fontRef idx="minor">
            <a:schemeClr val="lt1"/>
          </a:fontRef>
        </p:style>
        <p:txBody>
          <a:bodyPr rtlCol="0" anchor="ctr"/>
          <a:lstStyle/>
          <a:p>
            <a:pPr algn="ctr"/>
            <a:r>
              <a:rPr lang="en-US" dirty="0">
                <a:latin typeface="Algerian" panose="04020705040A02060702" pitchFamily="82" charset="0"/>
                <a:cs typeface="Arial" panose="020B0604020202020204" pitchFamily="34" charset="0"/>
              </a:rPr>
              <a:t>Admin</a:t>
            </a:r>
          </a:p>
        </p:txBody>
      </p:sp>
      <p:sp>
        <p:nvSpPr>
          <p:cNvPr id="15" name="Rectangle: Rounded Corners 14">
            <a:hlinkClick r:id="" action="ppaction://noaction"/>
            <a:extLst>
              <a:ext uri="{FF2B5EF4-FFF2-40B4-BE49-F238E27FC236}">
                <a16:creationId xmlns:a16="http://schemas.microsoft.com/office/drawing/2014/main" id="{008ABFA6-0212-42FA-96F0-5707626E9E45}"/>
              </a:ext>
            </a:extLst>
          </p:cNvPr>
          <p:cNvSpPr/>
          <p:nvPr/>
        </p:nvSpPr>
        <p:spPr>
          <a:xfrm>
            <a:off x="1032568" y="796483"/>
            <a:ext cx="10126863" cy="960894"/>
          </a:xfrm>
          <a:prstGeom prst="round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atin typeface="Arial" panose="020B0604020202020204" pitchFamily="34" charset="0"/>
                <a:cs typeface="Arial" panose="020B0604020202020204" pitchFamily="34" charset="0"/>
              </a:rPr>
              <a:t>Comments</a:t>
            </a:r>
            <a:endParaRPr lang="en-US" sz="1200" b="1" u="sng" dirty="0">
              <a:solidFill>
                <a:schemeClr val="accent1"/>
              </a:solidFill>
              <a:latin typeface="Arial" panose="020B0604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20B6F0C1-7D76-46A6-A91C-6C10CA115DC6}"/>
              </a:ext>
            </a:extLst>
          </p:cNvPr>
          <p:cNvGrpSpPr/>
          <p:nvPr/>
        </p:nvGrpSpPr>
        <p:grpSpPr>
          <a:xfrm>
            <a:off x="0" y="6524170"/>
            <a:ext cx="12192000" cy="348343"/>
            <a:chOff x="0" y="6524170"/>
            <a:chExt cx="12192000" cy="348343"/>
          </a:xfrm>
        </p:grpSpPr>
        <p:grpSp>
          <p:nvGrpSpPr>
            <p:cNvPr id="17" name="Group 16">
              <a:extLst>
                <a:ext uri="{FF2B5EF4-FFF2-40B4-BE49-F238E27FC236}">
                  <a16:creationId xmlns:a16="http://schemas.microsoft.com/office/drawing/2014/main" id="{A5006828-737E-42AA-AB11-F67F6C63B65B}"/>
                </a:ext>
              </a:extLst>
            </p:cNvPr>
            <p:cNvGrpSpPr/>
            <p:nvPr/>
          </p:nvGrpSpPr>
          <p:grpSpPr>
            <a:xfrm>
              <a:off x="0" y="6524170"/>
              <a:ext cx="12192000" cy="348343"/>
              <a:chOff x="0" y="6524170"/>
              <a:chExt cx="12192000" cy="348343"/>
            </a:xfrm>
          </p:grpSpPr>
          <p:sp>
            <p:nvSpPr>
              <p:cNvPr id="34" name="Rectangle: Rounded Corners 33">
                <a:extLst>
                  <a:ext uri="{FF2B5EF4-FFF2-40B4-BE49-F238E27FC236}">
                    <a16:creationId xmlns:a16="http://schemas.microsoft.com/office/drawing/2014/main" id="{409FEA00-48E4-49D5-BF9B-21710C45C2B0}"/>
                  </a:ext>
                </a:extLst>
              </p:cNvPr>
              <p:cNvSpPr/>
              <p:nvPr/>
            </p:nvSpPr>
            <p:spPr>
              <a:xfrm>
                <a:off x="0" y="6524170"/>
                <a:ext cx="12192000" cy="34834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8C12EDE-A1BD-407E-A559-93C328CCD376}"/>
                  </a:ext>
                </a:extLst>
              </p:cNvPr>
              <p:cNvSpPr/>
              <p:nvPr/>
            </p:nvSpPr>
            <p:spPr>
              <a:xfrm>
                <a:off x="4325938" y="6568849"/>
                <a:ext cx="3540125" cy="2494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All rights reserved © 2024 Pyat 7</a:t>
                </a:r>
              </a:p>
            </p:txBody>
          </p:sp>
        </p:grpSp>
        <p:grpSp>
          <p:nvGrpSpPr>
            <p:cNvPr id="18" name="Group 17">
              <a:extLst>
                <a:ext uri="{FF2B5EF4-FFF2-40B4-BE49-F238E27FC236}">
                  <a16:creationId xmlns:a16="http://schemas.microsoft.com/office/drawing/2014/main" id="{B14ABA6B-0790-4275-95B4-353D16516901}"/>
                </a:ext>
              </a:extLst>
            </p:cNvPr>
            <p:cNvGrpSpPr/>
            <p:nvPr/>
          </p:nvGrpSpPr>
          <p:grpSpPr>
            <a:xfrm>
              <a:off x="9719746" y="6600793"/>
              <a:ext cx="2011656" cy="256480"/>
              <a:chOff x="9719746" y="6600793"/>
              <a:chExt cx="2011656" cy="256480"/>
            </a:xfrm>
          </p:grpSpPr>
          <p:sp>
            <p:nvSpPr>
              <p:cNvPr id="32" name="Rectangle: Rounded Corners 31">
                <a:hlinkClick r:id="" action="ppaction://noaction"/>
                <a:extLst>
                  <a:ext uri="{FF2B5EF4-FFF2-40B4-BE49-F238E27FC236}">
                    <a16:creationId xmlns:a16="http://schemas.microsoft.com/office/drawing/2014/main" id="{54B04D2C-CDDD-4616-9862-2EE33D50B603}"/>
                  </a:ext>
                </a:extLst>
              </p:cNvPr>
              <p:cNvSpPr/>
              <p:nvPr/>
            </p:nvSpPr>
            <p:spPr>
              <a:xfrm>
                <a:off x="9719746" y="6600793"/>
                <a:ext cx="1324470"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Terms and Policy</a:t>
                </a:r>
              </a:p>
            </p:txBody>
          </p:sp>
          <p:sp>
            <p:nvSpPr>
              <p:cNvPr id="33" name="Rectangle: Rounded Corners 32">
                <a:hlinkClick r:id="" action="ppaction://noaction"/>
                <a:extLst>
                  <a:ext uri="{FF2B5EF4-FFF2-40B4-BE49-F238E27FC236}">
                    <a16:creationId xmlns:a16="http://schemas.microsoft.com/office/drawing/2014/main" id="{6372219E-7D09-4030-8F66-BF41EA2F0A2F}"/>
                  </a:ext>
                </a:extLst>
              </p:cNvPr>
              <p:cNvSpPr/>
              <p:nvPr/>
            </p:nvSpPr>
            <p:spPr>
              <a:xfrm>
                <a:off x="11151811" y="6607809"/>
                <a:ext cx="579591"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About</a:t>
                </a:r>
              </a:p>
            </p:txBody>
          </p:sp>
        </p:grpSp>
        <p:grpSp>
          <p:nvGrpSpPr>
            <p:cNvPr id="20" name="Group 19">
              <a:extLst>
                <a:ext uri="{FF2B5EF4-FFF2-40B4-BE49-F238E27FC236}">
                  <a16:creationId xmlns:a16="http://schemas.microsoft.com/office/drawing/2014/main" id="{ECEEB379-2466-4A47-8CF4-BC9B1B11AFCC}"/>
                </a:ext>
              </a:extLst>
            </p:cNvPr>
            <p:cNvGrpSpPr/>
            <p:nvPr/>
          </p:nvGrpSpPr>
          <p:grpSpPr>
            <a:xfrm>
              <a:off x="166789" y="6598734"/>
              <a:ext cx="1599857" cy="230072"/>
              <a:chOff x="166789" y="6598734"/>
              <a:chExt cx="1599857" cy="230072"/>
            </a:xfrm>
          </p:grpSpPr>
          <p:pic>
            <p:nvPicPr>
              <p:cNvPr id="27" name="Picture 26">
                <a:hlinkClick r:id="rId5"/>
                <a:extLst>
                  <a:ext uri="{FF2B5EF4-FFF2-40B4-BE49-F238E27FC236}">
                    <a16:creationId xmlns:a16="http://schemas.microsoft.com/office/drawing/2014/main" id="{4D3C0E84-8E02-4DFB-928B-439B164E97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789" y="6607839"/>
                <a:ext cx="220967" cy="220967"/>
              </a:xfrm>
              <a:prstGeom prst="rect">
                <a:avLst/>
              </a:prstGeom>
            </p:spPr>
          </p:pic>
          <p:pic>
            <p:nvPicPr>
              <p:cNvPr id="28" name="Picture 27">
                <a:hlinkClick r:id="rId7"/>
                <a:extLst>
                  <a:ext uri="{FF2B5EF4-FFF2-40B4-BE49-F238E27FC236}">
                    <a16:creationId xmlns:a16="http://schemas.microsoft.com/office/drawing/2014/main" id="{9A9EFE71-022F-45BA-A3DF-A8439800F2AB}"/>
                  </a:ext>
                </a:extLst>
              </p:cNvPr>
              <p:cNvPicPr>
                <a:picLocks noChangeAspect="1"/>
              </p:cNvPicPr>
              <p:nvPr/>
            </p:nvPicPr>
            <p:blipFill rotWithShape="1">
              <a:blip r:embed="rId8">
                <a:extLst>
                  <a:ext uri="{28A0092B-C50C-407E-A947-70E740481C1C}">
                    <a14:useLocalDpi xmlns:a14="http://schemas.microsoft.com/office/drawing/2010/main" val="0"/>
                  </a:ext>
                </a:extLst>
              </a:blip>
              <a:srcRect t="14817" b="8315"/>
              <a:stretch/>
            </p:blipFill>
            <p:spPr>
              <a:xfrm>
                <a:off x="506232" y="6628814"/>
                <a:ext cx="259957" cy="199828"/>
              </a:xfrm>
              <a:prstGeom prst="rect">
                <a:avLst/>
              </a:prstGeom>
            </p:spPr>
          </p:pic>
          <p:pic>
            <p:nvPicPr>
              <p:cNvPr id="29" name="Picture 28">
                <a:hlinkClick r:id="rId9"/>
                <a:extLst>
                  <a:ext uri="{FF2B5EF4-FFF2-40B4-BE49-F238E27FC236}">
                    <a16:creationId xmlns:a16="http://schemas.microsoft.com/office/drawing/2014/main" id="{9BB836B5-EECF-43A2-AB03-0A53851946A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8197" y="6613774"/>
                <a:ext cx="199828" cy="199828"/>
              </a:xfrm>
              <a:prstGeom prst="rect">
                <a:avLst/>
              </a:prstGeom>
            </p:spPr>
          </p:pic>
          <p:pic>
            <p:nvPicPr>
              <p:cNvPr id="30" name="Picture 29">
                <a:hlinkClick r:id="rId11"/>
                <a:extLst>
                  <a:ext uri="{FF2B5EF4-FFF2-40B4-BE49-F238E27FC236}">
                    <a16:creationId xmlns:a16="http://schemas.microsoft.com/office/drawing/2014/main" id="{2BB7D960-A7D3-40CF-83BF-942F8EEA8D43}"/>
                  </a:ext>
                </a:extLst>
              </p:cNvPr>
              <p:cNvPicPr>
                <a:picLocks noChangeAspect="1"/>
              </p:cNvPicPr>
              <p:nvPr/>
            </p:nvPicPr>
            <p:blipFill rotWithShape="1">
              <a:blip r:embed="rId12">
                <a:extLst>
                  <a:ext uri="{28A0092B-C50C-407E-A947-70E740481C1C}">
                    <a14:useLocalDpi xmlns:a14="http://schemas.microsoft.com/office/drawing/2010/main" val="0"/>
                  </a:ext>
                </a:extLst>
              </a:blip>
              <a:srcRect l="23697" r="21711"/>
              <a:stretch/>
            </p:blipFill>
            <p:spPr>
              <a:xfrm>
                <a:off x="1224902" y="6634854"/>
                <a:ext cx="177654" cy="178748"/>
              </a:xfrm>
              <a:prstGeom prst="rect">
                <a:avLst/>
              </a:prstGeom>
            </p:spPr>
          </p:pic>
          <p:pic>
            <p:nvPicPr>
              <p:cNvPr id="31" name="Picture 30">
                <a:hlinkClick r:id="rId13"/>
                <a:extLst>
                  <a:ext uri="{FF2B5EF4-FFF2-40B4-BE49-F238E27FC236}">
                    <a16:creationId xmlns:a16="http://schemas.microsoft.com/office/drawing/2014/main" id="{9541C7A7-A0AC-44F1-BF1E-40DCAB56CEF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36738" y="6598734"/>
                <a:ext cx="229908" cy="229908"/>
              </a:xfrm>
              <a:prstGeom prst="rect">
                <a:avLst/>
              </a:prstGeom>
            </p:spPr>
          </p:pic>
        </p:grpSp>
      </p:grpSp>
      <p:sp>
        <p:nvSpPr>
          <p:cNvPr id="74" name="Rectangle: Rounded Corners 73">
            <a:hlinkClick r:id="" action="ppaction://noaction"/>
            <a:extLst>
              <a:ext uri="{FF2B5EF4-FFF2-40B4-BE49-F238E27FC236}">
                <a16:creationId xmlns:a16="http://schemas.microsoft.com/office/drawing/2014/main" id="{59DF5B57-9BEB-4873-98B1-4620FD7ADEDB}"/>
              </a:ext>
            </a:extLst>
          </p:cNvPr>
          <p:cNvSpPr/>
          <p:nvPr/>
        </p:nvSpPr>
        <p:spPr>
          <a:xfrm>
            <a:off x="2891792" y="64008"/>
            <a:ext cx="1731264" cy="49987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Category</a:t>
            </a:r>
          </a:p>
        </p:txBody>
      </p:sp>
      <p:pic>
        <p:nvPicPr>
          <p:cNvPr id="42" name="Picture 41">
            <a:hlinkClick r:id="" action="ppaction://noaction"/>
            <a:extLst>
              <a:ext uri="{FF2B5EF4-FFF2-40B4-BE49-F238E27FC236}">
                <a16:creationId xmlns:a16="http://schemas.microsoft.com/office/drawing/2014/main" id="{E12C8FAC-1F5B-4078-AF67-352610786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695" y="2185895"/>
            <a:ext cx="371965" cy="371965"/>
          </a:xfrm>
          <a:prstGeom prst="rect">
            <a:avLst/>
          </a:prstGeom>
        </p:spPr>
      </p:pic>
      <p:sp>
        <p:nvSpPr>
          <p:cNvPr id="2" name="Rectangle 1">
            <a:extLst>
              <a:ext uri="{FF2B5EF4-FFF2-40B4-BE49-F238E27FC236}">
                <a16:creationId xmlns:a16="http://schemas.microsoft.com/office/drawing/2014/main" id="{863AD118-27EE-452F-A5E7-CE04A94FD961}"/>
              </a:ext>
            </a:extLst>
          </p:cNvPr>
          <p:cNvSpPr/>
          <p:nvPr/>
        </p:nvSpPr>
        <p:spPr>
          <a:xfrm>
            <a:off x="766189" y="2189923"/>
            <a:ext cx="1434146" cy="35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mark234</a:t>
            </a:r>
          </a:p>
        </p:txBody>
      </p:sp>
      <p:sp>
        <p:nvSpPr>
          <p:cNvPr id="49" name="Rectangle 48">
            <a:extLst>
              <a:ext uri="{FF2B5EF4-FFF2-40B4-BE49-F238E27FC236}">
                <a16:creationId xmlns:a16="http://schemas.microsoft.com/office/drawing/2014/main" id="{2944171A-5FDB-4F90-8D39-F1288EC86295}"/>
              </a:ext>
            </a:extLst>
          </p:cNvPr>
          <p:cNvSpPr/>
          <p:nvPr/>
        </p:nvSpPr>
        <p:spPr>
          <a:xfrm>
            <a:off x="766189" y="2647464"/>
            <a:ext cx="1434146" cy="35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4.7</a:t>
            </a:r>
          </a:p>
        </p:txBody>
      </p:sp>
      <p:pic>
        <p:nvPicPr>
          <p:cNvPr id="51" name="Graphic 50" descr="Star">
            <a:extLst>
              <a:ext uri="{FF2B5EF4-FFF2-40B4-BE49-F238E27FC236}">
                <a16:creationId xmlns:a16="http://schemas.microsoft.com/office/drawing/2014/main" id="{3F7D8DD8-2687-40F6-8201-E0F36583A2B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71629" y="2559486"/>
            <a:ext cx="448784" cy="448784"/>
          </a:xfrm>
          <a:prstGeom prst="rect">
            <a:avLst/>
          </a:prstGeom>
        </p:spPr>
      </p:pic>
      <p:sp>
        <p:nvSpPr>
          <p:cNvPr id="5" name="Rectangle: Rounded Corners 4">
            <a:extLst>
              <a:ext uri="{FF2B5EF4-FFF2-40B4-BE49-F238E27FC236}">
                <a16:creationId xmlns:a16="http://schemas.microsoft.com/office/drawing/2014/main" id="{61504087-9246-456F-A392-FA570400F45F}"/>
              </a:ext>
            </a:extLst>
          </p:cNvPr>
          <p:cNvSpPr/>
          <p:nvPr/>
        </p:nvSpPr>
        <p:spPr>
          <a:xfrm>
            <a:off x="1224902" y="3173551"/>
            <a:ext cx="3398154" cy="217315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Thank You seller </a:t>
            </a:r>
          </a:p>
        </p:txBody>
      </p:sp>
      <p:sp>
        <p:nvSpPr>
          <p:cNvPr id="6" name="Speech Bubble: Rectangle 5">
            <a:extLst>
              <a:ext uri="{FF2B5EF4-FFF2-40B4-BE49-F238E27FC236}">
                <a16:creationId xmlns:a16="http://schemas.microsoft.com/office/drawing/2014/main" id="{0A6154A0-91D3-4713-9B1B-499B74F4632F}"/>
              </a:ext>
            </a:extLst>
          </p:cNvPr>
          <p:cNvSpPr/>
          <p:nvPr/>
        </p:nvSpPr>
        <p:spPr>
          <a:xfrm>
            <a:off x="637107" y="3135086"/>
            <a:ext cx="311836" cy="251097"/>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6AB9625-A78B-43D7-BD7D-A30A619492E1}"/>
              </a:ext>
            </a:extLst>
          </p:cNvPr>
          <p:cNvPicPr>
            <a:picLocks noChangeAspect="1"/>
          </p:cNvPicPr>
          <p:nvPr/>
        </p:nvPicPr>
        <p:blipFill rotWithShape="1">
          <a:blip r:embed="rId17">
            <a:extLst>
              <a:ext uri="{28A0092B-C50C-407E-A947-70E740481C1C}">
                <a14:useLocalDpi xmlns:a14="http://schemas.microsoft.com/office/drawing/2010/main" val="0"/>
              </a:ext>
            </a:extLst>
          </a:blip>
          <a:srcRect l="11788" t="18233" r="12030" b="16810"/>
          <a:stretch/>
        </p:blipFill>
        <p:spPr>
          <a:xfrm>
            <a:off x="583784" y="5539167"/>
            <a:ext cx="448784" cy="382661"/>
          </a:xfrm>
          <a:prstGeom prst="rect">
            <a:avLst/>
          </a:prstGeom>
        </p:spPr>
      </p:pic>
      <p:sp>
        <p:nvSpPr>
          <p:cNvPr id="54" name="Rectangle 53">
            <a:extLst>
              <a:ext uri="{FF2B5EF4-FFF2-40B4-BE49-F238E27FC236}">
                <a16:creationId xmlns:a16="http://schemas.microsoft.com/office/drawing/2014/main" id="{D3BBFC65-8945-434D-B470-567240CCE57B}"/>
              </a:ext>
            </a:extLst>
          </p:cNvPr>
          <p:cNvSpPr/>
          <p:nvPr/>
        </p:nvSpPr>
        <p:spPr>
          <a:xfrm>
            <a:off x="866548" y="5568405"/>
            <a:ext cx="1434146" cy="35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12-01-2024</a:t>
            </a:r>
          </a:p>
        </p:txBody>
      </p:sp>
      <p:grpSp>
        <p:nvGrpSpPr>
          <p:cNvPr id="11" name="Group 10">
            <a:extLst>
              <a:ext uri="{FF2B5EF4-FFF2-40B4-BE49-F238E27FC236}">
                <a16:creationId xmlns:a16="http://schemas.microsoft.com/office/drawing/2014/main" id="{646FEA1F-E670-4919-B56D-77F9622970A8}"/>
              </a:ext>
            </a:extLst>
          </p:cNvPr>
          <p:cNvGrpSpPr/>
          <p:nvPr/>
        </p:nvGrpSpPr>
        <p:grpSpPr>
          <a:xfrm>
            <a:off x="7460342" y="2226576"/>
            <a:ext cx="2752889" cy="3738122"/>
            <a:chOff x="5988790" y="2234077"/>
            <a:chExt cx="2326806" cy="2996354"/>
          </a:xfrm>
        </p:grpSpPr>
        <p:grpSp>
          <p:nvGrpSpPr>
            <p:cNvPr id="10" name="Group 9">
              <a:extLst>
                <a:ext uri="{FF2B5EF4-FFF2-40B4-BE49-F238E27FC236}">
                  <a16:creationId xmlns:a16="http://schemas.microsoft.com/office/drawing/2014/main" id="{3593F900-0305-418A-A410-F156A9593FC3}"/>
                </a:ext>
              </a:extLst>
            </p:cNvPr>
            <p:cNvGrpSpPr/>
            <p:nvPr/>
          </p:nvGrpSpPr>
          <p:grpSpPr>
            <a:xfrm>
              <a:off x="5988790" y="2234077"/>
              <a:ext cx="2326806" cy="2996354"/>
              <a:chOff x="5988790" y="2234077"/>
              <a:chExt cx="2326806" cy="2996354"/>
            </a:xfrm>
          </p:grpSpPr>
          <p:sp>
            <p:nvSpPr>
              <p:cNvPr id="64" name="Rectangle: Rounded Corners 63">
                <a:extLst>
                  <a:ext uri="{FF2B5EF4-FFF2-40B4-BE49-F238E27FC236}">
                    <a16:creationId xmlns:a16="http://schemas.microsoft.com/office/drawing/2014/main" id="{5E2D12B1-5EAE-4C30-97DB-B91B6E81CD7F}"/>
                  </a:ext>
                </a:extLst>
              </p:cNvPr>
              <p:cNvSpPr/>
              <p:nvPr/>
            </p:nvSpPr>
            <p:spPr>
              <a:xfrm>
                <a:off x="5988790" y="2234077"/>
                <a:ext cx="2326806" cy="2996354"/>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7" name="Picture 56">
                <a:hlinkClick r:id="" action="ppaction://noaction"/>
                <a:extLst>
                  <a:ext uri="{FF2B5EF4-FFF2-40B4-BE49-F238E27FC236}">
                    <a16:creationId xmlns:a16="http://schemas.microsoft.com/office/drawing/2014/main" id="{CCD59E0F-520E-4181-B138-BFA31815C0A8}"/>
                  </a:ext>
                </a:extLst>
              </p:cNvPr>
              <p:cNvPicPr>
                <a:picLocks noChangeAspect="1"/>
              </p:cNvPicPr>
              <p:nvPr/>
            </p:nvPicPr>
            <p:blipFill rotWithShape="1">
              <a:blip r:embed="rId18">
                <a:extLst>
                  <a:ext uri="{28A0092B-C50C-407E-A947-70E740481C1C}">
                    <a14:useLocalDpi xmlns:a14="http://schemas.microsoft.com/office/drawing/2010/main" val="0"/>
                  </a:ext>
                </a:extLst>
              </a:blip>
              <a:srcRect t="16949" b="28490"/>
              <a:stretch/>
            </p:blipFill>
            <p:spPr>
              <a:xfrm>
                <a:off x="6157804" y="2402021"/>
                <a:ext cx="1918231" cy="1229526"/>
              </a:xfrm>
              <a:prstGeom prst="rect">
                <a:avLst/>
              </a:prstGeom>
            </p:spPr>
          </p:pic>
          <p:sp>
            <p:nvSpPr>
              <p:cNvPr id="58" name="Rectangle: Rounded Corners 57">
                <a:extLst>
                  <a:ext uri="{FF2B5EF4-FFF2-40B4-BE49-F238E27FC236}">
                    <a16:creationId xmlns:a16="http://schemas.microsoft.com/office/drawing/2014/main" id="{01072683-A94B-4D09-9FFC-7FEF85135B05}"/>
                  </a:ext>
                </a:extLst>
              </p:cNvPr>
              <p:cNvSpPr/>
              <p:nvPr/>
            </p:nvSpPr>
            <p:spPr>
              <a:xfrm>
                <a:off x="6429326" y="4107245"/>
                <a:ext cx="1436737" cy="342258"/>
              </a:xfrm>
              <a:prstGeom prst="round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Acrylic Yarn</a:t>
                </a:r>
              </a:p>
            </p:txBody>
          </p:sp>
        </p:grpSp>
        <p:sp>
          <p:nvSpPr>
            <p:cNvPr id="62" name="Rectangle: Rounded Corners 61">
              <a:hlinkClick r:id="" action="ppaction://noaction"/>
              <a:extLst>
                <a:ext uri="{FF2B5EF4-FFF2-40B4-BE49-F238E27FC236}">
                  <a16:creationId xmlns:a16="http://schemas.microsoft.com/office/drawing/2014/main" id="{9DD71A80-545E-40E1-8541-4DFD49BE04AC}"/>
                </a:ext>
              </a:extLst>
            </p:cNvPr>
            <p:cNvSpPr/>
            <p:nvPr/>
          </p:nvSpPr>
          <p:spPr>
            <a:xfrm>
              <a:off x="6679470" y="4757478"/>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Edit</a:t>
              </a:r>
            </a:p>
          </p:txBody>
        </p:sp>
      </p:grpSp>
    </p:spTree>
    <p:extLst>
      <p:ext uri="{BB962C8B-B14F-4D97-AF65-F5344CB8AC3E}">
        <p14:creationId xmlns:p14="http://schemas.microsoft.com/office/powerpoint/2010/main" val="2545934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C0176-47B1-448C-94B1-AFBDF7080941}"/>
              </a:ext>
            </a:extLst>
          </p:cNvPr>
          <p:cNvSpPr>
            <a:spLocks noGrp="1"/>
          </p:cNvSpPr>
          <p:nvPr>
            <p:ph type="title"/>
          </p:nvPr>
        </p:nvSpPr>
        <p:spPr>
          <a:xfrm>
            <a:off x="838200" y="1872059"/>
            <a:ext cx="10515600" cy="3113881"/>
          </a:xfrm>
        </p:spPr>
        <p:txBody>
          <a:bodyPr>
            <a:normAutofit/>
          </a:bodyPr>
          <a:lstStyle/>
          <a:p>
            <a:pPr algn="ctr"/>
            <a:r>
              <a:rPr lang="en-US" sz="9600" b="1" dirty="0">
                <a:solidFill>
                  <a:schemeClr val="bg1"/>
                </a:solidFill>
                <a:latin typeface="Arial" panose="020B0604020202020204" pitchFamily="34" charset="0"/>
                <a:cs typeface="Arial" panose="020B0604020202020204" pitchFamily="34" charset="0"/>
              </a:rPr>
              <a:t>Yarn </a:t>
            </a:r>
            <a:r>
              <a:rPr lang="en-US" sz="12400" dirty="0">
                <a:solidFill>
                  <a:schemeClr val="bg1"/>
                </a:solidFill>
              </a:rPr>
              <a:t>Description</a:t>
            </a:r>
          </a:p>
        </p:txBody>
      </p:sp>
    </p:spTree>
    <p:extLst>
      <p:ext uri="{BB962C8B-B14F-4D97-AF65-F5344CB8AC3E}">
        <p14:creationId xmlns:p14="http://schemas.microsoft.com/office/powerpoint/2010/main" val="884514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24EF284D-AD7E-45FD-A7D7-BAD322B15E3C}"/>
              </a:ext>
            </a:extLst>
          </p:cNvPr>
          <p:cNvSpPr/>
          <p:nvPr/>
        </p:nvSpPr>
        <p:spPr>
          <a:xfrm>
            <a:off x="-2" y="612776"/>
            <a:ext cx="12192000" cy="5896154"/>
          </a:xfrm>
          <a:prstGeom prst="rect">
            <a:avLst/>
          </a:prstGeom>
          <a:solidFill>
            <a:srgbClr val="000000">
              <a:alpha val="41961"/>
            </a:srgbClr>
          </a:solidFill>
          <a:ln>
            <a:noFill/>
          </a:ln>
          <a:effectLst>
            <a:reflection blurRad="6350" stA="50000" endA="300" endPos="90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8ED8A8E8-8D93-4868-8EA3-ADD260D94BA7}"/>
              </a:ext>
            </a:extLst>
          </p:cNvPr>
          <p:cNvGrpSpPr/>
          <p:nvPr/>
        </p:nvGrpSpPr>
        <p:grpSpPr>
          <a:xfrm>
            <a:off x="0" y="-3175"/>
            <a:ext cx="12192000" cy="646176"/>
            <a:chOff x="0" y="-3175"/>
            <a:chExt cx="12192000" cy="646176"/>
          </a:xfrm>
        </p:grpSpPr>
        <p:sp>
          <p:nvSpPr>
            <p:cNvPr id="7" name="Rectangle: Rounded Corners 6">
              <a:extLst>
                <a:ext uri="{FF2B5EF4-FFF2-40B4-BE49-F238E27FC236}">
                  <a16:creationId xmlns:a16="http://schemas.microsoft.com/office/drawing/2014/main" id="{160BB453-C5CB-D0A5-20B6-BD73D049264A}"/>
                </a:ext>
              </a:extLst>
            </p:cNvPr>
            <p:cNvSpPr/>
            <p:nvPr/>
          </p:nvSpPr>
          <p:spPr>
            <a:xfrm>
              <a:off x="0" y="-3175"/>
              <a:ext cx="12192000" cy="646176"/>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hlinkClick r:id="" action="ppaction://noaction"/>
              <a:extLst>
                <a:ext uri="{FF2B5EF4-FFF2-40B4-BE49-F238E27FC236}">
                  <a16:creationId xmlns:a16="http://schemas.microsoft.com/office/drawing/2014/main" id="{973DEC24-0CC9-F775-EC75-691928941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3632" y="64008"/>
              <a:ext cx="499872" cy="499872"/>
            </a:xfrm>
            <a:prstGeom prst="rect">
              <a:avLst/>
            </a:prstGeom>
          </p:spPr>
        </p:pic>
      </p:grpSp>
      <p:sp>
        <p:nvSpPr>
          <p:cNvPr id="22" name="Rectangle: Rounded Corners 21">
            <a:extLst>
              <a:ext uri="{FF2B5EF4-FFF2-40B4-BE49-F238E27FC236}">
                <a16:creationId xmlns:a16="http://schemas.microsoft.com/office/drawing/2014/main" id="{7B68CB9A-0B53-4FF7-9013-B9464D3619C2}"/>
              </a:ext>
            </a:extLst>
          </p:cNvPr>
          <p:cNvSpPr/>
          <p:nvPr/>
        </p:nvSpPr>
        <p:spPr>
          <a:xfrm>
            <a:off x="194570" y="1910859"/>
            <a:ext cx="11838934" cy="4521998"/>
          </a:xfrm>
          <a:prstGeom prst="roundRect">
            <a:avLst/>
          </a:prstGeom>
          <a:solidFill>
            <a:schemeClr val="tx1">
              <a:lumMod val="75000"/>
              <a:lumOff val="2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dirty="0"/>
          </a:p>
        </p:txBody>
      </p:sp>
      <p:sp>
        <p:nvSpPr>
          <p:cNvPr id="26" name="Rectangle: Rounded Corners 25">
            <a:hlinkClick r:id="rId4" action="ppaction://hlinksldjump"/>
            <a:extLst>
              <a:ext uri="{FF2B5EF4-FFF2-40B4-BE49-F238E27FC236}">
                <a16:creationId xmlns:a16="http://schemas.microsoft.com/office/drawing/2014/main" id="{B7E31600-594D-4858-8BD3-6B4672A54815}"/>
              </a:ext>
            </a:extLst>
          </p:cNvPr>
          <p:cNvSpPr/>
          <p:nvPr/>
        </p:nvSpPr>
        <p:spPr>
          <a:xfrm>
            <a:off x="194570" y="51816"/>
            <a:ext cx="1837430" cy="499872"/>
          </a:xfrm>
          <a:prstGeom prst="roundRect">
            <a:avLst/>
          </a:prstGeom>
          <a:noFill/>
        </p:spPr>
        <p:style>
          <a:lnRef idx="0">
            <a:schemeClr val="dk1"/>
          </a:lnRef>
          <a:fillRef idx="3">
            <a:schemeClr val="dk1"/>
          </a:fillRef>
          <a:effectRef idx="3">
            <a:schemeClr val="dk1"/>
          </a:effectRef>
          <a:fontRef idx="minor">
            <a:schemeClr val="lt1"/>
          </a:fontRef>
        </p:style>
        <p:txBody>
          <a:bodyPr rtlCol="0" anchor="ctr"/>
          <a:lstStyle/>
          <a:p>
            <a:pPr algn="ctr"/>
            <a:r>
              <a:rPr lang="en-US" dirty="0">
                <a:latin typeface="Algerian" panose="04020705040A02060702" pitchFamily="82" charset="0"/>
                <a:cs typeface="Arial" panose="020B0604020202020204" pitchFamily="34" charset="0"/>
              </a:rPr>
              <a:t>Admin</a:t>
            </a:r>
          </a:p>
        </p:txBody>
      </p:sp>
      <p:sp>
        <p:nvSpPr>
          <p:cNvPr id="15" name="Rectangle: Rounded Corners 14">
            <a:hlinkClick r:id="" action="ppaction://noaction"/>
            <a:extLst>
              <a:ext uri="{FF2B5EF4-FFF2-40B4-BE49-F238E27FC236}">
                <a16:creationId xmlns:a16="http://schemas.microsoft.com/office/drawing/2014/main" id="{008ABFA6-0212-42FA-96F0-5707626E9E45}"/>
              </a:ext>
            </a:extLst>
          </p:cNvPr>
          <p:cNvSpPr/>
          <p:nvPr/>
        </p:nvSpPr>
        <p:spPr>
          <a:xfrm>
            <a:off x="1032568" y="796483"/>
            <a:ext cx="10126863" cy="960894"/>
          </a:xfrm>
          <a:prstGeom prst="round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atin typeface="Arial" panose="020B0604020202020204" pitchFamily="34" charset="0"/>
                <a:cs typeface="Arial" panose="020B0604020202020204" pitchFamily="34" charset="0"/>
              </a:rPr>
              <a:t>Yarn Description</a:t>
            </a:r>
            <a:endParaRPr lang="en-US" sz="1200" b="1" u="sng" dirty="0">
              <a:solidFill>
                <a:schemeClr val="accent1"/>
              </a:solidFill>
              <a:latin typeface="Arial" panose="020B0604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20B6F0C1-7D76-46A6-A91C-6C10CA115DC6}"/>
              </a:ext>
            </a:extLst>
          </p:cNvPr>
          <p:cNvGrpSpPr/>
          <p:nvPr/>
        </p:nvGrpSpPr>
        <p:grpSpPr>
          <a:xfrm>
            <a:off x="0" y="6524170"/>
            <a:ext cx="12192000" cy="348343"/>
            <a:chOff x="0" y="6524170"/>
            <a:chExt cx="12192000" cy="348343"/>
          </a:xfrm>
        </p:grpSpPr>
        <p:grpSp>
          <p:nvGrpSpPr>
            <p:cNvPr id="17" name="Group 16">
              <a:extLst>
                <a:ext uri="{FF2B5EF4-FFF2-40B4-BE49-F238E27FC236}">
                  <a16:creationId xmlns:a16="http://schemas.microsoft.com/office/drawing/2014/main" id="{A5006828-737E-42AA-AB11-F67F6C63B65B}"/>
                </a:ext>
              </a:extLst>
            </p:cNvPr>
            <p:cNvGrpSpPr/>
            <p:nvPr/>
          </p:nvGrpSpPr>
          <p:grpSpPr>
            <a:xfrm>
              <a:off x="0" y="6524170"/>
              <a:ext cx="12192000" cy="348343"/>
              <a:chOff x="0" y="6524170"/>
              <a:chExt cx="12192000" cy="348343"/>
            </a:xfrm>
          </p:grpSpPr>
          <p:sp>
            <p:nvSpPr>
              <p:cNvPr id="34" name="Rectangle: Rounded Corners 33">
                <a:extLst>
                  <a:ext uri="{FF2B5EF4-FFF2-40B4-BE49-F238E27FC236}">
                    <a16:creationId xmlns:a16="http://schemas.microsoft.com/office/drawing/2014/main" id="{409FEA00-48E4-49D5-BF9B-21710C45C2B0}"/>
                  </a:ext>
                </a:extLst>
              </p:cNvPr>
              <p:cNvSpPr/>
              <p:nvPr/>
            </p:nvSpPr>
            <p:spPr>
              <a:xfrm>
                <a:off x="0" y="6524170"/>
                <a:ext cx="12192000" cy="34834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8C12EDE-A1BD-407E-A559-93C328CCD376}"/>
                  </a:ext>
                </a:extLst>
              </p:cNvPr>
              <p:cNvSpPr/>
              <p:nvPr/>
            </p:nvSpPr>
            <p:spPr>
              <a:xfrm>
                <a:off x="4325938" y="6568849"/>
                <a:ext cx="3540125" cy="2494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All rights reserved © 2024 Pyat 7</a:t>
                </a:r>
              </a:p>
            </p:txBody>
          </p:sp>
        </p:grpSp>
        <p:grpSp>
          <p:nvGrpSpPr>
            <p:cNvPr id="18" name="Group 17">
              <a:extLst>
                <a:ext uri="{FF2B5EF4-FFF2-40B4-BE49-F238E27FC236}">
                  <a16:creationId xmlns:a16="http://schemas.microsoft.com/office/drawing/2014/main" id="{B14ABA6B-0790-4275-95B4-353D16516901}"/>
                </a:ext>
              </a:extLst>
            </p:cNvPr>
            <p:cNvGrpSpPr/>
            <p:nvPr/>
          </p:nvGrpSpPr>
          <p:grpSpPr>
            <a:xfrm>
              <a:off x="9719746" y="6600793"/>
              <a:ext cx="2011656" cy="256480"/>
              <a:chOff x="9719746" y="6600793"/>
              <a:chExt cx="2011656" cy="256480"/>
            </a:xfrm>
          </p:grpSpPr>
          <p:sp>
            <p:nvSpPr>
              <p:cNvPr id="32" name="Rectangle: Rounded Corners 31">
                <a:hlinkClick r:id="" action="ppaction://noaction"/>
                <a:extLst>
                  <a:ext uri="{FF2B5EF4-FFF2-40B4-BE49-F238E27FC236}">
                    <a16:creationId xmlns:a16="http://schemas.microsoft.com/office/drawing/2014/main" id="{54B04D2C-CDDD-4616-9862-2EE33D50B603}"/>
                  </a:ext>
                </a:extLst>
              </p:cNvPr>
              <p:cNvSpPr/>
              <p:nvPr/>
            </p:nvSpPr>
            <p:spPr>
              <a:xfrm>
                <a:off x="9719746" y="6600793"/>
                <a:ext cx="1324470"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Terms and Policy</a:t>
                </a:r>
              </a:p>
            </p:txBody>
          </p:sp>
          <p:sp>
            <p:nvSpPr>
              <p:cNvPr id="33" name="Rectangle: Rounded Corners 32">
                <a:hlinkClick r:id="" action="ppaction://noaction"/>
                <a:extLst>
                  <a:ext uri="{FF2B5EF4-FFF2-40B4-BE49-F238E27FC236}">
                    <a16:creationId xmlns:a16="http://schemas.microsoft.com/office/drawing/2014/main" id="{6372219E-7D09-4030-8F66-BF41EA2F0A2F}"/>
                  </a:ext>
                </a:extLst>
              </p:cNvPr>
              <p:cNvSpPr/>
              <p:nvPr/>
            </p:nvSpPr>
            <p:spPr>
              <a:xfrm>
                <a:off x="11151811" y="6607809"/>
                <a:ext cx="579591"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About</a:t>
                </a:r>
              </a:p>
            </p:txBody>
          </p:sp>
        </p:grpSp>
        <p:grpSp>
          <p:nvGrpSpPr>
            <p:cNvPr id="20" name="Group 19">
              <a:extLst>
                <a:ext uri="{FF2B5EF4-FFF2-40B4-BE49-F238E27FC236}">
                  <a16:creationId xmlns:a16="http://schemas.microsoft.com/office/drawing/2014/main" id="{ECEEB379-2466-4A47-8CF4-BC9B1B11AFCC}"/>
                </a:ext>
              </a:extLst>
            </p:cNvPr>
            <p:cNvGrpSpPr/>
            <p:nvPr/>
          </p:nvGrpSpPr>
          <p:grpSpPr>
            <a:xfrm>
              <a:off x="166789" y="6598734"/>
              <a:ext cx="1599857" cy="230072"/>
              <a:chOff x="166789" y="6598734"/>
              <a:chExt cx="1599857" cy="230072"/>
            </a:xfrm>
          </p:grpSpPr>
          <p:pic>
            <p:nvPicPr>
              <p:cNvPr id="27" name="Picture 26">
                <a:hlinkClick r:id="rId5"/>
                <a:extLst>
                  <a:ext uri="{FF2B5EF4-FFF2-40B4-BE49-F238E27FC236}">
                    <a16:creationId xmlns:a16="http://schemas.microsoft.com/office/drawing/2014/main" id="{4D3C0E84-8E02-4DFB-928B-439B164E97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789" y="6607839"/>
                <a:ext cx="220967" cy="220967"/>
              </a:xfrm>
              <a:prstGeom prst="rect">
                <a:avLst/>
              </a:prstGeom>
            </p:spPr>
          </p:pic>
          <p:pic>
            <p:nvPicPr>
              <p:cNvPr id="28" name="Picture 27">
                <a:hlinkClick r:id="rId7"/>
                <a:extLst>
                  <a:ext uri="{FF2B5EF4-FFF2-40B4-BE49-F238E27FC236}">
                    <a16:creationId xmlns:a16="http://schemas.microsoft.com/office/drawing/2014/main" id="{9A9EFE71-022F-45BA-A3DF-A8439800F2AB}"/>
                  </a:ext>
                </a:extLst>
              </p:cNvPr>
              <p:cNvPicPr>
                <a:picLocks noChangeAspect="1"/>
              </p:cNvPicPr>
              <p:nvPr/>
            </p:nvPicPr>
            <p:blipFill rotWithShape="1">
              <a:blip r:embed="rId8">
                <a:extLst>
                  <a:ext uri="{28A0092B-C50C-407E-A947-70E740481C1C}">
                    <a14:useLocalDpi xmlns:a14="http://schemas.microsoft.com/office/drawing/2010/main" val="0"/>
                  </a:ext>
                </a:extLst>
              </a:blip>
              <a:srcRect t="14817" b="8315"/>
              <a:stretch/>
            </p:blipFill>
            <p:spPr>
              <a:xfrm>
                <a:off x="506232" y="6628814"/>
                <a:ext cx="259957" cy="199828"/>
              </a:xfrm>
              <a:prstGeom prst="rect">
                <a:avLst/>
              </a:prstGeom>
            </p:spPr>
          </p:pic>
          <p:pic>
            <p:nvPicPr>
              <p:cNvPr id="29" name="Picture 28">
                <a:hlinkClick r:id="rId9"/>
                <a:extLst>
                  <a:ext uri="{FF2B5EF4-FFF2-40B4-BE49-F238E27FC236}">
                    <a16:creationId xmlns:a16="http://schemas.microsoft.com/office/drawing/2014/main" id="{9BB836B5-EECF-43A2-AB03-0A53851946A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8197" y="6613774"/>
                <a:ext cx="199828" cy="199828"/>
              </a:xfrm>
              <a:prstGeom prst="rect">
                <a:avLst/>
              </a:prstGeom>
            </p:spPr>
          </p:pic>
          <p:pic>
            <p:nvPicPr>
              <p:cNvPr id="30" name="Picture 29">
                <a:hlinkClick r:id="rId11"/>
                <a:extLst>
                  <a:ext uri="{FF2B5EF4-FFF2-40B4-BE49-F238E27FC236}">
                    <a16:creationId xmlns:a16="http://schemas.microsoft.com/office/drawing/2014/main" id="{2BB7D960-A7D3-40CF-83BF-942F8EEA8D43}"/>
                  </a:ext>
                </a:extLst>
              </p:cNvPr>
              <p:cNvPicPr>
                <a:picLocks noChangeAspect="1"/>
              </p:cNvPicPr>
              <p:nvPr/>
            </p:nvPicPr>
            <p:blipFill rotWithShape="1">
              <a:blip r:embed="rId12">
                <a:extLst>
                  <a:ext uri="{28A0092B-C50C-407E-A947-70E740481C1C}">
                    <a14:useLocalDpi xmlns:a14="http://schemas.microsoft.com/office/drawing/2010/main" val="0"/>
                  </a:ext>
                </a:extLst>
              </a:blip>
              <a:srcRect l="23697" r="21711"/>
              <a:stretch/>
            </p:blipFill>
            <p:spPr>
              <a:xfrm>
                <a:off x="1224902" y="6634854"/>
                <a:ext cx="177654" cy="178748"/>
              </a:xfrm>
              <a:prstGeom prst="rect">
                <a:avLst/>
              </a:prstGeom>
            </p:spPr>
          </p:pic>
          <p:pic>
            <p:nvPicPr>
              <p:cNvPr id="31" name="Picture 30">
                <a:hlinkClick r:id="rId13"/>
                <a:extLst>
                  <a:ext uri="{FF2B5EF4-FFF2-40B4-BE49-F238E27FC236}">
                    <a16:creationId xmlns:a16="http://schemas.microsoft.com/office/drawing/2014/main" id="{9541C7A7-A0AC-44F1-BF1E-40DCAB56CEF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36738" y="6598734"/>
                <a:ext cx="229908" cy="229908"/>
              </a:xfrm>
              <a:prstGeom prst="rect">
                <a:avLst/>
              </a:prstGeom>
            </p:spPr>
          </p:pic>
        </p:grpSp>
      </p:grpSp>
      <p:sp>
        <p:nvSpPr>
          <p:cNvPr id="74" name="Rectangle: Rounded Corners 73">
            <a:hlinkClick r:id="" action="ppaction://noaction"/>
            <a:extLst>
              <a:ext uri="{FF2B5EF4-FFF2-40B4-BE49-F238E27FC236}">
                <a16:creationId xmlns:a16="http://schemas.microsoft.com/office/drawing/2014/main" id="{59DF5B57-9BEB-4873-98B1-4620FD7ADEDB}"/>
              </a:ext>
            </a:extLst>
          </p:cNvPr>
          <p:cNvSpPr/>
          <p:nvPr/>
        </p:nvSpPr>
        <p:spPr>
          <a:xfrm>
            <a:off x="2891792" y="64008"/>
            <a:ext cx="1731264" cy="49987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Category</a:t>
            </a:r>
          </a:p>
        </p:txBody>
      </p:sp>
      <p:sp>
        <p:nvSpPr>
          <p:cNvPr id="37" name="Rectangle: Rounded Corners 36">
            <a:extLst>
              <a:ext uri="{FF2B5EF4-FFF2-40B4-BE49-F238E27FC236}">
                <a16:creationId xmlns:a16="http://schemas.microsoft.com/office/drawing/2014/main" id="{943DCEAF-2BE8-465A-80DB-9E7AECD4DD54}"/>
              </a:ext>
            </a:extLst>
          </p:cNvPr>
          <p:cNvSpPr/>
          <p:nvPr/>
        </p:nvSpPr>
        <p:spPr>
          <a:xfrm>
            <a:off x="878197" y="2055120"/>
            <a:ext cx="10447349" cy="4256521"/>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endParaRPr>
          </a:p>
        </p:txBody>
      </p:sp>
      <p:sp>
        <p:nvSpPr>
          <p:cNvPr id="4" name="Rectangle 3">
            <a:extLst>
              <a:ext uri="{FF2B5EF4-FFF2-40B4-BE49-F238E27FC236}">
                <a16:creationId xmlns:a16="http://schemas.microsoft.com/office/drawing/2014/main" id="{446A32F1-8D93-4900-8210-4B347C2B8BF7}"/>
              </a:ext>
            </a:extLst>
          </p:cNvPr>
          <p:cNvSpPr/>
          <p:nvPr/>
        </p:nvSpPr>
        <p:spPr>
          <a:xfrm>
            <a:off x="8983870" y="2769704"/>
            <a:ext cx="1934817" cy="165652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9B23CD-CC41-41C2-A594-ED95EDF9A06A}"/>
              </a:ext>
            </a:extLst>
          </p:cNvPr>
          <p:cNvSpPr/>
          <p:nvPr/>
        </p:nvSpPr>
        <p:spPr>
          <a:xfrm>
            <a:off x="9191040" y="4513447"/>
            <a:ext cx="1520475" cy="3843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Upload Image</a:t>
            </a:r>
          </a:p>
        </p:txBody>
      </p:sp>
      <p:pic>
        <p:nvPicPr>
          <p:cNvPr id="41" name="Picture 40">
            <a:hlinkClick r:id="" action="ppaction://noaction"/>
            <a:extLst>
              <a:ext uri="{FF2B5EF4-FFF2-40B4-BE49-F238E27FC236}">
                <a16:creationId xmlns:a16="http://schemas.microsoft.com/office/drawing/2014/main" id="{810AF402-665D-4B03-ABDA-F7F96233131B}"/>
              </a:ext>
            </a:extLst>
          </p:cNvPr>
          <p:cNvPicPr>
            <a:picLocks noChangeAspect="1"/>
          </p:cNvPicPr>
          <p:nvPr/>
        </p:nvPicPr>
        <p:blipFill rotWithShape="1">
          <a:blip r:embed="rId15">
            <a:extLst>
              <a:ext uri="{28A0092B-C50C-407E-A947-70E740481C1C}">
                <a14:useLocalDpi xmlns:a14="http://schemas.microsoft.com/office/drawing/2010/main" val="0"/>
              </a:ext>
            </a:extLst>
          </a:blip>
          <a:srcRect t="16949" b="28490"/>
          <a:stretch/>
        </p:blipFill>
        <p:spPr>
          <a:xfrm>
            <a:off x="8983869" y="2880885"/>
            <a:ext cx="1934818" cy="1307702"/>
          </a:xfrm>
          <a:prstGeom prst="rect">
            <a:avLst/>
          </a:prstGeom>
        </p:spPr>
      </p:pic>
      <p:sp>
        <p:nvSpPr>
          <p:cNvPr id="43" name="Rectangle: Rounded Corners 42">
            <a:extLst>
              <a:ext uri="{FF2B5EF4-FFF2-40B4-BE49-F238E27FC236}">
                <a16:creationId xmlns:a16="http://schemas.microsoft.com/office/drawing/2014/main" id="{738684D1-6D2F-46FB-B3EF-17131FE3275E}"/>
              </a:ext>
            </a:extLst>
          </p:cNvPr>
          <p:cNvSpPr/>
          <p:nvPr/>
        </p:nvSpPr>
        <p:spPr>
          <a:xfrm>
            <a:off x="4931572" y="5950226"/>
            <a:ext cx="1520475" cy="2949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Save</a:t>
            </a:r>
          </a:p>
        </p:txBody>
      </p:sp>
      <p:sp>
        <p:nvSpPr>
          <p:cNvPr id="12" name="Rectangle: Rounded Corners 11">
            <a:extLst>
              <a:ext uri="{FF2B5EF4-FFF2-40B4-BE49-F238E27FC236}">
                <a16:creationId xmlns:a16="http://schemas.microsoft.com/office/drawing/2014/main" id="{83BD9403-03D5-4CA2-9F65-12DEA5AB0C40}"/>
              </a:ext>
            </a:extLst>
          </p:cNvPr>
          <p:cNvSpPr/>
          <p:nvPr/>
        </p:nvSpPr>
        <p:spPr>
          <a:xfrm>
            <a:off x="1330917" y="3422287"/>
            <a:ext cx="6641161" cy="245186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a:solidFill>
                <a:schemeClr val="tx1"/>
              </a:solidFill>
            </a:endParaRPr>
          </a:p>
        </p:txBody>
      </p:sp>
      <p:sp>
        <p:nvSpPr>
          <p:cNvPr id="46" name="Rectangle: Rounded Corners 45">
            <a:extLst>
              <a:ext uri="{FF2B5EF4-FFF2-40B4-BE49-F238E27FC236}">
                <a16:creationId xmlns:a16="http://schemas.microsoft.com/office/drawing/2014/main" id="{FF85AD11-5CCF-431B-8420-A39AC0E13683}"/>
              </a:ext>
            </a:extLst>
          </p:cNvPr>
          <p:cNvSpPr/>
          <p:nvPr/>
        </p:nvSpPr>
        <p:spPr>
          <a:xfrm>
            <a:off x="2126692" y="2445314"/>
            <a:ext cx="701082" cy="264109"/>
          </a:xfrm>
          <a:prstGeom prst="roundRect">
            <a:avLst/>
          </a:prstGeom>
          <a:solidFill>
            <a:srgbClr val="92D05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Yarn</a:t>
            </a:r>
          </a:p>
        </p:txBody>
      </p:sp>
      <p:sp>
        <p:nvSpPr>
          <p:cNvPr id="47" name="Rectangle: Rounded Corners 46">
            <a:extLst>
              <a:ext uri="{FF2B5EF4-FFF2-40B4-BE49-F238E27FC236}">
                <a16:creationId xmlns:a16="http://schemas.microsoft.com/office/drawing/2014/main" id="{4A4E27A3-15B6-4792-A6C8-CB5B0FD85007}"/>
              </a:ext>
            </a:extLst>
          </p:cNvPr>
          <p:cNvSpPr/>
          <p:nvPr/>
        </p:nvSpPr>
        <p:spPr>
          <a:xfrm>
            <a:off x="866453" y="2111388"/>
            <a:ext cx="1520475" cy="38431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Categories:</a:t>
            </a:r>
          </a:p>
        </p:txBody>
      </p:sp>
      <p:sp>
        <p:nvSpPr>
          <p:cNvPr id="48" name="Rectangle: Rounded Corners 47">
            <a:extLst>
              <a:ext uri="{FF2B5EF4-FFF2-40B4-BE49-F238E27FC236}">
                <a16:creationId xmlns:a16="http://schemas.microsoft.com/office/drawing/2014/main" id="{675FC8FD-DE2E-4376-BE7B-2A29993DE7BF}"/>
              </a:ext>
            </a:extLst>
          </p:cNvPr>
          <p:cNvSpPr/>
          <p:nvPr/>
        </p:nvSpPr>
        <p:spPr>
          <a:xfrm>
            <a:off x="4428942" y="2449245"/>
            <a:ext cx="736410"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Markers</a:t>
            </a:r>
          </a:p>
        </p:txBody>
      </p:sp>
      <p:sp>
        <p:nvSpPr>
          <p:cNvPr id="50" name="Rectangle: Rounded Corners 49">
            <a:extLst>
              <a:ext uri="{FF2B5EF4-FFF2-40B4-BE49-F238E27FC236}">
                <a16:creationId xmlns:a16="http://schemas.microsoft.com/office/drawing/2014/main" id="{11C2D33B-FF6F-4869-89D7-F1A088CF2CAA}"/>
              </a:ext>
            </a:extLst>
          </p:cNvPr>
          <p:cNvSpPr/>
          <p:nvPr/>
        </p:nvSpPr>
        <p:spPr>
          <a:xfrm>
            <a:off x="6856825" y="2449246"/>
            <a:ext cx="697046"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Hooks</a:t>
            </a:r>
          </a:p>
        </p:txBody>
      </p:sp>
      <p:sp>
        <p:nvSpPr>
          <p:cNvPr id="52" name="Rectangle: Rounded Corners 51">
            <a:extLst>
              <a:ext uri="{FF2B5EF4-FFF2-40B4-BE49-F238E27FC236}">
                <a16:creationId xmlns:a16="http://schemas.microsoft.com/office/drawing/2014/main" id="{EC5C8FB3-C2DF-444D-B904-CEEFCF3EC4EB}"/>
              </a:ext>
            </a:extLst>
          </p:cNvPr>
          <p:cNvSpPr/>
          <p:nvPr/>
        </p:nvSpPr>
        <p:spPr>
          <a:xfrm>
            <a:off x="1307086" y="3004697"/>
            <a:ext cx="701082" cy="264109"/>
          </a:xfrm>
          <a:prstGeom prst="roundRect">
            <a:avLst/>
          </a:prstGeom>
          <a:solidFill>
            <a:schemeClr val="accent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Acrylic</a:t>
            </a:r>
          </a:p>
        </p:txBody>
      </p:sp>
      <p:sp>
        <p:nvSpPr>
          <p:cNvPr id="53" name="Rectangle: Rounded Corners 52">
            <a:extLst>
              <a:ext uri="{FF2B5EF4-FFF2-40B4-BE49-F238E27FC236}">
                <a16:creationId xmlns:a16="http://schemas.microsoft.com/office/drawing/2014/main" id="{8833B943-6154-4090-9279-E5282FE10DF7}"/>
              </a:ext>
            </a:extLst>
          </p:cNvPr>
          <p:cNvSpPr/>
          <p:nvPr/>
        </p:nvSpPr>
        <p:spPr>
          <a:xfrm>
            <a:off x="2126692" y="3004697"/>
            <a:ext cx="701082"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Cotton</a:t>
            </a:r>
          </a:p>
        </p:txBody>
      </p:sp>
      <p:sp>
        <p:nvSpPr>
          <p:cNvPr id="56" name="Rectangle: Rounded Corners 55">
            <a:extLst>
              <a:ext uri="{FF2B5EF4-FFF2-40B4-BE49-F238E27FC236}">
                <a16:creationId xmlns:a16="http://schemas.microsoft.com/office/drawing/2014/main" id="{71AAA2B3-0CE5-4E2A-85E7-31B3D42DC30C}"/>
              </a:ext>
            </a:extLst>
          </p:cNvPr>
          <p:cNvSpPr/>
          <p:nvPr/>
        </p:nvSpPr>
        <p:spPr>
          <a:xfrm>
            <a:off x="2946298" y="3004697"/>
            <a:ext cx="701082"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Wool</a:t>
            </a:r>
          </a:p>
        </p:txBody>
      </p:sp>
      <p:cxnSp>
        <p:nvCxnSpPr>
          <p:cNvPr id="23" name="Connector: Elbow 22">
            <a:extLst>
              <a:ext uri="{FF2B5EF4-FFF2-40B4-BE49-F238E27FC236}">
                <a16:creationId xmlns:a16="http://schemas.microsoft.com/office/drawing/2014/main" id="{FA4486E5-9F56-47A7-BE82-84CC4B03A134}"/>
              </a:ext>
            </a:extLst>
          </p:cNvPr>
          <p:cNvCxnSpPr>
            <a:stCxn id="46" idx="2"/>
            <a:endCxn id="52" idx="0"/>
          </p:cNvCxnSpPr>
          <p:nvPr/>
        </p:nvCxnSpPr>
        <p:spPr>
          <a:xfrm rot="5400000">
            <a:off x="1919793" y="2447257"/>
            <a:ext cx="295274" cy="81960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nector: Elbow 58">
            <a:extLst>
              <a:ext uri="{FF2B5EF4-FFF2-40B4-BE49-F238E27FC236}">
                <a16:creationId xmlns:a16="http://schemas.microsoft.com/office/drawing/2014/main" id="{3494B093-3AA7-415E-B04E-D2A92A7EB2EA}"/>
              </a:ext>
            </a:extLst>
          </p:cNvPr>
          <p:cNvCxnSpPr>
            <a:cxnSpLocks/>
            <a:stCxn id="46" idx="2"/>
          </p:cNvCxnSpPr>
          <p:nvPr/>
        </p:nvCxnSpPr>
        <p:spPr>
          <a:xfrm rot="5400000">
            <a:off x="2321456" y="2864160"/>
            <a:ext cx="310514" cy="104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or: Elbow 59">
            <a:extLst>
              <a:ext uri="{FF2B5EF4-FFF2-40B4-BE49-F238E27FC236}">
                <a16:creationId xmlns:a16="http://schemas.microsoft.com/office/drawing/2014/main" id="{B20B71D4-CDF5-4499-95F6-9B690149598C}"/>
              </a:ext>
            </a:extLst>
          </p:cNvPr>
          <p:cNvCxnSpPr>
            <a:cxnSpLocks/>
            <a:stCxn id="46" idx="2"/>
            <a:endCxn id="56" idx="0"/>
          </p:cNvCxnSpPr>
          <p:nvPr/>
        </p:nvCxnSpPr>
        <p:spPr>
          <a:xfrm rot="16200000" flipH="1">
            <a:off x="2739399" y="2447257"/>
            <a:ext cx="295274" cy="81960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40" name="Rectangle: Rounded Corners 39">
            <a:extLst>
              <a:ext uri="{FF2B5EF4-FFF2-40B4-BE49-F238E27FC236}">
                <a16:creationId xmlns:a16="http://schemas.microsoft.com/office/drawing/2014/main" id="{316F854F-B30F-43F8-A674-17310DC8F463}"/>
              </a:ext>
            </a:extLst>
          </p:cNvPr>
          <p:cNvSpPr/>
          <p:nvPr/>
        </p:nvSpPr>
        <p:spPr>
          <a:xfrm>
            <a:off x="4264609" y="3004697"/>
            <a:ext cx="1065078"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Stich Markers</a:t>
            </a:r>
            <a:endParaRPr lang="en-US" sz="1200" dirty="0">
              <a:solidFill>
                <a:schemeClr val="tx1"/>
              </a:solidFill>
            </a:endParaRPr>
          </a:p>
        </p:txBody>
      </p:sp>
      <p:cxnSp>
        <p:nvCxnSpPr>
          <p:cNvPr id="10" name="Straight Arrow Connector 9">
            <a:extLst>
              <a:ext uri="{FF2B5EF4-FFF2-40B4-BE49-F238E27FC236}">
                <a16:creationId xmlns:a16="http://schemas.microsoft.com/office/drawing/2014/main" id="{0478BB60-AB04-46ED-9C1A-34795286E83E}"/>
              </a:ext>
            </a:extLst>
          </p:cNvPr>
          <p:cNvCxnSpPr>
            <a:stCxn id="48" idx="2"/>
            <a:endCxn id="40" idx="0"/>
          </p:cNvCxnSpPr>
          <p:nvPr/>
        </p:nvCxnSpPr>
        <p:spPr>
          <a:xfrm>
            <a:off x="4797147" y="2713354"/>
            <a:ext cx="1" cy="2913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Rectangle: Rounded Corners 50">
            <a:extLst>
              <a:ext uri="{FF2B5EF4-FFF2-40B4-BE49-F238E27FC236}">
                <a16:creationId xmlns:a16="http://schemas.microsoft.com/office/drawing/2014/main" id="{253076A6-3ECE-4E8E-A5ED-44AC2CFD095F}"/>
              </a:ext>
            </a:extLst>
          </p:cNvPr>
          <p:cNvSpPr/>
          <p:nvPr/>
        </p:nvSpPr>
        <p:spPr>
          <a:xfrm>
            <a:off x="5700696" y="3004697"/>
            <a:ext cx="852504"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Aluminum</a:t>
            </a:r>
          </a:p>
        </p:txBody>
      </p:sp>
      <p:sp>
        <p:nvSpPr>
          <p:cNvPr id="54" name="Rectangle: Rounded Corners 53">
            <a:extLst>
              <a:ext uri="{FF2B5EF4-FFF2-40B4-BE49-F238E27FC236}">
                <a16:creationId xmlns:a16="http://schemas.microsoft.com/office/drawing/2014/main" id="{E8CD5DE8-730E-4502-B89B-C9452310EA05}"/>
              </a:ext>
            </a:extLst>
          </p:cNvPr>
          <p:cNvSpPr/>
          <p:nvPr/>
        </p:nvSpPr>
        <p:spPr>
          <a:xfrm>
            <a:off x="6779096" y="3004697"/>
            <a:ext cx="852504"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Plastic</a:t>
            </a:r>
          </a:p>
        </p:txBody>
      </p:sp>
      <p:sp>
        <p:nvSpPr>
          <p:cNvPr id="57" name="Rectangle: Rounded Corners 56">
            <a:extLst>
              <a:ext uri="{FF2B5EF4-FFF2-40B4-BE49-F238E27FC236}">
                <a16:creationId xmlns:a16="http://schemas.microsoft.com/office/drawing/2014/main" id="{C922933E-9868-4BB4-95C9-1AFD8EBD1760}"/>
              </a:ext>
            </a:extLst>
          </p:cNvPr>
          <p:cNvSpPr/>
          <p:nvPr/>
        </p:nvSpPr>
        <p:spPr>
          <a:xfrm>
            <a:off x="7857496" y="3004696"/>
            <a:ext cx="852504"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Steel</a:t>
            </a:r>
          </a:p>
        </p:txBody>
      </p:sp>
      <p:cxnSp>
        <p:nvCxnSpPr>
          <p:cNvPr id="13" name="Straight Arrow Connector 12">
            <a:extLst>
              <a:ext uri="{FF2B5EF4-FFF2-40B4-BE49-F238E27FC236}">
                <a16:creationId xmlns:a16="http://schemas.microsoft.com/office/drawing/2014/main" id="{6B69A80A-4087-4B9F-B499-2B0A7AFD5619}"/>
              </a:ext>
            </a:extLst>
          </p:cNvPr>
          <p:cNvCxnSpPr>
            <a:stCxn id="50" idx="2"/>
            <a:endCxn id="54" idx="0"/>
          </p:cNvCxnSpPr>
          <p:nvPr/>
        </p:nvCxnSpPr>
        <p:spPr>
          <a:xfrm>
            <a:off x="7205348" y="2713355"/>
            <a:ext cx="0" cy="291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1998497F-499C-46F8-8658-AB598D2E77D3}"/>
              </a:ext>
            </a:extLst>
          </p:cNvPr>
          <p:cNvCxnSpPr>
            <a:stCxn id="50" idx="2"/>
            <a:endCxn id="57" idx="0"/>
          </p:cNvCxnSpPr>
          <p:nvPr/>
        </p:nvCxnSpPr>
        <p:spPr>
          <a:xfrm rot="16200000" flipH="1">
            <a:off x="7598878" y="2319825"/>
            <a:ext cx="291341" cy="10784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999A50DA-1EF3-4010-85AE-19175C80E823}"/>
              </a:ext>
            </a:extLst>
          </p:cNvPr>
          <p:cNvCxnSpPr>
            <a:stCxn id="50" idx="2"/>
            <a:endCxn id="51" idx="0"/>
          </p:cNvCxnSpPr>
          <p:nvPr/>
        </p:nvCxnSpPr>
        <p:spPr>
          <a:xfrm rot="5400000">
            <a:off x="6520477" y="2319826"/>
            <a:ext cx="291342" cy="10784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A7929BAD-8A35-4642-9B52-66AFA599D3AE}"/>
              </a:ext>
            </a:extLst>
          </p:cNvPr>
          <p:cNvSpPr/>
          <p:nvPr/>
        </p:nvSpPr>
        <p:spPr>
          <a:xfrm>
            <a:off x="1788751" y="5236227"/>
            <a:ext cx="5668610" cy="47975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Durable Material, Rust-Resistant, Sleek Design, Easy Installation, Versatile Usage</a:t>
            </a:r>
          </a:p>
        </p:txBody>
      </p:sp>
      <p:sp>
        <p:nvSpPr>
          <p:cNvPr id="62" name="Rectangle 61">
            <a:extLst>
              <a:ext uri="{FF2B5EF4-FFF2-40B4-BE49-F238E27FC236}">
                <a16:creationId xmlns:a16="http://schemas.microsoft.com/office/drawing/2014/main" id="{0710034E-B848-4A21-ADBF-76E905BB867F}"/>
              </a:ext>
            </a:extLst>
          </p:cNvPr>
          <p:cNvSpPr/>
          <p:nvPr/>
        </p:nvSpPr>
        <p:spPr>
          <a:xfrm>
            <a:off x="1788751" y="3745127"/>
            <a:ext cx="5668610" cy="76069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Acrylic yarn is a synthetic fiber yarn made from polyacrylonitrile or polyacrylic. It's a versatile, affordable, and widely used yarn in crochet, knitting, and textile applications.</a:t>
            </a:r>
          </a:p>
        </p:txBody>
      </p:sp>
      <p:sp>
        <p:nvSpPr>
          <p:cNvPr id="63" name="Rectangle: Rounded Corners 62">
            <a:extLst>
              <a:ext uri="{FF2B5EF4-FFF2-40B4-BE49-F238E27FC236}">
                <a16:creationId xmlns:a16="http://schemas.microsoft.com/office/drawing/2014/main" id="{BAD6C0E9-44F6-46B7-8D10-F95A4B94EE43}"/>
              </a:ext>
            </a:extLst>
          </p:cNvPr>
          <p:cNvSpPr/>
          <p:nvPr/>
        </p:nvSpPr>
        <p:spPr>
          <a:xfrm>
            <a:off x="1360650" y="5018441"/>
            <a:ext cx="913080" cy="264109"/>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Properties</a:t>
            </a:r>
          </a:p>
        </p:txBody>
      </p:sp>
      <p:sp>
        <p:nvSpPr>
          <p:cNvPr id="64" name="Rectangle: Rounded Corners 63">
            <a:extLst>
              <a:ext uri="{FF2B5EF4-FFF2-40B4-BE49-F238E27FC236}">
                <a16:creationId xmlns:a16="http://schemas.microsoft.com/office/drawing/2014/main" id="{52850AD5-27D6-45DE-96FC-7C95A0EEE8EF}"/>
              </a:ext>
            </a:extLst>
          </p:cNvPr>
          <p:cNvSpPr/>
          <p:nvPr/>
        </p:nvSpPr>
        <p:spPr>
          <a:xfrm>
            <a:off x="1377657" y="3511737"/>
            <a:ext cx="983313" cy="264109"/>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Description</a:t>
            </a:r>
          </a:p>
        </p:txBody>
      </p:sp>
      <p:sp>
        <p:nvSpPr>
          <p:cNvPr id="65" name="Rectangle: Rounded Corners 64">
            <a:extLst>
              <a:ext uri="{FF2B5EF4-FFF2-40B4-BE49-F238E27FC236}">
                <a16:creationId xmlns:a16="http://schemas.microsoft.com/office/drawing/2014/main" id="{4A53C8A3-78EC-4F6F-B415-D2AB26D53123}"/>
              </a:ext>
            </a:extLst>
          </p:cNvPr>
          <p:cNvSpPr/>
          <p:nvPr/>
        </p:nvSpPr>
        <p:spPr>
          <a:xfrm>
            <a:off x="1332279" y="4524167"/>
            <a:ext cx="983313" cy="264109"/>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Hook Sizes</a:t>
            </a:r>
          </a:p>
        </p:txBody>
      </p:sp>
      <p:sp>
        <p:nvSpPr>
          <p:cNvPr id="66" name="Rectangle 65">
            <a:extLst>
              <a:ext uri="{FF2B5EF4-FFF2-40B4-BE49-F238E27FC236}">
                <a16:creationId xmlns:a16="http://schemas.microsoft.com/office/drawing/2014/main" id="{17482A8C-645C-46C1-8C7D-2288E0FB6271}"/>
              </a:ext>
            </a:extLst>
          </p:cNvPr>
          <p:cNvSpPr/>
          <p:nvPr/>
        </p:nvSpPr>
        <p:spPr>
          <a:xfrm>
            <a:off x="1782539" y="4765074"/>
            <a:ext cx="1514300" cy="2049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3.5mm to 10mm</a:t>
            </a:r>
          </a:p>
        </p:txBody>
      </p:sp>
    </p:spTree>
    <p:extLst>
      <p:ext uri="{BB962C8B-B14F-4D97-AF65-F5344CB8AC3E}">
        <p14:creationId xmlns:p14="http://schemas.microsoft.com/office/powerpoint/2010/main" val="1440644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24EF284D-AD7E-45FD-A7D7-BAD322B15E3C}"/>
              </a:ext>
            </a:extLst>
          </p:cNvPr>
          <p:cNvSpPr/>
          <p:nvPr/>
        </p:nvSpPr>
        <p:spPr>
          <a:xfrm>
            <a:off x="-2" y="612776"/>
            <a:ext cx="12192000" cy="5896154"/>
          </a:xfrm>
          <a:prstGeom prst="rect">
            <a:avLst/>
          </a:prstGeom>
          <a:solidFill>
            <a:srgbClr val="000000">
              <a:alpha val="41961"/>
            </a:srgbClr>
          </a:solidFill>
          <a:ln>
            <a:noFill/>
          </a:ln>
          <a:effectLst>
            <a:reflection blurRad="6350" stA="50000" endA="300" endPos="90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8ED8A8E8-8D93-4868-8EA3-ADD260D94BA7}"/>
              </a:ext>
            </a:extLst>
          </p:cNvPr>
          <p:cNvGrpSpPr/>
          <p:nvPr/>
        </p:nvGrpSpPr>
        <p:grpSpPr>
          <a:xfrm>
            <a:off x="0" y="-3175"/>
            <a:ext cx="12192000" cy="646176"/>
            <a:chOff x="0" y="-3175"/>
            <a:chExt cx="12192000" cy="646176"/>
          </a:xfrm>
        </p:grpSpPr>
        <p:sp>
          <p:nvSpPr>
            <p:cNvPr id="7" name="Rectangle: Rounded Corners 6">
              <a:extLst>
                <a:ext uri="{FF2B5EF4-FFF2-40B4-BE49-F238E27FC236}">
                  <a16:creationId xmlns:a16="http://schemas.microsoft.com/office/drawing/2014/main" id="{160BB453-C5CB-D0A5-20B6-BD73D049264A}"/>
                </a:ext>
              </a:extLst>
            </p:cNvPr>
            <p:cNvSpPr/>
            <p:nvPr/>
          </p:nvSpPr>
          <p:spPr>
            <a:xfrm>
              <a:off x="0" y="-3175"/>
              <a:ext cx="12192000" cy="646176"/>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hlinkClick r:id="" action="ppaction://noaction"/>
              <a:extLst>
                <a:ext uri="{FF2B5EF4-FFF2-40B4-BE49-F238E27FC236}">
                  <a16:creationId xmlns:a16="http://schemas.microsoft.com/office/drawing/2014/main" id="{973DEC24-0CC9-F775-EC75-691928941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3632" y="64008"/>
              <a:ext cx="499872" cy="499872"/>
            </a:xfrm>
            <a:prstGeom prst="rect">
              <a:avLst/>
            </a:prstGeom>
          </p:spPr>
        </p:pic>
      </p:grpSp>
      <p:sp>
        <p:nvSpPr>
          <p:cNvPr id="22" name="Rectangle: Rounded Corners 21">
            <a:extLst>
              <a:ext uri="{FF2B5EF4-FFF2-40B4-BE49-F238E27FC236}">
                <a16:creationId xmlns:a16="http://schemas.microsoft.com/office/drawing/2014/main" id="{7B68CB9A-0B53-4FF7-9013-B9464D3619C2}"/>
              </a:ext>
            </a:extLst>
          </p:cNvPr>
          <p:cNvSpPr/>
          <p:nvPr/>
        </p:nvSpPr>
        <p:spPr>
          <a:xfrm>
            <a:off x="194570" y="1910859"/>
            <a:ext cx="11838934" cy="4521998"/>
          </a:xfrm>
          <a:prstGeom prst="roundRect">
            <a:avLst/>
          </a:prstGeom>
          <a:solidFill>
            <a:schemeClr val="tx1">
              <a:lumMod val="75000"/>
              <a:lumOff val="2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dirty="0"/>
          </a:p>
        </p:txBody>
      </p:sp>
      <p:sp>
        <p:nvSpPr>
          <p:cNvPr id="26" name="Rectangle: Rounded Corners 25">
            <a:hlinkClick r:id="rId4" action="ppaction://hlinksldjump"/>
            <a:extLst>
              <a:ext uri="{FF2B5EF4-FFF2-40B4-BE49-F238E27FC236}">
                <a16:creationId xmlns:a16="http://schemas.microsoft.com/office/drawing/2014/main" id="{B7E31600-594D-4858-8BD3-6B4672A54815}"/>
              </a:ext>
            </a:extLst>
          </p:cNvPr>
          <p:cNvSpPr/>
          <p:nvPr/>
        </p:nvSpPr>
        <p:spPr>
          <a:xfrm>
            <a:off x="194570" y="51816"/>
            <a:ext cx="1837430" cy="499872"/>
          </a:xfrm>
          <a:prstGeom prst="roundRect">
            <a:avLst/>
          </a:prstGeom>
          <a:noFill/>
        </p:spPr>
        <p:style>
          <a:lnRef idx="0">
            <a:schemeClr val="dk1"/>
          </a:lnRef>
          <a:fillRef idx="3">
            <a:schemeClr val="dk1"/>
          </a:fillRef>
          <a:effectRef idx="3">
            <a:schemeClr val="dk1"/>
          </a:effectRef>
          <a:fontRef idx="minor">
            <a:schemeClr val="lt1"/>
          </a:fontRef>
        </p:style>
        <p:txBody>
          <a:bodyPr rtlCol="0" anchor="ctr"/>
          <a:lstStyle/>
          <a:p>
            <a:pPr algn="ctr"/>
            <a:r>
              <a:rPr lang="en-US" dirty="0">
                <a:latin typeface="Algerian" panose="04020705040A02060702" pitchFamily="82" charset="0"/>
                <a:cs typeface="Arial" panose="020B0604020202020204" pitchFamily="34" charset="0"/>
              </a:rPr>
              <a:t>Admin</a:t>
            </a:r>
          </a:p>
        </p:txBody>
      </p:sp>
      <p:sp>
        <p:nvSpPr>
          <p:cNvPr id="15" name="Rectangle: Rounded Corners 14">
            <a:hlinkClick r:id="" action="ppaction://noaction"/>
            <a:extLst>
              <a:ext uri="{FF2B5EF4-FFF2-40B4-BE49-F238E27FC236}">
                <a16:creationId xmlns:a16="http://schemas.microsoft.com/office/drawing/2014/main" id="{008ABFA6-0212-42FA-96F0-5707626E9E45}"/>
              </a:ext>
            </a:extLst>
          </p:cNvPr>
          <p:cNvSpPr/>
          <p:nvPr/>
        </p:nvSpPr>
        <p:spPr>
          <a:xfrm>
            <a:off x="1032568" y="796483"/>
            <a:ext cx="10126863" cy="960894"/>
          </a:xfrm>
          <a:prstGeom prst="round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atin typeface="Arial" panose="020B0604020202020204" pitchFamily="34" charset="0"/>
                <a:cs typeface="Arial" panose="020B0604020202020204" pitchFamily="34" charset="0"/>
              </a:rPr>
              <a:t>Yarn Description</a:t>
            </a:r>
            <a:endParaRPr lang="en-US" sz="1200" b="1" u="sng" dirty="0">
              <a:solidFill>
                <a:schemeClr val="accent1"/>
              </a:solidFill>
              <a:latin typeface="Arial" panose="020B0604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20B6F0C1-7D76-46A6-A91C-6C10CA115DC6}"/>
              </a:ext>
            </a:extLst>
          </p:cNvPr>
          <p:cNvGrpSpPr/>
          <p:nvPr/>
        </p:nvGrpSpPr>
        <p:grpSpPr>
          <a:xfrm>
            <a:off x="0" y="6524170"/>
            <a:ext cx="12192000" cy="348343"/>
            <a:chOff x="0" y="6524170"/>
            <a:chExt cx="12192000" cy="348343"/>
          </a:xfrm>
        </p:grpSpPr>
        <p:grpSp>
          <p:nvGrpSpPr>
            <p:cNvPr id="17" name="Group 16">
              <a:extLst>
                <a:ext uri="{FF2B5EF4-FFF2-40B4-BE49-F238E27FC236}">
                  <a16:creationId xmlns:a16="http://schemas.microsoft.com/office/drawing/2014/main" id="{A5006828-737E-42AA-AB11-F67F6C63B65B}"/>
                </a:ext>
              </a:extLst>
            </p:cNvPr>
            <p:cNvGrpSpPr/>
            <p:nvPr/>
          </p:nvGrpSpPr>
          <p:grpSpPr>
            <a:xfrm>
              <a:off x="0" y="6524170"/>
              <a:ext cx="12192000" cy="348343"/>
              <a:chOff x="0" y="6524170"/>
              <a:chExt cx="12192000" cy="348343"/>
            </a:xfrm>
          </p:grpSpPr>
          <p:sp>
            <p:nvSpPr>
              <p:cNvPr id="34" name="Rectangle: Rounded Corners 33">
                <a:extLst>
                  <a:ext uri="{FF2B5EF4-FFF2-40B4-BE49-F238E27FC236}">
                    <a16:creationId xmlns:a16="http://schemas.microsoft.com/office/drawing/2014/main" id="{409FEA00-48E4-49D5-BF9B-21710C45C2B0}"/>
                  </a:ext>
                </a:extLst>
              </p:cNvPr>
              <p:cNvSpPr/>
              <p:nvPr/>
            </p:nvSpPr>
            <p:spPr>
              <a:xfrm>
                <a:off x="0" y="6524170"/>
                <a:ext cx="12192000" cy="34834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8C12EDE-A1BD-407E-A559-93C328CCD376}"/>
                  </a:ext>
                </a:extLst>
              </p:cNvPr>
              <p:cNvSpPr/>
              <p:nvPr/>
            </p:nvSpPr>
            <p:spPr>
              <a:xfrm>
                <a:off x="4325938" y="6568849"/>
                <a:ext cx="3540125" cy="2494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All rights reserved © 2024 Pyat 7</a:t>
                </a:r>
              </a:p>
            </p:txBody>
          </p:sp>
        </p:grpSp>
        <p:grpSp>
          <p:nvGrpSpPr>
            <p:cNvPr id="18" name="Group 17">
              <a:extLst>
                <a:ext uri="{FF2B5EF4-FFF2-40B4-BE49-F238E27FC236}">
                  <a16:creationId xmlns:a16="http://schemas.microsoft.com/office/drawing/2014/main" id="{B14ABA6B-0790-4275-95B4-353D16516901}"/>
                </a:ext>
              </a:extLst>
            </p:cNvPr>
            <p:cNvGrpSpPr/>
            <p:nvPr/>
          </p:nvGrpSpPr>
          <p:grpSpPr>
            <a:xfrm>
              <a:off x="9719746" y="6600793"/>
              <a:ext cx="2011656" cy="256480"/>
              <a:chOff x="9719746" y="6600793"/>
              <a:chExt cx="2011656" cy="256480"/>
            </a:xfrm>
          </p:grpSpPr>
          <p:sp>
            <p:nvSpPr>
              <p:cNvPr id="32" name="Rectangle: Rounded Corners 31">
                <a:hlinkClick r:id="" action="ppaction://noaction"/>
                <a:extLst>
                  <a:ext uri="{FF2B5EF4-FFF2-40B4-BE49-F238E27FC236}">
                    <a16:creationId xmlns:a16="http://schemas.microsoft.com/office/drawing/2014/main" id="{54B04D2C-CDDD-4616-9862-2EE33D50B603}"/>
                  </a:ext>
                </a:extLst>
              </p:cNvPr>
              <p:cNvSpPr/>
              <p:nvPr/>
            </p:nvSpPr>
            <p:spPr>
              <a:xfrm>
                <a:off x="9719746" y="6600793"/>
                <a:ext cx="1324470"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Terms and Policy</a:t>
                </a:r>
              </a:p>
            </p:txBody>
          </p:sp>
          <p:sp>
            <p:nvSpPr>
              <p:cNvPr id="33" name="Rectangle: Rounded Corners 32">
                <a:hlinkClick r:id="" action="ppaction://noaction"/>
                <a:extLst>
                  <a:ext uri="{FF2B5EF4-FFF2-40B4-BE49-F238E27FC236}">
                    <a16:creationId xmlns:a16="http://schemas.microsoft.com/office/drawing/2014/main" id="{6372219E-7D09-4030-8F66-BF41EA2F0A2F}"/>
                  </a:ext>
                </a:extLst>
              </p:cNvPr>
              <p:cNvSpPr/>
              <p:nvPr/>
            </p:nvSpPr>
            <p:spPr>
              <a:xfrm>
                <a:off x="11151811" y="6607809"/>
                <a:ext cx="579591"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About</a:t>
                </a:r>
              </a:p>
            </p:txBody>
          </p:sp>
        </p:grpSp>
        <p:grpSp>
          <p:nvGrpSpPr>
            <p:cNvPr id="20" name="Group 19">
              <a:extLst>
                <a:ext uri="{FF2B5EF4-FFF2-40B4-BE49-F238E27FC236}">
                  <a16:creationId xmlns:a16="http://schemas.microsoft.com/office/drawing/2014/main" id="{ECEEB379-2466-4A47-8CF4-BC9B1B11AFCC}"/>
                </a:ext>
              </a:extLst>
            </p:cNvPr>
            <p:cNvGrpSpPr/>
            <p:nvPr/>
          </p:nvGrpSpPr>
          <p:grpSpPr>
            <a:xfrm>
              <a:off x="166789" y="6598734"/>
              <a:ext cx="1599857" cy="230072"/>
              <a:chOff x="166789" y="6598734"/>
              <a:chExt cx="1599857" cy="230072"/>
            </a:xfrm>
          </p:grpSpPr>
          <p:pic>
            <p:nvPicPr>
              <p:cNvPr id="27" name="Picture 26">
                <a:hlinkClick r:id="rId5"/>
                <a:extLst>
                  <a:ext uri="{FF2B5EF4-FFF2-40B4-BE49-F238E27FC236}">
                    <a16:creationId xmlns:a16="http://schemas.microsoft.com/office/drawing/2014/main" id="{4D3C0E84-8E02-4DFB-928B-439B164E97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789" y="6607839"/>
                <a:ext cx="220967" cy="220967"/>
              </a:xfrm>
              <a:prstGeom prst="rect">
                <a:avLst/>
              </a:prstGeom>
            </p:spPr>
          </p:pic>
          <p:pic>
            <p:nvPicPr>
              <p:cNvPr id="28" name="Picture 27">
                <a:hlinkClick r:id="rId7"/>
                <a:extLst>
                  <a:ext uri="{FF2B5EF4-FFF2-40B4-BE49-F238E27FC236}">
                    <a16:creationId xmlns:a16="http://schemas.microsoft.com/office/drawing/2014/main" id="{9A9EFE71-022F-45BA-A3DF-A8439800F2AB}"/>
                  </a:ext>
                </a:extLst>
              </p:cNvPr>
              <p:cNvPicPr>
                <a:picLocks noChangeAspect="1"/>
              </p:cNvPicPr>
              <p:nvPr/>
            </p:nvPicPr>
            <p:blipFill rotWithShape="1">
              <a:blip r:embed="rId8">
                <a:extLst>
                  <a:ext uri="{28A0092B-C50C-407E-A947-70E740481C1C}">
                    <a14:useLocalDpi xmlns:a14="http://schemas.microsoft.com/office/drawing/2010/main" val="0"/>
                  </a:ext>
                </a:extLst>
              </a:blip>
              <a:srcRect t="14817" b="8315"/>
              <a:stretch/>
            </p:blipFill>
            <p:spPr>
              <a:xfrm>
                <a:off x="506232" y="6628814"/>
                <a:ext cx="259957" cy="199828"/>
              </a:xfrm>
              <a:prstGeom prst="rect">
                <a:avLst/>
              </a:prstGeom>
            </p:spPr>
          </p:pic>
          <p:pic>
            <p:nvPicPr>
              <p:cNvPr id="29" name="Picture 28">
                <a:hlinkClick r:id="rId9"/>
                <a:extLst>
                  <a:ext uri="{FF2B5EF4-FFF2-40B4-BE49-F238E27FC236}">
                    <a16:creationId xmlns:a16="http://schemas.microsoft.com/office/drawing/2014/main" id="{9BB836B5-EECF-43A2-AB03-0A53851946A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8197" y="6613774"/>
                <a:ext cx="199828" cy="199828"/>
              </a:xfrm>
              <a:prstGeom prst="rect">
                <a:avLst/>
              </a:prstGeom>
            </p:spPr>
          </p:pic>
          <p:pic>
            <p:nvPicPr>
              <p:cNvPr id="30" name="Picture 29">
                <a:hlinkClick r:id="rId11"/>
                <a:extLst>
                  <a:ext uri="{FF2B5EF4-FFF2-40B4-BE49-F238E27FC236}">
                    <a16:creationId xmlns:a16="http://schemas.microsoft.com/office/drawing/2014/main" id="{2BB7D960-A7D3-40CF-83BF-942F8EEA8D43}"/>
                  </a:ext>
                </a:extLst>
              </p:cNvPr>
              <p:cNvPicPr>
                <a:picLocks noChangeAspect="1"/>
              </p:cNvPicPr>
              <p:nvPr/>
            </p:nvPicPr>
            <p:blipFill rotWithShape="1">
              <a:blip r:embed="rId12">
                <a:extLst>
                  <a:ext uri="{28A0092B-C50C-407E-A947-70E740481C1C}">
                    <a14:useLocalDpi xmlns:a14="http://schemas.microsoft.com/office/drawing/2010/main" val="0"/>
                  </a:ext>
                </a:extLst>
              </a:blip>
              <a:srcRect l="23697" r="21711"/>
              <a:stretch/>
            </p:blipFill>
            <p:spPr>
              <a:xfrm>
                <a:off x="1224902" y="6634854"/>
                <a:ext cx="177654" cy="178748"/>
              </a:xfrm>
              <a:prstGeom prst="rect">
                <a:avLst/>
              </a:prstGeom>
            </p:spPr>
          </p:pic>
          <p:pic>
            <p:nvPicPr>
              <p:cNvPr id="31" name="Picture 30">
                <a:hlinkClick r:id="rId13"/>
                <a:extLst>
                  <a:ext uri="{FF2B5EF4-FFF2-40B4-BE49-F238E27FC236}">
                    <a16:creationId xmlns:a16="http://schemas.microsoft.com/office/drawing/2014/main" id="{9541C7A7-A0AC-44F1-BF1E-40DCAB56CEF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36738" y="6598734"/>
                <a:ext cx="229908" cy="229908"/>
              </a:xfrm>
              <a:prstGeom prst="rect">
                <a:avLst/>
              </a:prstGeom>
            </p:spPr>
          </p:pic>
        </p:grpSp>
      </p:grpSp>
      <p:sp>
        <p:nvSpPr>
          <p:cNvPr id="74" name="Rectangle: Rounded Corners 73">
            <a:hlinkClick r:id="" action="ppaction://noaction"/>
            <a:extLst>
              <a:ext uri="{FF2B5EF4-FFF2-40B4-BE49-F238E27FC236}">
                <a16:creationId xmlns:a16="http://schemas.microsoft.com/office/drawing/2014/main" id="{59DF5B57-9BEB-4873-98B1-4620FD7ADEDB}"/>
              </a:ext>
            </a:extLst>
          </p:cNvPr>
          <p:cNvSpPr/>
          <p:nvPr/>
        </p:nvSpPr>
        <p:spPr>
          <a:xfrm>
            <a:off x="2891792" y="64008"/>
            <a:ext cx="1731264" cy="49987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Category</a:t>
            </a:r>
          </a:p>
        </p:txBody>
      </p:sp>
      <p:sp>
        <p:nvSpPr>
          <p:cNvPr id="37" name="Rectangle: Rounded Corners 36">
            <a:extLst>
              <a:ext uri="{FF2B5EF4-FFF2-40B4-BE49-F238E27FC236}">
                <a16:creationId xmlns:a16="http://schemas.microsoft.com/office/drawing/2014/main" id="{943DCEAF-2BE8-465A-80DB-9E7AECD4DD54}"/>
              </a:ext>
            </a:extLst>
          </p:cNvPr>
          <p:cNvSpPr/>
          <p:nvPr/>
        </p:nvSpPr>
        <p:spPr>
          <a:xfrm>
            <a:off x="878197" y="2055120"/>
            <a:ext cx="10447349" cy="4256521"/>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endParaRPr>
          </a:p>
        </p:txBody>
      </p:sp>
      <p:sp>
        <p:nvSpPr>
          <p:cNvPr id="4" name="Rectangle 3">
            <a:extLst>
              <a:ext uri="{FF2B5EF4-FFF2-40B4-BE49-F238E27FC236}">
                <a16:creationId xmlns:a16="http://schemas.microsoft.com/office/drawing/2014/main" id="{446A32F1-8D93-4900-8210-4B347C2B8BF7}"/>
              </a:ext>
            </a:extLst>
          </p:cNvPr>
          <p:cNvSpPr/>
          <p:nvPr/>
        </p:nvSpPr>
        <p:spPr>
          <a:xfrm>
            <a:off x="8983870" y="2769704"/>
            <a:ext cx="1934817" cy="165652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9B23CD-CC41-41C2-A594-ED95EDF9A06A}"/>
              </a:ext>
            </a:extLst>
          </p:cNvPr>
          <p:cNvSpPr/>
          <p:nvPr/>
        </p:nvSpPr>
        <p:spPr>
          <a:xfrm>
            <a:off x="9191040" y="4513447"/>
            <a:ext cx="1520475" cy="3843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Upload Image</a:t>
            </a:r>
          </a:p>
        </p:txBody>
      </p:sp>
      <p:pic>
        <p:nvPicPr>
          <p:cNvPr id="41" name="Picture 40">
            <a:hlinkClick r:id="" action="ppaction://noaction"/>
            <a:extLst>
              <a:ext uri="{FF2B5EF4-FFF2-40B4-BE49-F238E27FC236}">
                <a16:creationId xmlns:a16="http://schemas.microsoft.com/office/drawing/2014/main" id="{810AF402-665D-4B03-ABDA-F7F96233131B}"/>
              </a:ext>
            </a:extLst>
          </p:cNvPr>
          <p:cNvPicPr>
            <a:picLocks noChangeAspect="1"/>
          </p:cNvPicPr>
          <p:nvPr/>
        </p:nvPicPr>
        <p:blipFill rotWithShape="1">
          <a:blip r:embed="rId15">
            <a:extLst>
              <a:ext uri="{28A0092B-C50C-407E-A947-70E740481C1C}">
                <a14:useLocalDpi xmlns:a14="http://schemas.microsoft.com/office/drawing/2010/main" val="0"/>
              </a:ext>
            </a:extLst>
          </a:blip>
          <a:srcRect t="16949" b="28490"/>
          <a:stretch/>
        </p:blipFill>
        <p:spPr>
          <a:xfrm>
            <a:off x="8983869" y="2880885"/>
            <a:ext cx="1934818" cy="1307702"/>
          </a:xfrm>
          <a:prstGeom prst="rect">
            <a:avLst/>
          </a:prstGeom>
        </p:spPr>
      </p:pic>
      <p:sp>
        <p:nvSpPr>
          <p:cNvPr id="43" name="Rectangle: Rounded Corners 42">
            <a:extLst>
              <a:ext uri="{FF2B5EF4-FFF2-40B4-BE49-F238E27FC236}">
                <a16:creationId xmlns:a16="http://schemas.microsoft.com/office/drawing/2014/main" id="{738684D1-6D2F-46FB-B3EF-17131FE3275E}"/>
              </a:ext>
            </a:extLst>
          </p:cNvPr>
          <p:cNvSpPr/>
          <p:nvPr/>
        </p:nvSpPr>
        <p:spPr>
          <a:xfrm>
            <a:off x="4931572" y="5950226"/>
            <a:ext cx="1520475" cy="2949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Save</a:t>
            </a:r>
          </a:p>
        </p:txBody>
      </p:sp>
      <p:sp>
        <p:nvSpPr>
          <p:cNvPr id="12" name="Rectangle: Rounded Corners 11">
            <a:extLst>
              <a:ext uri="{FF2B5EF4-FFF2-40B4-BE49-F238E27FC236}">
                <a16:creationId xmlns:a16="http://schemas.microsoft.com/office/drawing/2014/main" id="{83BD9403-03D5-4CA2-9F65-12DEA5AB0C40}"/>
              </a:ext>
            </a:extLst>
          </p:cNvPr>
          <p:cNvSpPr/>
          <p:nvPr/>
        </p:nvSpPr>
        <p:spPr>
          <a:xfrm>
            <a:off x="1330917" y="3422287"/>
            <a:ext cx="6641161" cy="245186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a:solidFill>
                <a:schemeClr val="tx1"/>
              </a:solidFill>
            </a:endParaRPr>
          </a:p>
        </p:txBody>
      </p:sp>
      <p:sp>
        <p:nvSpPr>
          <p:cNvPr id="46" name="Rectangle: Rounded Corners 45">
            <a:extLst>
              <a:ext uri="{FF2B5EF4-FFF2-40B4-BE49-F238E27FC236}">
                <a16:creationId xmlns:a16="http://schemas.microsoft.com/office/drawing/2014/main" id="{FF85AD11-5CCF-431B-8420-A39AC0E13683}"/>
              </a:ext>
            </a:extLst>
          </p:cNvPr>
          <p:cNvSpPr/>
          <p:nvPr/>
        </p:nvSpPr>
        <p:spPr>
          <a:xfrm>
            <a:off x="2126692" y="2445314"/>
            <a:ext cx="701082" cy="264109"/>
          </a:xfrm>
          <a:prstGeom prst="roundRect">
            <a:avLst/>
          </a:prstGeom>
          <a:solidFill>
            <a:srgbClr val="92D05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Yarn</a:t>
            </a:r>
          </a:p>
        </p:txBody>
      </p:sp>
      <p:sp>
        <p:nvSpPr>
          <p:cNvPr id="47" name="Rectangle: Rounded Corners 46">
            <a:extLst>
              <a:ext uri="{FF2B5EF4-FFF2-40B4-BE49-F238E27FC236}">
                <a16:creationId xmlns:a16="http://schemas.microsoft.com/office/drawing/2014/main" id="{4A4E27A3-15B6-4792-A6C8-CB5B0FD85007}"/>
              </a:ext>
            </a:extLst>
          </p:cNvPr>
          <p:cNvSpPr/>
          <p:nvPr/>
        </p:nvSpPr>
        <p:spPr>
          <a:xfrm>
            <a:off x="866453" y="2111388"/>
            <a:ext cx="1520475" cy="38431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Categories:</a:t>
            </a:r>
          </a:p>
        </p:txBody>
      </p:sp>
      <p:sp>
        <p:nvSpPr>
          <p:cNvPr id="48" name="Rectangle: Rounded Corners 47">
            <a:extLst>
              <a:ext uri="{FF2B5EF4-FFF2-40B4-BE49-F238E27FC236}">
                <a16:creationId xmlns:a16="http://schemas.microsoft.com/office/drawing/2014/main" id="{675FC8FD-DE2E-4376-BE7B-2A29993DE7BF}"/>
              </a:ext>
            </a:extLst>
          </p:cNvPr>
          <p:cNvSpPr/>
          <p:nvPr/>
        </p:nvSpPr>
        <p:spPr>
          <a:xfrm>
            <a:off x="4428942" y="2449245"/>
            <a:ext cx="736410"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Markers</a:t>
            </a:r>
          </a:p>
        </p:txBody>
      </p:sp>
      <p:sp>
        <p:nvSpPr>
          <p:cNvPr id="50" name="Rectangle: Rounded Corners 49">
            <a:extLst>
              <a:ext uri="{FF2B5EF4-FFF2-40B4-BE49-F238E27FC236}">
                <a16:creationId xmlns:a16="http://schemas.microsoft.com/office/drawing/2014/main" id="{11C2D33B-FF6F-4869-89D7-F1A088CF2CAA}"/>
              </a:ext>
            </a:extLst>
          </p:cNvPr>
          <p:cNvSpPr/>
          <p:nvPr/>
        </p:nvSpPr>
        <p:spPr>
          <a:xfrm>
            <a:off x="6856825" y="2449246"/>
            <a:ext cx="697046"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Hooks</a:t>
            </a:r>
          </a:p>
        </p:txBody>
      </p:sp>
      <p:sp>
        <p:nvSpPr>
          <p:cNvPr id="52" name="Rectangle: Rounded Corners 51">
            <a:extLst>
              <a:ext uri="{FF2B5EF4-FFF2-40B4-BE49-F238E27FC236}">
                <a16:creationId xmlns:a16="http://schemas.microsoft.com/office/drawing/2014/main" id="{EC5C8FB3-C2DF-444D-B904-CEEFCF3EC4EB}"/>
              </a:ext>
            </a:extLst>
          </p:cNvPr>
          <p:cNvSpPr/>
          <p:nvPr/>
        </p:nvSpPr>
        <p:spPr>
          <a:xfrm>
            <a:off x="1307086" y="3004697"/>
            <a:ext cx="701082"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Acrylic</a:t>
            </a:r>
          </a:p>
        </p:txBody>
      </p:sp>
      <p:sp>
        <p:nvSpPr>
          <p:cNvPr id="53" name="Rectangle: Rounded Corners 52">
            <a:extLst>
              <a:ext uri="{FF2B5EF4-FFF2-40B4-BE49-F238E27FC236}">
                <a16:creationId xmlns:a16="http://schemas.microsoft.com/office/drawing/2014/main" id="{8833B943-6154-4090-9279-E5282FE10DF7}"/>
              </a:ext>
            </a:extLst>
          </p:cNvPr>
          <p:cNvSpPr/>
          <p:nvPr/>
        </p:nvSpPr>
        <p:spPr>
          <a:xfrm>
            <a:off x="2126692" y="3004697"/>
            <a:ext cx="701082" cy="264109"/>
          </a:xfrm>
          <a:prstGeom prst="roundRect">
            <a:avLst/>
          </a:prstGeom>
          <a:solidFill>
            <a:schemeClr val="accent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Cotton</a:t>
            </a:r>
          </a:p>
        </p:txBody>
      </p:sp>
      <p:sp>
        <p:nvSpPr>
          <p:cNvPr id="56" name="Rectangle: Rounded Corners 55">
            <a:extLst>
              <a:ext uri="{FF2B5EF4-FFF2-40B4-BE49-F238E27FC236}">
                <a16:creationId xmlns:a16="http://schemas.microsoft.com/office/drawing/2014/main" id="{71AAA2B3-0CE5-4E2A-85E7-31B3D42DC30C}"/>
              </a:ext>
            </a:extLst>
          </p:cNvPr>
          <p:cNvSpPr/>
          <p:nvPr/>
        </p:nvSpPr>
        <p:spPr>
          <a:xfrm>
            <a:off x="2946298" y="3004697"/>
            <a:ext cx="701082"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Wool</a:t>
            </a:r>
          </a:p>
        </p:txBody>
      </p:sp>
      <p:cxnSp>
        <p:nvCxnSpPr>
          <p:cNvPr id="23" name="Connector: Elbow 22">
            <a:extLst>
              <a:ext uri="{FF2B5EF4-FFF2-40B4-BE49-F238E27FC236}">
                <a16:creationId xmlns:a16="http://schemas.microsoft.com/office/drawing/2014/main" id="{FA4486E5-9F56-47A7-BE82-84CC4B03A134}"/>
              </a:ext>
            </a:extLst>
          </p:cNvPr>
          <p:cNvCxnSpPr>
            <a:stCxn id="46" idx="2"/>
            <a:endCxn id="52" idx="0"/>
          </p:cNvCxnSpPr>
          <p:nvPr/>
        </p:nvCxnSpPr>
        <p:spPr>
          <a:xfrm rot="5400000">
            <a:off x="1919793" y="2447257"/>
            <a:ext cx="295274" cy="81960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nector: Elbow 58">
            <a:extLst>
              <a:ext uri="{FF2B5EF4-FFF2-40B4-BE49-F238E27FC236}">
                <a16:creationId xmlns:a16="http://schemas.microsoft.com/office/drawing/2014/main" id="{3494B093-3AA7-415E-B04E-D2A92A7EB2EA}"/>
              </a:ext>
            </a:extLst>
          </p:cNvPr>
          <p:cNvCxnSpPr>
            <a:cxnSpLocks/>
            <a:stCxn id="46" idx="2"/>
          </p:cNvCxnSpPr>
          <p:nvPr/>
        </p:nvCxnSpPr>
        <p:spPr>
          <a:xfrm rot="5400000">
            <a:off x="2321456" y="2864160"/>
            <a:ext cx="310514" cy="104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or: Elbow 59">
            <a:extLst>
              <a:ext uri="{FF2B5EF4-FFF2-40B4-BE49-F238E27FC236}">
                <a16:creationId xmlns:a16="http://schemas.microsoft.com/office/drawing/2014/main" id="{B20B71D4-CDF5-4499-95F6-9B690149598C}"/>
              </a:ext>
            </a:extLst>
          </p:cNvPr>
          <p:cNvCxnSpPr>
            <a:cxnSpLocks/>
            <a:stCxn id="46" idx="2"/>
            <a:endCxn id="56" idx="0"/>
          </p:cNvCxnSpPr>
          <p:nvPr/>
        </p:nvCxnSpPr>
        <p:spPr>
          <a:xfrm rot="16200000" flipH="1">
            <a:off x="2739399" y="2447257"/>
            <a:ext cx="295274" cy="81960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40" name="Rectangle: Rounded Corners 39">
            <a:extLst>
              <a:ext uri="{FF2B5EF4-FFF2-40B4-BE49-F238E27FC236}">
                <a16:creationId xmlns:a16="http://schemas.microsoft.com/office/drawing/2014/main" id="{316F854F-B30F-43F8-A674-17310DC8F463}"/>
              </a:ext>
            </a:extLst>
          </p:cNvPr>
          <p:cNvSpPr/>
          <p:nvPr/>
        </p:nvSpPr>
        <p:spPr>
          <a:xfrm>
            <a:off x="4264609" y="3004697"/>
            <a:ext cx="1065078"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Stich Markers</a:t>
            </a:r>
            <a:endParaRPr lang="en-US" sz="1200" dirty="0">
              <a:solidFill>
                <a:schemeClr val="tx1"/>
              </a:solidFill>
            </a:endParaRPr>
          </a:p>
        </p:txBody>
      </p:sp>
      <p:cxnSp>
        <p:nvCxnSpPr>
          <p:cNvPr id="10" name="Straight Arrow Connector 9">
            <a:extLst>
              <a:ext uri="{FF2B5EF4-FFF2-40B4-BE49-F238E27FC236}">
                <a16:creationId xmlns:a16="http://schemas.microsoft.com/office/drawing/2014/main" id="{0478BB60-AB04-46ED-9C1A-34795286E83E}"/>
              </a:ext>
            </a:extLst>
          </p:cNvPr>
          <p:cNvCxnSpPr>
            <a:stCxn id="48" idx="2"/>
            <a:endCxn id="40" idx="0"/>
          </p:cNvCxnSpPr>
          <p:nvPr/>
        </p:nvCxnSpPr>
        <p:spPr>
          <a:xfrm>
            <a:off x="4797147" y="2713354"/>
            <a:ext cx="1" cy="2913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Rectangle: Rounded Corners 50">
            <a:extLst>
              <a:ext uri="{FF2B5EF4-FFF2-40B4-BE49-F238E27FC236}">
                <a16:creationId xmlns:a16="http://schemas.microsoft.com/office/drawing/2014/main" id="{253076A6-3ECE-4E8E-A5ED-44AC2CFD095F}"/>
              </a:ext>
            </a:extLst>
          </p:cNvPr>
          <p:cNvSpPr/>
          <p:nvPr/>
        </p:nvSpPr>
        <p:spPr>
          <a:xfrm>
            <a:off x="5700696" y="3004697"/>
            <a:ext cx="852504"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Aluminum</a:t>
            </a:r>
          </a:p>
        </p:txBody>
      </p:sp>
      <p:sp>
        <p:nvSpPr>
          <p:cNvPr id="54" name="Rectangle: Rounded Corners 53">
            <a:extLst>
              <a:ext uri="{FF2B5EF4-FFF2-40B4-BE49-F238E27FC236}">
                <a16:creationId xmlns:a16="http://schemas.microsoft.com/office/drawing/2014/main" id="{E8CD5DE8-730E-4502-B89B-C9452310EA05}"/>
              </a:ext>
            </a:extLst>
          </p:cNvPr>
          <p:cNvSpPr/>
          <p:nvPr/>
        </p:nvSpPr>
        <p:spPr>
          <a:xfrm>
            <a:off x="6779096" y="3004697"/>
            <a:ext cx="852504"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Plastic</a:t>
            </a:r>
          </a:p>
        </p:txBody>
      </p:sp>
      <p:sp>
        <p:nvSpPr>
          <p:cNvPr id="57" name="Rectangle: Rounded Corners 56">
            <a:extLst>
              <a:ext uri="{FF2B5EF4-FFF2-40B4-BE49-F238E27FC236}">
                <a16:creationId xmlns:a16="http://schemas.microsoft.com/office/drawing/2014/main" id="{C922933E-9868-4BB4-95C9-1AFD8EBD1760}"/>
              </a:ext>
            </a:extLst>
          </p:cNvPr>
          <p:cNvSpPr/>
          <p:nvPr/>
        </p:nvSpPr>
        <p:spPr>
          <a:xfrm>
            <a:off x="7857496" y="3004696"/>
            <a:ext cx="852504"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Steel</a:t>
            </a:r>
          </a:p>
        </p:txBody>
      </p:sp>
      <p:cxnSp>
        <p:nvCxnSpPr>
          <p:cNvPr id="13" name="Straight Arrow Connector 12">
            <a:extLst>
              <a:ext uri="{FF2B5EF4-FFF2-40B4-BE49-F238E27FC236}">
                <a16:creationId xmlns:a16="http://schemas.microsoft.com/office/drawing/2014/main" id="{6B69A80A-4087-4B9F-B499-2B0A7AFD5619}"/>
              </a:ext>
            </a:extLst>
          </p:cNvPr>
          <p:cNvCxnSpPr>
            <a:stCxn id="50" idx="2"/>
            <a:endCxn id="54" idx="0"/>
          </p:cNvCxnSpPr>
          <p:nvPr/>
        </p:nvCxnSpPr>
        <p:spPr>
          <a:xfrm>
            <a:off x="7205348" y="2713355"/>
            <a:ext cx="0" cy="291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1998497F-499C-46F8-8658-AB598D2E77D3}"/>
              </a:ext>
            </a:extLst>
          </p:cNvPr>
          <p:cNvCxnSpPr>
            <a:stCxn id="50" idx="2"/>
            <a:endCxn id="57" idx="0"/>
          </p:cNvCxnSpPr>
          <p:nvPr/>
        </p:nvCxnSpPr>
        <p:spPr>
          <a:xfrm rot="16200000" flipH="1">
            <a:off x="7598878" y="2319825"/>
            <a:ext cx="291341" cy="10784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999A50DA-1EF3-4010-85AE-19175C80E823}"/>
              </a:ext>
            </a:extLst>
          </p:cNvPr>
          <p:cNvCxnSpPr>
            <a:stCxn id="50" idx="2"/>
            <a:endCxn id="51" idx="0"/>
          </p:cNvCxnSpPr>
          <p:nvPr/>
        </p:nvCxnSpPr>
        <p:spPr>
          <a:xfrm rot="5400000">
            <a:off x="6520477" y="2319826"/>
            <a:ext cx="291342" cy="10784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A7929BAD-8A35-4642-9B52-66AFA599D3AE}"/>
              </a:ext>
            </a:extLst>
          </p:cNvPr>
          <p:cNvSpPr/>
          <p:nvPr/>
        </p:nvSpPr>
        <p:spPr>
          <a:xfrm>
            <a:off x="1788751" y="5236227"/>
            <a:ext cx="5668610" cy="47975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Durable Material, Rust-Resistant, Sleek Design, Easy Installation, Versatile Usage</a:t>
            </a:r>
          </a:p>
        </p:txBody>
      </p:sp>
      <p:sp>
        <p:nvSpPr>
          <p:cNvPr id="62" name="Rectangle 61">
            <a:extLst>
              <a:ext uri="{FF2B5EF4-FFF2-40B4-BE49-F238E27FC236}">
                <a16:creationId xmlns:a16="http://schemas.microsoft.com/office/drawing/2014/main" id="{0710034E-B848-4A21-ADBF-76E905BB867F}"/>
              </a:ext>
            </a:extLst>
          </p:cNvPr>
          <p:cNvSpPr/>
          <p:nvPr/>
        </p:nvSpPr>
        <p:spPr>
          <a:xfrm>
            <a:off x="1788751" y="3745127"/>
            <a:ext cx="5668610" cy="76069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Cotton Yarn is a synthetic fiber yarn made from polyacrylonitrile or polyacrylic. It's a versatile, affordable, and widely used yarn in crochet, knitting, and textile applications.</a:t>
            </a:r>
          </a:p>
        </p:txBody>
      </p:sp>
      <p:sp>
        <p:nvSpPr>
          <p:cNvPr id="63" name="Rectangle: Rounded Corners 62">
            <a:extLst>
              <a:ext uri="{FF2B5EF4-FFF2-40B4-BE49-F238E27FC236}">
                <a16:creationId xmlns:a16="http://schemas.microsoft.com/office/drawing/2014/main" id="{BAD6C0E9-44F6-46B7-8D10-F95A4B94EE43}"/>
              </a:ext>
            </a:extLst>
          </p:cNvPr>
          <p:cNvSpPr/>
          <p:nvPr/>
        </p:nvSpPr>
        <p:spPr>
          <a:xfrm>
            <a:off x="1360650" y="5018441"/>
            <a:ext cx="913080" cy="264109"/>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Properties</a:t>
            </a:r>
          </a:p>
        </p:txBody>
      </p:sp>
      <p:sp>
        <p:nvSpPr>
          <p:cNvPr id="64" name="Rectangle: Rounded Corners 63">
            <a:extLst>
              <a:ext uri="{FF2B5EF4-FFF2-40B4-BE49-F238E27FC236}">
                <a16:creationId xmlns:a16="http://schemas.microsoft.com/office/drawing/2014/main" id="{52850AD5-27D6-45DE-96FC-7C95A0EEE8EF}"/>
              </a:ext>
            </a:extLst>
          </p:cNvPr>
          <p:cNvSpPr/>
          <p:nvPr/>
        </p:nvSpPr>
        <p:spPr>
          <a:xfrm>
            <a:off x="1377657" y="3511737"/>
            <a:ext cx="983313" cy="264109"/>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Description</a:t>
            </a:r>
          </a:p>
        </p:txBody>
      </p:sp>
      <p:sp>
        <p:nvSpPr>
          <p:cNvPr id="65" name="Rectangle: Rounded Corners 64">
            <a:extLst>
              <a:ext uri="{FF2B5EF4-FFF2-40B4-BE49-F238E27FC236}">
                <a16:creationId xmlns:a16="http://schemas.microsoft.com/office/drawing/2014/main" id="{4A53C8A3-78EC-4F6F-B415-D2AB26D53123}"/>
              </a:ext>
            </a:extLst>
          </p:cNvPr>
          <p:cNvSpPr/>
          <p:nvPr/>
        </p:nvSpPr>
        <p:spPr>
          <a:xfrm>
            <a:off x="1332279" y="4524167"/>
            <a:ext cx="983313" cy="264109"/>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Hook Sizes</a:t>
            </a:r>
          </a:p>
        </p:txBody>
      </p:sp>
      <p:sp>
        <p:nvSpPr>
          <p:cNvPr id="66" name="Rectangle 65">
            <a:extLst>
              <a:ext uri="{FF2B5EF4-FFF2-40B4-BE49-F238E27FC236}">
                <a16:creationId xmlns:a16="http://schemas.microsoft.com/office/drawing/2014/main" id="{17482A8C-645C-46C1-8C7D-2288E0FB6271}"/>
              </a:ext>
            </a:extLst>
          </p:cNvPr>
          <p:cNvSpPr/>
          <p:nvPr/>
        </p:nvSpPr>
        <p:spPr>
          <a:xfrm>
            <a:off x="1782539" y="4765074"/>
            <a:ext cx="1514300" cy="2049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3.5mm to 10mm</a:t>
            </a:r>
          </a:p>
        </p:txBody>
      </p:sp>
    </p:spTree>
    <p:extLst>
      <p:ext uri="{BB962C8B-B14F-4D97-AF65-F5344CB8AC3E}">
        <p14:creationId xmlns:p14="http://schemas.microsoft.com/office/powerpoint/2010/main" val="173614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24EF284D-AD7E-45FD-A7D7-BAD322B15E3C}"/>
              </a:ext>
            </a:extLst>
          </p:cNvPr>
          <p:cNvSpPr/>
          <p:nvPr/>
        </p:nvSpPr>
        <p:spPr>
          <a:xfrm>
            <a:off x="-2" y="612776"/>
            <a:ext cx="12192000" cy="5896154"/>
          </a:xfrm>
          <a:prstGeom prst="rect">
            <a:avLst/>
          </a:prstGeom>
          <a:solidFill>
            <a:srgbClr val="000000">
              <a:alpha val="41961"/>
            </a:srgbClr>
          </a:solidFill>
          <a:ln>
            <a:noFill/>
          </a:ln>
          <a:effectLst>
            <a:reflection blurRad="6350" stA="50000" endA="300" endPos="90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8ED8A8E8-8D93-4868-8EA3-ADD260D94BA7}"/>
              </a:ext>
            </a:extLst>
          </p:cNvPr>
          <p:cNvGrpSpPr/>
          <p:nvPr/>
        </p:nvGrpSpPr>
        <p:grpSpPr>
          <a:xfrm>
            <a:off x="0" y="-3175"/>
            <a:ext cx="12192000" cy="646176"/>
            <a:chOff x="0" y="-3175"/>
            <a:chExt cx="12192000" cy="646176"/>
          </a:xfrm>
        </p:grpSpPr>
        <p:sp>
          <p:nvSpPr>
            <p:cNvPr id="7" name="Rectangle: Rounded Corners 6">
              <a:extLst>
                <a:ext uri="{FF2B5EF4-FFF2-40B4-BE49-F238E27FC236}">
                  <a16:creationId xmlns:a16="http://schemas.microsoft.com/office/drawing/2014/main" id="{160BB453-C5CB-D0A5-20B6-BD73D049264A}"/>
                </a:ext>
              </a:extLst>
            </p:cNvPr>
            <p:cNvSpPr/>
            <p:nvPr/>
          </p:nvSpPr>
          <p:spPr>
            <a:xfrm>
              <a:off x="0" y="-3175"/>
              <a:ext cx="12192000" cy="646176"/>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hlinkClick r:id="" action="ppaction://noaction"/>
              <a:extLst>
                <a:ext uri="{FF2B5EF4-FFF2-40B4-BE49-F238E27FC236}">
                  <a16:creationId xmlns:a16="http://schemas.microsoft.com/office/drawing/2014/main" id="{973DEC24-0CC9-F775-EC75-691928941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3632" y="64008"/>
              <a:ext cx="499872" cy="499872"/>
            </a:xfrm>
            <a:prstGeom prst="rect">
              <a:avLst/>
            </a:prstGeom>
          </p:spPr>
        </p:pic>
      </p:grpSp>
      <p:sp>
        <p:nvSpPr>
          <p:cNvPr id="22" name="Rectangle: Rounded Corners 21">
            <a:extLst>
              <a:ext uri="{FF2B5EF4-FFF2-40B4-BE49-F238E27FC236}">
                <a16:creationId xmlns:a16="http://schemas.microsoft.com/office/drawing/2014/main" id="{7B68CB9A-0B53-4FF7-9013-B9464D3619C2}"/>
              </a:ext>
            </a:extLst>
          </p:cNvPr>
          <p:cNvSpPr/>
          <p:nvPr/>
        </p:nvSpPr>
        <p:spPr>
          <a:xfrm>
            <a:off x="194570" y="1910859"/>
            <a:ext cx="11838934" cy="4521998"/>
          </a:xfrm>
          <a:prstGeom prst="roundRect">
            <a:avLst/>
          </a:prstGeom>
          <a:solidFill>
            <a:schemeClr val="tx1">
              <a:lumMod val="75000"/>
              <a:lumOff val="2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dirty="0"/>
          </a:p>
        </p:txBody>
      </p:sp>
      <p:sp>
        <p:nvSpPr>
          <p:cNvPr id="26" name="Rectangle: Rounded Corners 25">
            <a:hlinkClick r:id="rId4" action="ppaction://hlinksldjump"/>
            <a:extLst>
              <a:ext uri="{FF2B5EF4-FFF2-40B4-BE49-F238E27FC236}">
                <a16:creationId xmlns:a16="http://schemas.microsoft.com/office/drawing/2014/main" id="{B7E31600-594D-4858-8BD3-6B4672A54815}"/>
              </a:ext>
            </a:extLst>
          </p:cNvPr>
          <p:cNvSpPr/>
          <p:nvPr/>
        </p:nvSpPr>
        <p:spPr>
          <a:xfrm>
            <a:off x="194570" y="51816"/>
            <a:ext cx="1837430" cy="499872"/>
          </a:xfrm>
          <a:prstGeom prst="roundRect">
            <a:avLst/>
          </a:prstGeom>
          <a:noFill/>
        </p:spPr>
        <p:style>
          <a:lnRef idx="0">
            <a:schemeClr val="dk1"/>
          </a:lnRef>
          <a:fillRef idx="3">
            <a:schemeClr val="dk1"/>
          </a:fillRef>
          <a:effectRef idx="3">
            <a:schemeClr val="dk1"/>
          </a:effectRef>
          <a:fontRef idx="minor">
            <a:schemeClr val="lt1"/>
          </a:fontRef>
        </p:style>
        <p:txBody>
          <a:bodyPr rtlCol="0" anchor="ctr"/>
          <a:lstStyle/>
          <a:p>
            <a:pPr algn="ctr"/>
            <a:r>
              <a:rPr lang="en-US" dirty="0">
                <a:latin typeface="Algerian" panose="04020705040A02060702" pitchFamily="82" charset="0"/>
                <a:cs typeface="Arial" panose="020B0604020202020204" pitchFamily="34" charset="0"/>
              </a:rPr>
              <a:t>Admin</a:t>
            </a:r>
          </a:p>
        </p:txBody>
      </p:sp>
      <p:sp>
        <p:nvSpPr>
          <p:cNvPr id="15" name="Rectangle: Rounded Corners 14">
            <a:hlinkClick r:id="" action="ppaction://noaction"/>
            <a:extLst>
              <a:ext uri="{FF2B5EF4-FFF2-40B4-BE49-F238E27FC236}">
                <a16:creationId xmlns:a16="http://schemas.microsoft.com/office/drawing/2014/main" id="{008ABFA6-0212-42FA-96F0-5707626E9E45}"/>
              </a:ext>
            </a:extLst>
          </p:cNvPr>
          <p:cNvSpPr/>
          <p:nvPr/>
        </p:nvSpPr>
        <p:spPr>
          <a:xfrm>
            <a:off x="1032568" y="796483"/>
            <a:ext cx="10126863" cy="960894"/>
          </a:xfrm>
          <a:prstGeom prst="round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atin typeface="Arial" panose="020B0604020202020204" pitchFamily="34" charset="0"/>
                <a:cs typeface="Arial" panose="020B0604020202020204" pitchFamily="34" charset="0"/>
              </a:rPr>
              <a:t>Yarn Description</a:t>
            </a:r>
            <a:endParaRPr lang="en-US" sz="1200" b="1" u="sng" dirty="0">
              <a:solidFill>
                <a:schemeClr val="accent1"/>
              </a:solidFill>
              <a:latin typeface="Arial" panose="020B0604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20B6F0C1-7D76-46A6-A91C-6C10CA115DC6}"/>
              </a:ext>
            </a:extLst>
          </p:cNvPr>
          <p:cNvGrpSpPr/>
          <p:nvPr/>
        </p:nvGrpSpPr>
        <p:grpSpPr>
          <a:xfrm>
            <a:off x="0" y="6524170"/>
            <a:ext cx="12192000" cy="348343"/>
            <a:chOff x="0" y="6524170"/>
            <a:chExt cx="12192000" cy="348343"/>
          </a:xfrm>
        </p:grpSpPr>
        <p:grpSp>
          <p:nvGrpSpPr>
            <p:cNvPr id="17" name="Group 16">
              <a:extLst>
                <a:ext uri="{FF2B5EF4-FFF2-40B4-BE49-F238E27FC236}">
                  <a16:creationId xmlns:a16="http://schemas.microsoft.com/office/drawing/2014/main" id="{A5006828-737E-42AA-AB11-F67F6C63B65B}"/>
                </a:ext>
              </a:extLst>
            </p:cNvPr>
            <p:cNvGrpSpPr/>
            <p:nvPr/>
          </p:nvGrpSpPr>
          <p:grpSpPr>
            <a:xfrm>
              <a:off x="0" y="6524170"/>
              <a:ext cx="12192000" cy="348343"/>
              <a:chOff x="0" y="6524170"/>
              <a:chExt cx="12192000" cy="348343"/>
            </a:xfrm>
          </p:grpSpPr>
          <p:sp>
            <p:nvSpPr>
              <p:cNvPr id="34" name="Rectangle: Rounded Corners 33">
                <a:extLst>
                  <a:ext uri="{FF2B5EF4-FFF2-40B4-BE49-F238E27FC236}">
                    <a16:creationId xmlns:a16="http://schemas.microsoft.com/office/drawing/2014/main" id="{409FEA00-48E4-49D5-BF9B-21710C45C2B0}"/>
                  </a:ext>
                </a:extLst>
              </p:cNvPr>
              <p:cNvSpPr/>
              <p:nvPr/>
            </p:nvSpPr>
            <p:spPr>
              <a:xfrm>
                <a:off x="0" y="6524170"/>
                <a:ext cx="12192000" cy="34834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8C12EDE-A1BD-407E-A559-93C328CCD376}"/>
                  </a:ext>
                </a:extLst>
              </p:cNvPr>
              <p:cNvSpPr/>
              <p:nvPr/>
            </p:nvSpPr>
            <p:spPr>
              <a:xfrm>
                <a:off x="4325938" y="6568849"/>
                <a:ext cx="3540125" cy="2494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All rights reserved © 2024 Pyat 7</a:t>
                </a:r>
              </a:p>
            </p:txBody>
          </p:sp>
        </p:grpSp>
        <p:grpSp>
          <p:nvGrpSpPr>
            <p:cNvPr id="18" name="Group 17">
              <a:extLst>
                <a:ext uri="{FF2B5EF4-FFF2-40B4-BE49-F238E27FC236}">
                  <a16:creationId xmlns:a16="http://schemas.microsoft.com/office/drawing/2014/main" id="{B14ABA6B-0790-4275-95B4-353D16516901}"/>
                </a:ext>
              </a:extLst>
            </p:cNvPr>
            <p:cNvGrpSpPr/>
            <p:nvPr/>
          </p:nvGrpSpPr>
          <p:grpSpPr>
            <a:xfrm>
              <a:off x="9719746" y="6600793"/>
              <a:ext cx="2011656" cy="256480"/>
              <a:chOff x="9719746" y="6600793"/>
              <a:chExt cx="2011656" cy="256480"/>
            </a:xfrm>
          </p:grpSpPr>
          <p:sp>
            <p:nvSpPr>
              <p:cNvPr id="32" name="Rectangle: Rounded Corners 31">
                <a:hlinkClick r:id="" action="ppaction://noaction"/>
                <a:extLst>
                  <a:ext uri="{FF2B5EF4-FFF2-40B4-BE49-F238E27FC236}">
                    <a16:creationId xmlns:a16="http://schemas.microsoft.com/office/drawing/2014/main" id="{54B04D2C-CDDD-4616-9862-2EE33D50B603}"/>
                  </a:ext>
                </a:extLst>
              </p:cNvPr>
              <p:cNvSpPr/>
              <p:nvPr/>
            </p:nvSpPr>
            <p:spPr>
              <a:xfrm>
                <a:off x="9719746" y="6600793"/>
                <a:ext cx="1324470"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Terms and Policy</a:t>
                </a:r>
              </a:p>
            </p:txBody>
          </p:sp>
          <p:sp>
            <p:nvSpPr>
              <p:cNvPr id="33" name="Rectangle: Rounded Corners 32">
                <a:hlinkClick r:id="" action="ppaction://noaction"/>
                <a:extLst>
                  <a:ext uri="{FF2B5EF4-FFF2-40B4-BE49-F238E27FC236}">
                    <a16:creationId xmlns:a16="http://schemas.microsoft.com/office/drawing/2014/main" id="{6372219E-7D09-4030-8F66-BF41EA2F0A2F}"/>
                  </a:ext>
                </a:extLst>
              </p:cNvPr>
              <p:cNvSpPr/>
              <p:nvPr/>
            </p:nvSpPr>
            <p:spPr>
              <a:xfrm>
                <a:off x="11151811" y="6607809"/>
                <a:ext cx="579591"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About</a:t>
                </a:r>
              </a:p>
            </p:txBody>
          </p:sp>
        </p:grpSp>
        <p:grpSp>
          <p:nvGrpSpPr>
            <p:cNvPr id="20" name="Group 19">
              <a:extLst>
                <a:ext uri="{FF2B5EF4-FFF2-40B4-BE49-F238E27FC236}">
                  <a16:creationId xmlns:a16="http://schemas.microsoft.com/office/drawing/2014/main" id="{ECEEB379-2466-4A47-8CF4-BC9B1B11AFCC}"/>
                </a:ext>
              </a:extLst>
            </p:cNvPr>
            <p:cNvGrpSpPr/>
            <p:nvPr/>
          </p:nvGrpSpPr>
          <p:grpSpPr>
            <a:xfrm>
              <a:off x="166789" y="6598734"/>
              <a:ext cx="1599857" cy="230072"/>
              <a:chOff x="166789" y="6598734"/>
              <a:chExt cx="1599857" cy="230072"/>
            </a:xfrm>
          </p:grpSpPr>
          <p:pic>
            <p:nvPicPr>
              <p:cNvPr id="27" name="Picture 26">
                <a:hlinkClick r:id="rId5"/>
                <a:extLst>
                  <a:ext uri="{FF2B5EF4-FFF2-40B4-BE49-F238E27FC236}">
                    <a16:creationId xmlns:a16="http://schemas.microsoft.com/office/drawing/2014/main" id="{4D3C0E84-8E02-4DFB-928B-439B164E97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789" y="6607839"/>
                <a:ext cx="220967" cy="220967"/>
              </a:xfrm>
              <a:prstGeom prst="rect">
                <a:avLst/>
              </a:prstGeom>
            </p:spPr>
          </p:pic>
          <p:pic>
            <p:nvPicPr>
              <p:cNvPr id="28" name="Picture 27">
                <a:hlinkClick r:id="rId7"/>
                <a:extLst>
                  <a:ext uri="{FF2B5EF4-FFF2-40B4-BE49-F238E27FC236}">
                    <a16:creationId xmlns:a16="http://schemas.microsoft.com/office/drawing/2014/main" id="{9A9EFE71-022F-45BA-A3DF-A8439800F2AB}"/>
                  </a:ext>
                </a:extLst>
              </p:cNvPr>
              <p:cNvPicPr>
                <a:picLocks noChangeAspect="1"/>
              </p:cNvPicPr>
              <p:nvPr/>
            </p:nvPicPr>
            <p:blipFill rotWithShape="1">
              <a:blip r:embed="rId8">
                <a:extLst>
                  <a:ext uri="{28A0092B-C50C-407E-A947-70E740481C1C}">
                    <a14:useLocalDpi xmlns:a14="http://schemas.microsoft.com/office/drawing/2010/main" val="0"/>
                  </a:ext>
                </a:extLst>
              </a:blip>
              <a:srcRect t="14817" b="8315"/>
              <a:stretch/>
            </p:blipFill>
            <p:spPr>
              <a:xfrm>
                <a:off x="506232" y="6628814"/>
                <a:ext cx="259957" cy="199828"/>
              </a:xfrm>
              <a:prstGeom prst="rect">
                <a:avLst/>
              </a:prstGeom>
            </p:spPr>
          </p:pic>
          <p:pic>
            <p:nvPicPr>
              <p:cNvPr id="29" name="Picture 28">
                <a:hlinkClick r:id="rId9"/>
                <a:extLst>
                  <a:ext uri="{FF2B5EF4-FFF2-40B4-BE49-F238E27FC236}">
                    <a16:creationId xmlns:a16="http://schemas.microsoft.com/office/drawing/2014/main" id="{9BB836B5-EECF-43A2-AB03-0A53851946A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8197" y="6613774"/>
                <a:ext cx="199828" cy="199828"/>
              </a:xfrm>
              <a:prstGeom prst="rect">
                <a:avLst/>
              </a:prstGeom>
            </p:spPr>
          </p:pic>
          <p:pic>
            <p:nvPicPr>
              <p:cNvPr id="30" name="Picture 29">
                <a:hlinkClick r:id="rId11"/>
                <a:extLst>
                  <a:ext uri="{FF2B5EF4-FFF2-40B4-BE49-F238E27FC236}">
                    <a16:creationId xmlns:a16="http://schemas.microsoft.com/office/drawing/2014/main" id="{2BB7D960-A7D3-40CF-83BF-942F8EEA8D43}"/>
                  </a:ext>
                </a:extLst>
              </p:cNvPr>
              <p:cNvPicPr>
                <a:picLocks noChangeAspect="1"/>
              </p:cNvPicPr>
              <p:nvPr/>
            </p:nvPicPr>
            <p:blipFill rotWithShape="1">
              <a:blip r:embed="rId12">
                <a:extLst>
                  <a:ext uri="{28A0092B-C50C-407E-A947-70E740481C1C}">
                    <a14:useLocalDpi xmlns:a14="http://schemas.microsoft.com/office/drawing/2010/main" val="0"/>
                  </a:ext>
                </a:extLst>
              </a:blip>
              <a:srcRect l="23697" r="21711"/>
              <a:stretch/>
            </p:blipFill>
            <p:spPr>
              <a:xfrm>
                <a:off x="1224902" y="6634854"/>
                <a:ext cx="177654" cy="178748"/>
              </a:xfrm>
              <a:prstGeom prst="rect">
                <a:avLst/>
              </a:prstGeom>
            </p:spPr>
          </p:pic>
          <p:pic>
            <p:nvPicPr>
              <p:cNvPr id="31" name="Picture 30">
                <a:hlinkClick r:id="rId13"/>
                <a:extLst>
                  <a:ext uri="{FF2B5EF4-FFF2-40B4-BE49-F238E27FC236}">
                    <a16:creationId xmlns:a16="http://schemas.microsoft.com/office/drawing/2014/main" id="{9541C7A7-A0AC-44F1-BF1E-40DCAB56CEF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36738" y="6598734"/>
                <a:ext cx="229908" cy="229908"/>
              </a:xfrm>
              <a:prstGeom prst="rect">
                <a:avLst/>
              </a:prstGeom>
            </p:spPr>
          </p:pic>
        </p:grpSp>
      </p:grpSp>
      <p:sp>
        <p:nvSpPr>
          <p:cNvPr id="74" name="Rectangle: Rounded Corners 73">
            <a:hlinkClick r:id="" action="ppaction://noaction"/>
            <a:extLst>
              <a:ext uri="{FF2B5EF4-FFF2-40B4-BE49-F238E27FC236}">
                <a16:creationId xmlns:a16="http://schemas.microsoft.com/office/drawing/2014/main" id="{59DF5B57-9BEB-4873-98B1-4620FD7ADEDB}"/>
              </a:ext>
            </a:extLst>
          </p:cNvPr>
          <p:cNvSpPr/>
          <p:nvPr/>
        </p:nvSpPr>
        <p:spPr>
          <a:xfrm>
            <a:off x="2891792" y="64008"/>
            <a:ext cx="1731264" cy="49987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Category</a:t>
            </a:r>
          </a:p>
        </p:txBody>
      </p:sp>
      <p:sp>
        <p:nvSpPr>
          <p:cNvPr id="37" name="Rectangle: Rounded Corners 36">
            <a:extLst>
              <a:ext uri="{FF2B5EF4-FFF2-40B4-BE49-F238E27FC236}">
                <a16:creationId xmlns:a16="http://schemas.microsoft.com/office/drawing/2014/main" id="{943DCEAF-2BE8-465A-80DB-9E7AECD4DD54}"/>
              </a:ext>
            </a:extLst>
          </p:cNvPr>
          <p:cNvSpPr/>
          <p:nvPr/>
        </p:nvSpPr>
        <p:spPr>
          <a:xfrm>
            <a:off x="878197" y="2055120"/>
            <a:ext cx="10447349" cy="4256521"/>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endParaRPr>
          </a:p>
        </p:txBody>
      </p:sp>
      <p:sp>
        <p:nvSpPr>
          <p:cNvPr id="4" name="Rectangle 3">
            <a:extLst>
              <a:ext uri="{FF2B5EF4-FFF2-40B4-BE49-F238E27FC236}">
                <a16:creationId xmlns:a16="http://schemas.microsoft.com/office/drawing/2014/main" id="{446A32F1-8D93-4900-8210-4B347C2B8BF7}"/>
              </a:ext>
            </a:extLst>
          </p:cNvPr>
          <p:cNvSpPr/>
          <p:nvPr/>
        </p:nvSpPr>
        <p:spPr>
          <a:xfrm>
            <a:off x="8983870" y="2769704"/>
            <a:ext cx="1934817" cy="165652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9B23CD-CC41-41C2-A594-ED95EDF9A06A}"/>
              </a:ext>
            </a:extLst>
          </p:cNvPr>
          <p:cNvSpPr/>
          <p:nvPr/>
        </p:nvSpPr>
        <p:spPr>
          <a:xfrm>
            <a:off x="9191040" y="4513447"/>
            <a:ext cx="1520475" cy="3843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Upload Image</a:t>
            </a:r>
          </a:p>
        </p:txBody>
      </p:sp>
      <p:pic>
        <p:nvPicPr>
          <p:cNvPr id="41" name="Picture 40">
            <a:hlinkClick r:id="" action="ppaction://noaction"/>
            <a:extLst>
              <a:ext uri="{FF2B5EF4-FFF2-40B4-BE49-F238E27FC236}">
                <a16:creationId xmlns:a16="http://schemas.microsoft.com/office/drawing/2014/main" id="{810AF402-665D-4B03-ABDA-F7F96233131B}"/>
              </a:ext>
            </a:extLst>
          </p:cNvPr>
          <p:cNvPicPr>
            <a:picLocks noChangeAspect="1"/>
          </p:cNvPicPr>
          <p:nvPr/>
        </p:nvPicPr>
        <p:blipFill rotWithShape="1">
          <a:blip r:embed="rId15">
            <a:extLst>
              <a:ext uri="{28A0092B-C50C-407E-A947-70E740481C1C}">
                <a14:useLocalDpi xmlns:a14="http://schemas.microsoft.com/office/drawing/2010/main" val="0"/>
              </a:ext>
            </a:extLst>
          </a:blip>
          <a:srcRect t="16949" b="28490"/>
          <a:stretch/>
        </p:blipFill>
        <p:spPr>
          <a:xfrm>
            <a:off x="8983869" y="2880885"/>
            <a:ext cx="1934818" cy="1307702"/>
          </a:xfrm>
          <a:prstGeom prst="rect">
            <a:avLst/>
          </a:prstGeom>
        </p:spPr>
      </p:pic>
      <p:sp>
        <p:nvSpPr>
          <p:cNvPr id="43" name="Rectangle: Rounded Corners 42">
            <a:extLst>
              <a:ext uri="{FF2B5EF4-FFF2-40B4-BE49-F238E27FC236}">
                <a16:creationId xmlns:a16="http://schemas.microsoft.com/office/drawing/2014/main" id="{738684D1-6D2F-46FB-B3EF-17131FE3275E}"/>
              </a:ext>
            </a:extLst>
          </p:cNvPr>
          <p:cNvSpPr/>
          <p:nvPr/>
        </p:nvSpPr>
        <p:spPr>
          <a:xfrm>
            <a:off x="4931572" y="5950226"/>
            <a:ext cx="1520475" cy="2949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Save</a:t>
            </a:r>
          </a:p>
        </p:txBody>
      </p:sp>
      <p:sp>
        <p:nvSpPr>
          <p:cNvPr id="12" name="Rectangle: Rounded Corners 11">
            <a:extLst>
              <a:ext uri="{FF2B5EF4-FFF2-40B4-BE49-F238E27FC236}">
                <a16:creationId xmlns:a16="http://schemas.microsoft.com/office/drawing/2014/main" id="{83BD9403-03D5-4CA2-9F65-12DEA5AB0C40}"/>
              </a:ext>
            </a:extLst>
          </p:cNvPr>
          <p:cNvSpPr/>
          <p:nvPr/>
        </p:nvSpPr>
        <p:spPr>
          <a:xfrm>
            <a:off x="1330917" y="3422287"/>
            <a:ext cx="6641161" cy="245186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a:solidFill>
                <a:schemeClr val="tx1"/>
              </a:solidFill>
            </a:endParaRPr>
          </a:p>
        </p:txBody>
      </p:sp>
      <p:sp>
        <p:nvSpPr>
          <p:cNvPr id="46" name="Rectangle: Rounded Corners 45">
            <a:extLst>
              <a:ext uri="{FF2B5EF4-FFF2-40B4-BE49-F238E27FC236}">
                <a16:creationId xmlns:a16="http://schemas.microsoft.com/office/drawing/2014/main" id="{FF85AD11-5CCF-431B-8420-A39AC0E13683}"/>
              </a:ext>
            </a:extLst>
          </p:cNvPr>
          <p:cNvSpPr/>
          <p:nvPr/>
        </p:nvSpPr>
        <p:spPr>
          <a:xfrm>
            <a:off x="2126692" y="2445314"/>
            <a:ext cx="701082" cy="264109"/>
          </a:xfrm>
          <a:prstGeom prst="roundRect">
            <a:avLst/>
          </a:prstGeom>
          <a:solidFill>
            <a:srgbClr val="92D05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Yarn</a:t>
            </a:r>
          </a:p>
        </p:txBody>
      </p:sp>
      <p:sp>
        <p:nvSpPr>
          <p:cNvPr id="47" name="Rectangle: Rounded Corners 46">
            <a:extLst>
              <a:ext uri="{FF2B5EF4-FFF2-40B4-BE49-F238E27FC236}">
                <a16:creationId xmlns:a16="http://schemas.microsoft.com/office/drawing/2014/main" id="{4A4E27A3-15B6-4792-A6C8-CB5B0FD85007}"/>
              </a:ext>
            </a:extLst>
          </p:cNvPr>
          <p:cNvSpPr/>
          <p:nvPr/>
        </p:nvSpPr>
        <p:spPr>
          <a:xfrm>
            <a:off x="866453" y="2111388"/>
            <a:ext cx="1520475" cy="38431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Categories:</a:t>
            </a:r>
          </a:p>
        </p:txBody>
      </p:sp>
      <p:sp>
        <p:nvSpPr>
          <p:cNvPr id="48" name="Rectangle: Rounded Corners 47">
            <a:extLst>
              <a:ext uri="{FF2B5EF4-FFF2-40B4-BE49-F238E27FC236}">
                <a16:creationId xmlns:a16="http://schemas.microsoft.com/office/drawing/2014/main" id="{675FC8FD-DE2E-4376-BE7B-2A29993DE7BF}"/>
              </a:ext>
            </a:extLst>
          </p:cNvPr>
          <p:cNvSpPr/>
          <p:nvPr/>
        </p:nvSpPr>
        <p:spPr>
          <a:xfrm>
            <a:off x="4428942" y="2449245"/>
            <a:ext cx="736410"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Markers</a:t>
            </a:r>
          </a:p>
        </p:txBody>
      </p:sp>
      <p:sp>
        <p:nvSpPr>
          <p:cNvPr id="50" name="Rectangle: Rounded Corners 49">
            <a:extLst>
              <a:ext uri="{FF2B5EF4-FFF2-40B4-BE49-F238E27FC236}">
                <a16:creationId xmlns:a16="http://schemas.microsoft.com/office/drawing/2014/main" id="{11C2D33B-FF6F-4869-89D7-F1A088CF2CAA}"/>
              </a:ext>
            </a:extLst>
          </p:cNvPr>
          <p:cNvSpPr/>
          <p:nvPr/>
        </p:nvSpPr>
        <p:spPr>
          <a:xfrm>
            <a:off x="6856825" y="2449246"/>
            <a:ext cx="697046"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Hooks</a:t>
            </a:r>
          </a:p>
        </p:txBody>
      </p:sp>
      <p:sp>
        <p:nvSpPr>
          <p:cNvPr id="52" name="Rectangle: Rounded Corners 51">
            <a:extLst>
              <a:ext uri="{FF2B5EF4-FFF2-40B4-BE49-F238E27FC236}">
                <a16:creationId xmlns:a16="http://schemas.microsoft.com/office/drawing/2014/main" id="{EC5C8FB3-C2DF-444D-B904-CEEFCF3EC4EB}"/>
              </a:ext>
            </a:extLst>
          </p:cNvPr>
          <p:cNvSpPr/>
          <p:nvPr/>
        </p:nvSpPr>
        <p:spPr>
          <a:xfrm>
            <a:off x="1307086" y="3004697"/>
            <a:ext cx="701082"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Acrylic</a:t>
            </a:r>
          </a:p>
        </p:txBody>
      </p:sp>
      <p:sp>
        <p:nvSpPr>
          <p:cNvPr id="53" name="Rectangle: Rounded Corners 52">
            <a:extLst>
              <a:ext uri="{FF2B5EF4-FFF2-40B4-BE49-F238E27FC236}">
                <a16:creationId xmlns:a16="http://schemas.microsoft.com/office/drawing/2014/main" id="{8833B943-6154-4090-9279-E5282FE10DF7}"/>
              </a:ext>
            </a:extLst>
          </p:cNvPr>
          <p:cNvSpPr/>
          <p:nvPr/>
        </p:nvSpPr>
        <p:spPr>
          <a:xfrm>
            <a:off x="2126692" y="3004697"/>
            <a:ext cx="701082"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Cotton</a:t>
            </a:r>
          </a:p>
        </p:txBody>
      </p:sp>
      <p:sp>
        <p:nvSpPr>
          <p:cNvPr id="56" name="Rectangle: Rounded Corners 55">
            <a:extLst>
              <a:ext uri="{FF2B5EF4-FFF2-40B4-BE49-F238E27FC236}">
                <a16:creationId xmlns:a16="http://schemas.microsoft.com/office/drawing/2014/main" id="{71AAA2B3-0CE5-4E2A-85E7-31B3D42DC30C}"/>
              </a:ext>
            </a:extLst>
          </p:cNvPr>
          <p:cNvSpPr/>
          <p:nvPr/>
        </p:nvSpPr>
        <p:spPr>
          <a:xfrm>
            <a:off x="2946298" y="3004697"/>
            <a:ext cx="701082" cy="264109"/>
          </a:xfrm>
          <a:prstGeom prst="roundRect">
            <a:avLst/>
          </a:prstGeom>
          <a:solidFill>
            <a:schemeClr val="accent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Wool</a:t>
            </a:r>
          </a:p>
        </p:txBody>
      </p:sp>
      <p:cxnSp>
        <p:nvCxnSpPr>
          <p:cNvPr id="23" name="Connector: Elbow 22">
            <a:extLst>
              <a:ext uri="{FF2B5EF4-FFF2-40B4-BE49-F238E27FC236}">
                <a16:creationId xmlns:a16="http://schemas.microsoft.com/office/drawing/2014/main" id="{FA4486E5-9F56-47A7-BE82-84CC4B03A134}"/>
              </a:ext>
            </a:extLst>
          </p:cNvPr>
          <p:cNvCxnSpPr>
            <a:stCxn id="46" idx="2"/>
            <a:endCxn id="52" idx="0"/>
          </p:cNvCxnSpPr>
          <p:nvPr/>
        </p:nvCxnSpPr>
        <p:spPr>
          <a:xfrm rot="5400000">
            <a:off x="1919793" y="2447257"/>
            <a:ext cx="295274" cy="81960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nector: Elbow 58">
            <a:extLst>
              <a:ext uri="{FF2B5EF4-FFF2-40B4-BE49-F238E27FC236}">
                <a16:creationId xmlns:a16="http://schemas.microsoft.com/office/drawing/2014/main" id="{3494B093-3AA7-415E-B04E-D2A92A7EB2EA}"/>
              </a:ext>
            </a:extLst>
          </p:cNvPr>
          <p:cNvCxnSpPr>
            <a:cxnSpLocks/>
            <a:stCxn id="46" idx="2"/>
          </p:cNvCxnSpPr>
          <p:nvPr/>
        </p:nvCxnSpPr>
        <p:spPr>
          <a:xfrm rot="5400000">
            <a:off x="2321456" y="2864160"/>
            <a:ext cx="310514" cy="104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or: Elbow 59">
            <a:extLst>
              <a:ext uri="{FF2B5EF4-FFF2-40B4-BE49-F238E27FC236}">
                <a16:creationId xmlns:a16="http://schemas.microsoft.com/office/drawing/2014/main" id="{B20B71D4-CDF5-4499-95F6-9B690149598C}"/>
              </a:ext>
            </a:extLst>
          </p:cNvPr>
          <p:cNvCxnSpPr>
            <a:cxnSpLocks/>
            <a:stCxn id="46" idx="2"/>
            <a:endCxn id="56" idx="0"/>
          </p:cNvCxnSpPr>
          <p:nvPr/>
        </p:nvCxnSpPr>
        <p:spPr>
          <a:xfrm rot="16200000" flipH="1">
            <a:off x="2739399" y="2447257"/>
            <a:ext cx="295274" cy="81960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40" name="Rectangle: Rounded Corners 39">
            <a:extLst>
              <a:ext uri="{FF2B5EF4-FFF2-40B4-BE49-F238E27FC236}">
                <a16:creationId xmlns:a16="http://schemas.microsoft.com/office/drawing/2014/main" id="{316F854F-B30F-43F8-A674-17310DC8F463}"/>
              </a:ext>
            </a:extLst>
          </p:cNvPr>
          <p:cNvSpPr/>
          <p:nvPr/>
        </p:nvSpPr>
        <p:spPr>
          <a:xfrm>
            <a:off x="4264609" y="3004697"/>
            <a:ext cx="1065078"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Stich Markers</a:t>
            </a:r>
            <a:endParaRPr lang="en-US" sz="1200" dirty="0">
              <a:solidFill>
                <a:schemeClr val="tx1"/>
              </a:solidFill>
            </a:endParaRPr>
          </a:p>
        </p:txBody>
      </p:sp>
      <p:cxnSp>
        <p:nvCxnSpPr>
          <p:cNvPr id="10" name="Straight Arrow Connector 9">
            <a:extLst>
              <a:ext uri="{FF2B5EF4-FFF2-40B4-BE49-F238E27FC236}">
                <a16:creationId xmlns:a16="http://schemas.microsoft.com/office/drawing/2014/main" id="{0478BB60-AB04-46ED-9C1A-34795286E83E}"/>
              </a:ext>
            </a:extLst>
          </p:cNvPr>
          <p:cNvCxnSpPr>
            <a:stCxn id="48" idx="2"/>
            <a:endCxn id="40" idx="0"/>
          </p:cNvCxnSpPr>
          <p:nvPr/>
        </p:nvCxnSpPr>
        <p:spPr>
          <a:xfrm>
            <a:off x="4797147" y="2713354"/>
            <a:ext cx="1" cy="2913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Rectangle: Rounded Corners 50">
            <a:extLst>
              <a:ext uri="{FF2B5EF4-FFF2-40B4-BE49-F238E27FC236}">
                <a16:creationId xmlns:a16="http://schemas.microsoft.com/office/drawing/2014/main" id="{253076A6-3ECE-4E8E-A5ED-44AC2CFD095F}"/>
              </a:ext>
            </a:extLst>
          </p:cNvPr>
          <p:cNvSpPr/>
          <p:nvPr/>
        </p:nvSpPr>
        <p:spPr>
          <a:xfrm>
            <a:off x="5700696" y="3004697"/>
            <a:ext cx="852504"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Aluminum</a:t>
            </a:r>
          </a:p>
        </p:txBody>
      </p:sp>
      <p:sp>
        <p:nvSpPr>
          <p:cNvPr id="54" name="Rectangle: Rounded Corners 53">
            <a:extLst>
              <a:ext uri="{FF2B5EF4-FFF2-40B4-BE49-F238E27FC236}">
                <a16:creationId xmlns:a16="http://schemas.microsoft.com/office/drawing/2014/main" id="{E8CD5DE8-730E-4502-B89B-C9452310EA05}"/>
              </a:ext>
            </a:extLst>
          </p:cNvPr>
          <p:cNvSpPr/>
          <p:nvPr/>
        </p:nvSpPr>
        <p:spPr>
          <a:xfrm>
            <a:off x="6779096" y="3004697"/>
            <a:ext cx="852504"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Plastic</a:t>
            </a:r>
          </a:p>
        </p:txBody>
      </p:sp>
      <p:sp>
        <p:nvSpPr>
          <p:cNvPr id="57" name="Rectangle: Rounded Corners 56">
            <a:extLst>
              <a:ext uri="{FF2B5EF4-FFF2-40B4-BE49-F238E27FC236}">
                <a16:creationId xmlns:a16="http://schemas.microsoft.com/office/drawing/2014/main" id="{C922933E-9868-4BB4-95C9-1AFD8EBD1760}"/>
              </a:ext>
            </a:extLst>
          </p:cNvPr>
          <p:cNvSpPr/>
          <p:nvPr/>
        </p:nvSpPr>
        <p:spPr>
          <a:xfrm>
            <a:off x="7857496" y="3004696"/>
            <a:ext cx="852504"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Steel</a:t>
            </a:r>
          </a:p>
        </p:txBody>
      </p:sp>
      <p:cxnSp>
        <p:nvCxnSpPr>
          <p:cNvPr id="13" name="Straight Arrow Connector 12">
            <a:extLst>
              <a:ext uri="{FF2B5EF4-FFF2-40B4-BE49-F238E27FC236}">
                <a16:creationId xmlns:a16="http://schemas.microsoft.com/office/drawing/2014/main" id="{6B69A80A-4087-4B9F-B499-2B0A7AFD5619}"/>
              </a:ext>
            </a:extLst>
          </p:cNvPr>
          <p:cNvCxnSpPr>
            <a:stCxn id="50" idx="2"/>
            <a:endCxn id="54" idx="0"/>
          </p:cNvCxnSpPr>
          <p:nvPr/>
        </p:nvCxnSpPr>
        <p:spPr>
          <a:xfrm>
            <a:off x="7205348" y="2713355"/>
            <a:ext cx="0" cy="291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1998497F-499C-46F8-8658-AB598D2E77D3}"/>
              </a:ext>
            </a:extLst>
          </p:cNvPr>
          <p:cNvCxnSpPr>
            <a:stCxn id="50" idx="2"/>
            <a:endCxn id="57" idx="0"/>
          </p:cNvCxnSpPr>
          <p:nvPr/>
        </p:nvCxnSpPr>
        <p:spPr>
          <a:xfrm rot="16200000" flipH="1">
            <a:off x="7598878" y="2319825"/>
            <a:ext cx="291341" cy="10784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999A50DA-1EF3-4010-85AE-19175C80E823}"/>
              </a:ext>
            </a:extLst>
          </p:cNvPr>
          <p:cNvCxnSpPr>
            <a:stCxn id="50" idx="2"/>
            <a:endCxn id="51" idx="0"/>
          </p:cNvCxnSpPr>
          <p:nvPr/>
        </p:nvCxnSpPr>
        <p:spPr>
          <a:xfrm rot="5400000">
            <a:off x="6520477" y="2319826"/>
            <a:ext cx="291342" cy="10784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A7929BAD-8A35-4642-9B52-66AFA599D3AE}"/>
              </a:ext>
            </a:extLst>
          </p:cNvPr>
          <p:cNvSpPr/>
          <p:nvPr/>
        </p:nvSpPr>
        <p:spPr>
          <a:xfrm>
            <a:off x="1788751" y="5236227"/>
            <a:ext cx="5668610" cy="47975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Durable Material, Rust-Resistant, Sleek Design, Easy Installation, Versatile Usage</a:t>
            </a:r>
          </a:p>
        </p:txBody>
      </p:sp>
      <p:sp>
        <p:nvSpPr>
          <p:cNvPr id="62" name="Rectangle 61">
            <a:extLst>
              <a:ext uri="{FF2B5EF4-FFF2-40B4-BE49-F238E27FC236}">
                <a16:creationId xmlns:a16="http://schemas.microsoft.com/office/drawing/2014/main" id="{0710034E-B848-4A21-ADBF-76E905BB867F}"/>
              </a:ext>
            </a:extLst>
          </p:cNvPr>
          <p:cNvSpPr/>
          <p:nvPr/>
        </p:nvSpPr>
        <p:spPr>
          <a:xfrm>
            <a:off x="1788751" y="3745127"/>
            <a:ext cx="5668610" cy="76069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Wool Yarn is a synthetic fiber yarn made from polyacrylonitrile or polyacrylic. It's a versatile, affordable, and widely used yarn in crochet, knitting, and textile applications.</a:t>
            </a:r>
          </a:p>
        </p:txBody>
      </p:sp>
      <p:sp>
        <p:nvSpPr>
          <p:cNvPr id="63" name="Rectangle: Rounded Corners 62">
            <a:extLst>
              <a:ext uri="{FF2B5EF4-FFF2-40B4-BE49-F238E27FC236}">
                <a16:creationId xmlns:a16="http://schemas.microsoft.com/office/drawing/2014/main" id="{BAD6C0E9-44F6-46B7-8D10-F95A4B94EE43}"/>
              </a:ext>
            </a:extLst>
          </p:cNvPr>
          <p:cNvSpPr/>
          <p:nvPr/>
        </p:nvSpPr>
        <p:spPr>
          <a:xfrm>
            <a:off x="1360650" y="5018441"/>
            <a:ext cx="913080" cy="264109"/>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Properties</a:t>
            </a:r>
          </a:p>
        </p:txBody>
      </p:sp>
      <p:sp>
        <p:nvSpPr>
          <p:cNvPr id="64" name="Rectangle: Rounded Corners 63">
            <a:extLst>
              <a:ext uri="{FF2B5EF4-FFF2-40B4-BE49-F238E27FC236}">
                <a16:creationId xmlns:a16="http://schemas.microsoft.com/office/drawing/2014/main" id="{52850AD5-27D6-45DE-96FC-7C95A0EEE8EF}"/>
              </a:ext>
            </a:extLst>
          </p:cNvPr>
          <p:cNvSpPr/>
          <p:nvPr/>
        </p:nvSpPr>
        <p:spPr>
          <a:xfrm>
            <a:off x="1377657" y="3511737"/>
            <a:ext cx="983313" cy="264109"/>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Description</a:t>
            </a:r>
          </a:p>
        </p:txBody>
      </p:sp>
      <p:sp>
        <p:nvSpPr>
          <p:cNvPr id="65" name="Rectangle: Rounded Corners 64">
            <a:extLst>
              <a:ext uri="{FF2B5EF4-FFF2-40B4-BE49-F238E27FC236}">
                <a16:creationId xmlns:a16="http://schemas.microsoft.com/office/drawing/2014/main" id="{4A53C8A3-78EC-4F6F-B415-D2AB26D53123}"/>
              </a:ext>
            </a:extLst>
          </p:cNvPr>
          <p:cNvSpPr/>
          <p:nvPr/>
        </p:nvSpPr>
        <p:spPr>
          <a:xfrm>
            <a:off x="1332279" y="4524167"/>
            <a:ext cx="983313" cy="264109"/>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Hook Sizes</a:t>
            </a:r>
          </a:p>
        </p:txBody>
      </p:sp>
      <p:sp>
        <p:nvSpPr>
          <p:cNvPr id="66" name="Rectangle 65">
            <a:extLst>
              <a:ext uri="{FF2B5EF4-FFF2-40B4-BE49-F238E27FC236}">
                <a16:creationId xmlns:a16="http://schemas.microsoft.com/office/drawing/2014/main" id="{17482A8C-645C-46C1-8C7D-2288E0FB6271}"/>
              </a:ext>
            </a:extLst>
          </p:cNvPr>
          <p:cNvSpPr/>
          <p:nvPr/>
        </p:nvSpPr>
        <p:spPr>
          <a:xfrm>
            <a:off x="1782539" y="4765074"/>
            <a:ext cx="1514300" cy="2049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3.5mm to 10mm</a:t>
            </a:r>
          </a:p>
        </p:txBody>
      </p:sp>
    </p:spTree>
    <p:extLst>
      <p:ext uri="{BB962C8B-B14F-4D97-AF65-F5344CB8AC3E}">
        <p14:creationId xmlns:p14="http://schemas.microsoft.com/office/powerpoint/2010/main" val="1147162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C0176-47B1-448C-94B1-AFBDF7080941}"/>
              </a:ext>
            </a:extLst>
          </p:cNvPr>
          <p:cNvSpPr>
            <a:spLocks noGrp="1"/>
          </p:cNvSpPr>
          <p:nvPr>
            <p:ph type="title"/>
          </p:nvPr>
        </p:nvSpPr>
        <p:spPr>
          <a:xfrm>
            <a:off x="838200" y="1872059"/>
            <a:ext cx="10515600" cy="3113881"/>
          </a:xfrm>
        </p:spPr>
        <p:txBody>
          <a:bodyPr>
            <a:normAutofit/>
          </a:bodyPr>
          <a:lstStyle/>
          <a:p>
            <a:pPr algn="ctr"/>
            <a:r>
              <a:rPr lang="en-US" sz="9600" b="1" dirty="0">
                <a:solidFill>
                  <a:schemeClr val="bg1"/>
                </a:solidFill>
                <a:latin typeface="Arial" panose="020B0604020202020204" pitchFamily="34" charset="0"/>
                <a:cs typeface="Arial" panose="020B0604020202020204" pitchFamily="34" charset="0"/>
              </a:rPr>
              <a:t>Markers </a:t>
            </a:r>
            <a:r>
              <a:rPr lang="en-US" sz="12400" dirty="0">
                <a:solidFill>
                  <a:schemeClr val="bg1"/>
                </a:solidFill>
              </a:rPr>
              <a:t>Description</a:t>
            </a:r>
          </a:p>
        </p:txBody>
      </p:sp>
    </p:spTree>
    <p:extLst>
      <p:ext uri="{BB962C8B-B14F-4D97-AF65-F5344CB8AC3E}">
        <p14:creationId xmlns:p14="http://schemas.microsoft.com/office/powerpoint/2010/main" val="2967093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24EF284D-AD7E-45FD-A7D7-BAD322B15E3C}"/>
              </a:ext>
            </a:extLst>
          </p:cNvPr>
          <p:cNvSpPr/>
          <p:nvPr/>
        </p:nvSpPr>
        <p:spPr>
          <a:xfrm>
            <a:off x="-2" y="612776"/>
            <a:ext cx="12192000" cy="5896154"/>
          </a:xfrm>
          <a:prstGeom prst="rect">
            <a:avLst/>
          </a:prstGeom>
          <a:solidFill>
            <a:srgbClr val="000000">
              <a:alpha val="41961"/>
            </a:srgbClr>
          </a:solidFill>
          <a:ln>
            <a:noFill/>
          </a:ln>
          <a:effectLst>
            <a:reflection blurRad="6350" stA="50000" endA="300" endPos="90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8ED8A8E8-8D93-4868-8EA3-ADD260D94BA7}"/>
              </a:ext>
            </a:extLst>
          </p:cNvPr>
          <p:cNvGrpSpPr/>
          <p:nvPr/>
        </p:nvGrpSpPr>
        <p:grpSpPr>
          <a:xfrm>
            <a:off x="0" y="-3175"/>
            <a:ext cx="12192000" cy="646176"/>
            <a:chOff x="0" y="-3175"/>
            <a:chExt cx="12192000" cy="646176"/>
          </a:xfrm>
        </p:grpSpPr>
        <p:sp>
          <p:nvSpPr>
            <p:cNvPr id="7" name="Rectangle: Rounded Corners 6">
              <a:extLst>
                <a:ext uri="{FF2B5EF4-FFF2-40B4-BE49-F238E27FC236}">
                  <a16:creationId xmlns:a16="http://schemas.microsoft.com/office/drawing/2014/main" id="{160BB453-C5CB-D0A5-20B6-BD73D049264A}"/>
                </a:ext>
              </a:extLst>
            </p:cNvPr>
            <p:cNvSpPr/>
            <p:nvPr/>
          </p:nvSpPr>
          <p:spPr>
            <a:xfrm>
              <a:off x="0" y="-3175"/>
              <a:ext cx="12192000" cy="646176"/>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hlinkClick r:id="" action="ppaction://noaction"/>
              <a:extLst>
                <a:ext uri="{FF2B5EF4-FFF2-40B4-BE49-F238E27FC236}">
                  <a16:creationId xmlns:a16="http://schemas.microsoft.com/office/drawing/2014/main" id="{973DEC24-0CC9-F775-EC75-691928941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3632" y="64008"/>
              <a:ext cx="499872" cy="499872"/>
            </a:xfrm>
            <a:prstGeom prst="rect">
              <a:avLst/>
            </a:prstGeom>
          </p:spPr>
        </p:pic>
      </p:grpSp>
      <p:sp>
        <p:nvSpPr>
          <p:cNvPr id="22" name="Rectangle: Rounded Corners 21">
            <a:extLst>
              <a:ext uri="{FF2B5EF4-FFF2-40B4-BE49-F238E27FC236}">
                <a16:creationId xmlns:a16="http://schemas.microsoft.com/office/drawing/2014/main" id="{7B68CB9A-0B53-4FF7-9013-B9464D3619C2}"/>
              </a:ext>
            </a:extLst>
          </p:cNvPr>
          <p:cNvSpPr/>
          <p:nvPr/>
        </p:nvSpPr>
        <p:spPr>
          <a:xfrm>
            <a:off x="194570" y="1910859"/>
            <a:ext cx="11838934" cy="4521998"/>
          </a:xfrm>
          <a:prstGeom prst="roundRect">
            <a:avLst/>
          </a:prstGeom>
          <a:solidFill>
            <a:schemeClr val="tx1">
              <a:lumMod val="75000"/>
              <a:lumOff val="2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dirty="0"/>
          </a:p>
        </p:txBody>
      </p:sp>
      <p:sp>
        <p:nvSpPr>
          <p:cNvPr id="26" name="Rectangle: Rounded Corners 25">
            <a:hlinkClick r:id="rId4" action="ppaction://hlinksldjump"/>
            <a:extLst>
              <a:ext uri="{FF2B5EF4-FFF2-40B4-BE49-F238E27FC236}">
                <a16:creationId xmlns:a16="http://schemas.microsoft.com/office/drawing/2014/main" id="{B7E31600-594D-4858-8BD3-6B4672A54815}"/>
              </a:ext>
            </a:extLst>
          </p:cNvPr>
          <p:cNvSpPr/>
          <p:nvPr/>
        </p:nvSpPr>
        <p:spPr>
          <a:xfrm>
            <a:off x="194570" y="51816"/>
            <a:ext cx="1837430" cy="499872"/>
          </a:xfrm>
          <a:prstGeom prst="roundRect">
            <a:avLst/>
          </a:prstGeom>
          <a:noFill/>
        </p:spPr>
        <p:style>
          <a:lnRef idx="0">
            <a:schemeClr val="dk1"/>
          </a:lnRef>
          <a:fillRef idx="3">
            <a:schemeClr val="dk1"/>
          </a:fillRef>
          <a:effectRef idx="3">
            <a:schemeClr val="dk1"/>
          </a:effectRef>
          <a:fontRef idx="minor">
            <a:schemeClr val="lt1"/>
          </a:fontRef>
        </p:style>
        <p:txBody>
          <a:bodyPr rtlCol="0" anchor="ctr"/>
          <a:lstStyle/>
          <a:p>
            <a:pPr algn="ctr"/>
            <a:r>
              <a:rPr lang="en-US" dirty="0">
                <a:latin typeface="Algerian" panose="04020705040A02060702" pitchFamily="82" charset="0"/>
                <a:cs typeface="Arial" panose="020B0604020202020204" pitchFamily="34" charset="0"/>
              </a:rPr>
              <a:t>Admin</a:t>
            </a:r>
          </a:p>
        </p:txBody>
      </p:sp>
      <p:sp>
        <p:nvSpPr>
          <p:cNvPr id="15" name="Rectangle: Rounded Corners 14">
            <a:hlinkClick r:id="" action="ppaction://noaction"/>
            <a:extLst>
              <a:ext uri="{FF2B5EF4-FFF2-40B4-BE49-F238E27FC236}">
                <a16:creationId xmlns:a16="http://schemas.microsoft.com/office/drawing/2014/main" id="{008ABFA6-0212-42FA-96F0-5707626E9E45}"/>
              </a:ext>
            </a:extLst>
          </p:cNvPr>
          <p:cNvSpPr/>
          <p:nvPr/>
        </p:nvSpPr>
        <p:spPr>
          <a:xfrm>
            <a:off x="1032568" y="796483"/>
            <a:ext cx="10126863" cy="960894"/>
          </a:xfrm>
          <a:prstGeom prst="round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atin typeface="Arial" panose="020B0604020202020204" pitchFamily="34" charset="0"/>
                <a:cs typeface="Arial" panose="020B0604020202020204" pitchFamily="34" charset="0"/>
              </a:rPr>
              <a:t>Markers Description</a:t>
            </a:r>
            <a:endParaRPr lang="en-US" sz="1200" b="1" u="sng" dirty="0">
              <a:solidFill>
                <a:schemeClr val="accent1"/>
              </a:solidFill>
              <a:latin typeface="Arial" panose="020B0604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20B6F0C1-7D76-46A6-A91C-6C10CA115DC6}"/>
              </a:ext>
            </a:extLst>
          </p:cNvPr>
          <p:cNvGrpSpPr/>
          <p:nvPr/>
        </p:nvGrpSpPr>
        <p:grpSpPr>
          <a:xfrm>
            <a:off x="0" y="6524170"/>
            <a:ext cx="12192000" cy="348343"/>
            <a:chOff x="0" y="6524170"/>
            <a:chExt cx="12192000" cy="348343"/>
          </a:xfrm>
        </p:grpSpPr>
        <p:grpSp>
          <p:nvGrpSpPr>
            <p:cNvPr id="17" name="Group 16">
              <a:extLst>
                <a:ext uri="{FF2B5EF4-FFF2-40B4-BE49-F238E27FC236}">
                  <a16:creationId xmlns:a16="http://schemas.microsoft.com/office/drawing/2014/main" id="{A5006828-737E-42AA-AB11-F67F6C63B65B}"/>
                </a:ext>
              </a:extLst>
            </p:cNvPr>
            <p:cNvGrpSpPr/>
            <p:nvPr/>
          </p:nvGrpSpPr>
          <p:grpSpPr>
            <a:xfrm>
              <a:off x="0" y="6524170"/>
              <a:ext cx="12192000" cy="348343"/>
              <a:chOff x="0" y="6524170"/>
              <a:chExt cx="12192000" cy="348343"/>
            </a:xfrm>
          </p:grpSpPr>
          <p:sp>
            <p:nvSpPr>
              <p:cNvPr id="34" name="Rectangle: Rounded Corners 33">
                <a:extLst>
                  <a:ext uri="{FF2B5EF4-FFF2-40B4-BE49-F238E27FC236}">
                    <a16:creationId xmlns:a16="http://schemas.microsoft.com/office/drawing/2014/main" id="{409FEA00-48E4-49D5-BF9B-21710C45C2B0}"/>
                  </a:ext>
                </a:extLst>
              </p:cNvPr>
              <p:cNvSpPr/>
              <p:nvPr/>
            </p:nvSpPr>
            <p:spPr>
              <a:xfrm>
                <a:off x="0" y="6524170"/>
                <a:ext cx="12192000" cy="34834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8C12EDE-A1BD-407E-A559-93C328CCD376}"/>
                  </a:ext>
                </a:extLst>
              </p:cNvPr>
              <p:cNvSpPr/>
              <p:nvPr/>
            </p:nvSpPr>
            <p:spPr>
              <a:xfrm>
                <a:off x="4325938" y="6568849"/>
                <a:ext cx="3540125" cy="2494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All rights reserved © 2024 Pyat 7</a:t>
                </a:r>
              </a:p>
            </p:txBody>
          </p:sp>
        </p:grpSp>
        <p:grpSp>
          <p:nvGrpSpPr>
            <p:cNvPr id="18" name="Group 17">
              <a:extLst>
                <a:ext uri="{FF2B5EF4-FFF2-40B4-BE49-F238E27FC236}">
                  <a16:creationId xmlns:a16="http://schemas.microsoft.com/office/drawing/2014/main" id="{B14ABA6B-0790-4275-95B4-353D16516901}"/>
                </a:ext>
              </a:extLst>
            </p:cNvPr>
            <p:cNvGrpSpPr/>
            <p:nvPr/>
          </p:nvGrpSpPr>
          <p:grpSpPr>
            <a:xfrm>
              <a:off x="9719746" y="6600793"/>
              <a:ext cx="2011656" cy="256480"/>
              <a:chOff x="9719746" y="6600793"/>
              <a:chExt cx="2011656" cy="256480"/>
            </a:xfrm>
          </p:grpSpPr>
          <p:sp>
            <p:nvSpPr>
              <p:cNvPr id="32" name="Rectangle: Rounded Corners 31">
                <a:hlinkClick r:id="" action="ppaction://noaction"/>
                <a:extLst>
                  <a:ext uri="{FF2B5EF4-FFF2-40B4-BE49-F238E27FC236}">
                    <a16:creationId xmlns:a16="http://schemas.microsoft.com/office/drawing/2014/main" id="{54B04D2C-CDDD-4616-9862-2EE33D50B603}"/>
                  </a:ext>
                </a:extLst>
              </p:cNvPr>
              <p:cNvSpPr/>
              <p:nvPr/>
            </p:nvSpPr>
            <p:spPr>
              <a:xfrm>
                <a:off x="9719746" y="6600793"/>
                <a:ext cx="1324470"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Terms and Policy</a:t>
                </a:r>
              </a:p>
            </p:txBody>
          </p:sp>
          <p:sp>
            <p:nvSpPr>
              <p:cNvPr id="33" name="Rectangle: Rounded Corners 32">
                <a:hlinkClick r:id="" action="ppaction://noaction"/>
                <a:extLst>
                  <a:ext uri="{FF2B5EF4-FFF2-40B4-BE49-F238E27FC236}">
                    <a16:creationId xmlns:a16="http://schemas.microsoft.com/office/drawing/2014/main" id="{6372219E-7D09-4030-8F66-BF41EA2F0A2F}"/>
                  </a:ext>
                </a:extLst>
              </p:cNvPr>
              <p:cNvSpPr/>
              <p:nvPr/>
            </p:nvSpPr>
            <p:spPr>
              <a:xfrm>
                <a:off x="11151811" y="6607809"/>
                <a:ext cx="579591"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About</a:t>
                </a:r>
              </a:p>
            </p:txBody>
          </p:sp>
        </p:grpSp>
        <p:grpSp>
          <p:nvGrpSpPr>
            <p:cNvPr id="20" name="Group 19">
              <a:extLst>
                <a:ext uri="{FF2B5EF4-FFF2-40B4-BE49-F238E27FC236}">
                  <a16:creationId xmlns:a16="http://schemas.microsoft.com/office/drawing/2014/main" id="{ECEEB379-2466-4A47-8CF4-BC9B1B11AFCC}"/>
                </a:ext>
              </a:extLst>
            </p:cNvPr>
            <p:cNvGrpSpPr/>
            <p:nvPr/>
          </p:nvGrpSpPr>
          <p:grpSpPr>
            <a:xfrm>
              <a:off x="166789" y="6598734"/>
              <a:ext cx="1599857" cy="230072"/>
              <a:chOff x="166789" y="6598734"/>
              <a:chExt cx="1599857" cy="230072"/>
            </a:xfrm>
          </p:grpSpPr>
          <p:pic>
            <p:nvPicPr>
              <p:cNvPr id="27" name="Picture 26">
                <a:hlinkClick r:id="rId5"/>
                <a:extLst>
                  <a:ext uri="{FF2B5EF4-FFF2-40B4-BE49-F238E27FC236}">
                    <a16:creationId xmlns:a16="http://schemas.microsoft.com/office/drawing/2014/main" id="{4D3C0E84-8E02-4DFB-928B-439B164E97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789" y="6607839"/>
                <a:ext cx="220967" cy="220967"/>
              </a:xfrm>
              <a:prstGeom prst="rect">
                <a:avLst/>
              </a:prstGeom>
            </p:spPr>
          </p:pic>
          <p:pic>
            <p:nvPicPr>
              <p:cNvPr id="28" name="Picture 27">
                <a:hlinkClick r:id="rId7"/>
                <a:extLst>
                  <a:ext uri="{FF2B5EF4-FFF2-40B4-BE49-F238E27FC236}">
                    <a16:creationId xmlns:a16="http://schemas.microsoft.com/office/drawing/2014/main" id="{9A9EFE71-022F-45BA-A3DF-A8439800F2AB}"/>
                  </a:ext>
                </a:extLst>
              </p:cNvPr>
              <p:cNvPicPr>
                <a:picLocks noChangeAspect="1"/>
              </p:cNvPicPr>
              <p:nvPr/>
            </p:nvPicPr>
            <p:blipFill rotWithShape="1">
              <a:blip r:embed="rId8">
                <a:extLst>
                  <a:ext uri="{28A0092B-C50C-407E-A947-70E740481C1C}">
                    <a14:useLocalDpi xmlns:a14="http://schemas.microsoft.com/office/drawing/2010/main" val="0"/>
                  </a:ext>
                </a:extLst>
              </a:blip>
              <a:srcRect t="14817" b="8315"/>
              <a:stretch/>
            </p:blipFill>
            <p:spPr>
              <a:xfrm>
                <a:off x="506232" y="6628814"/>
                <a:ext cx="259957" cy="199828"/>
              </a:xfrm>
              <a:prstGeom prst="rect">
                <a:avLst/>
              </a:prstGeom>
            </p:spPr>
          </p:pic>
          <p:pic>
            <p:nvPicPr>
              <p:cNvPr id="29" name="Picture 28">
                <a:hlinkClick r:id="rId9"/>
                <a:extLst>
                  <a:ext uri="{FF2B5EF4-FFF2-40B4-BE49-F238E27FC236}">
                    <a16:creationId xmlns:a16="http://schemas.microsoft.com/office/drawing/2014/main" id="{9BB836B5-EECF-43A2-AB03-0A53851946A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8197" y="6613774"/>
                <a:ext cx="199828" cy="199828"/>
              </a:xfrm>
              <a:prstGeom prst="rect">
                <a:avLst/>
              </a:prstGeom>
            </p:spPr>
          </p:pic>
          <p:pic>
            <p:nvPicPr>
              <p:cNvPr id="30" name="Picture 29">
                <a:hlinkClick r:id="rId11"/>
                <a:extLst>
                  <a:ext uri="{FF2B5EF4-FFF2-40B4-BE49-F238E27FC236}">
                    <a16:creationId xmlns:a16="http://schemas.microsoft.com/office/drawing/2014/main" id="{2BB7D960-A7D3-40CF-83BF-942F8EEA8D43}"/>
                  </a:ext>
                </a:extLst>
              </p:cNvPr>
              <p:cNvPicPr>
                <a:picLocks noChangeAspect="1"/>
              </p:cNvPicPr>
              <p:nvPr/>
            </p:nvPicPr>
            <p:blipFill rotWithShape="1">
              <a:blip r:embed="rId12">
                <a:extLst>
                  <a:ext uri="{28A0092B-C50C-407E-A947-70E740481C1C}">
                    <a14:useLocalDpi xmlns:a14="http://schemas.microsoft.com/office/drawing/2010/main" val="0"/>
                  </a:ext>
                </a:extLst>
              </a:blip>
              <a:srcRect l="23697" r="21711"/>
              <a:stretch/>
            </p:blipFill>
            <p:spPr>
              <a:xfrm>
                <a:off x="1224902" y="6634854"/>
                <a:ext cx="177654" cy="178748"/>
              </a:xfrm>
              <a:prstGeom prst="rect">
                <a:avLst/>
              </a:prstGeom>
            </p:spPr>
          </p:pic>
          <p:pic>
            <p:nvPicPr>
              <p:cNvPr id="31" name="Picture 30">
                <a:hlinkClick r:id="rId13"/>
                <a:extLst>
                  <a:ext uri="{FF2B5EF4-FFF2-40B4-BE49-F238E27FC236}">
                    <a16:creationId xmlns:a16="http://schemas.microsoft.com/office/drawing/2014/main" id="{9541C7A7-A0AC-44F1-BF1E-40DCAB56CEF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36738" y="6598734"/>
                <a:ext cx="229908" cy="229908"/>
              </a:xfrm>
              <a:prstGeom prst="rect">
                <a:avLst/>
              </a:prstGeom>
            </p:spPr>
          </p:pic>
        </p:grpSp>
      </p:grpSp>
      <p:sp>
        <p:nvSpPr>
          <p:cNvPr id="74" name="Rectangle: Rounded Corners 73">
            <a:hlinkClick r:id="" action="ppaction://noaction"/>
            <a:extLst>
              <a:ext uri="{FF2B5EF4-FFF2-40B4-BE49-F238E27FC236}">
                <a16:creationId xmlns:a16="http://schemas.microsoft.com/office/drawing/2014/main" id="{59DF5B57-9BEB-4873-98B1-4620FD7ADEDB}"/>
              </a:ext>
            </a:extLst>
          </p:cNvPr>
          <p:cNvSpPr/>
          <p:nvPr/>
        </p:nvSpPr>
        <p:spPr>
          <a:xfrm>
            <a:off x="2891792" y="64008"/>
            <a:ext cx="1731264" cy="49987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Category</a:t>
            </a:r>
          </a:p>
        </p:txBody>
      </p:sp>
      <p:sp>
        <p:nvSpPr>
          <p:cNvPr id="37" name="Rectangle: Rounded Corners 36">
            <a:extLst>
              <a:ext uri="{FF2B5EF4-FFF2-40B4-BE49-F238E27FC236}">
                <a16:creationId xmlns:a16="http://schemas.microsoft.com/office/drawing/2014/main" id="{943DCEAF-2BE8-465A-80DB-9E7AECD4DD54}"/>
              </a:ext>
            </a:extLst>
          </p:cNvPr>
          <p:cNvSpPr/>
          <p:nvPr/>
        </p:nvSpPr>
        <p:spPr>
          <a:xfrm>
            <a:off x="878197" y="2055120"/>
            <a:ext cx="10447349" cy="4256521"/>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endParaRPr>
          </a:p>
        </p:txBody>
      </p:sp>
      <p:sp>
        <p:nvSpPr>
          <p:cNvPr id="4" name="Rectangle 3">
            <a:extLst>
              <a:ext uri="{FF2B5EF4-FFF2-40B4-BE49-F238E27FC236}">
                <a16:creationId xmlns:a16="http://schemas.microsoft.com/office/drawing/2014/main" id="{446A32F1-8D93-4900-8210-4B347C2B8BF7}"/>
              </a:ext>
            </a:extLst>
          </p:cNvPr>
          <p:cNvSpPr/>
          <p:nvPr/>
        </p:nvSpPr>
        <p:spPr>
          <a:xfrm>
            <a:off x="8983870" y="2769704"/>
            <a:ext cx="1934817" cy="165652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9B23CD-CC41-41C2-A594-ED95EDF9A06A}"/>
              </a:ext>
            </a:extLst>
          </p:cNvPr>
          <p:cNvSpPr/>
          <p:nvPr/>
        </p:nvSpPr>
        <p:spPr>
          <a:xfrm>
            <a:off x="9191040" y="4513447"/>
            <a:ext cx="1520475" cy="3843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Upload Image</a:t>
            </a:r>
          </a:p>
        </p:txBody>
      </p:sp>
      <p:sp>
        <p:nvSpPr>
          <p:cNvPr id="43" name="Rectangle: Rounded Corners 42">
            <a:extLst>
              <a:ext uri="{FF2B5EF4-FFF2-40B4-BE49-F238E27FC236}">
                <a16:creationId xmlns:a16="http://schemas.microsoft.com/office/drawing/2014/main" id="{738684D1-6D2F-46FB-B3EF-17131FE3275E}"/>
              </a:ext>
            </a:extLst>
          </p:cNvPr>
          <p:cNvSpPr/>
          <p:nvPr/>
        </p:nvSpPr>
        <p:spPr>
          <a:xfrm>
            <a:off x="4931572" y="5950226"/>
            <a:ext cx="1520475" cy="2949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Save</a:t>
            </a:r>
          </a:p>
        </p:txBody>
      </p:sp>
      <p:sp>
        <p:nvSpPr>
          <p:cNvPr id="12" name="Rectangle: Rounded Corners 11">
            <a:extLst>
              <a:ext uri="{FF2B5EF4-FFF2-40B4-BE49-F238E27FC236}">
                <a16:creationId xmlns:a16="http://schemas.microsoft.com/office/drawing/2014/main" id="{83BD9403-03D5-4CA2-9F65-12DEA5AB0C40}"/>
              </a:ext>
            </a:extLst>
          </p:cNvPr>
          <p:cNvSpPr/>
          <p:nvPr/>
        </p:nvSpPr>
        <p:spPr>
          <a:xfrm>
            <a:off x="1330917" y="3422287"/>
            <a:ext cx="6641161" cy="245186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a:solidFill>
                <a:schemeClr val="tx1"/>
              </a:solidFill>
            </a:endParaRPr>
          </a:p>
        </p:txBody>
      </p:sp>
      <p:sp>
        <p:nvSpPr>
          <p:cNvPr id="46" name="Rectangle: Rounded Corners 45">
            <a:extLst>
              <a:ext uri="{FF2B5EF4-FFF2-40B4-BE49-F238E27FC236}">
                <a16:creationId xmlns:a16="http://schemas.microsoft.com/office/drawing/2014/main" id="{FF85AD11-5CCF-431B-8420-A39AC0E13683}"/>
              </a:ext>
            </a:extLst>
          </p:cNvPr>
          <p:cNvSpPr/>
          <p:nvPr/>
        </p:nvSpPr>
        <p:spPr>
          <a:xfrm>
            <a:off x="2126692" y="2445314"/>
            <a:ext cx="701082"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Yarn</a:t>
            </a:r>
          </a:p>
        </p:txBody>
      </p:sp>
      <p:sp>
        <p:nvSpPr>
          <p:cNvPr id="47" name="Rectangle: Rounded Corners 46">
            <a:extLst>
              <a:ext uri="{FF2B5EF4-FFF2-40B4-BE49-F238E27FC236}">
                <a16:creationId xmlns:a16="http://schemas.microsoft.com/office/drawing/2014/main" id="{4A4E27A3-15B6-4792-A6C8-CB5B0FD85007}"/>
              </a:ext>
            </a:extLst>
          </p:cNvPr>
          <p:cNvSpPr/>
          <p:nvPr/>
        </p:nvSpPr>
        <p:spPr>
          <a:xfrm>
            <a:off x="866453" y="2111388"/>
            <a:ext cx="1520475" cy="38431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Categories:</a:t>
            </a:r>
          </a:p>
        </p:txBody>
      </p:sp>
      <p:sp>
        <p:nvSpPr>
          <p:cNvPr id="48" name="Rectangle: Rounded Corners 47">
            <a:extLst>
              <a:ext uri="{FF2B5EF4-FFF2-40B4-BE49-F238E27FC236}">
                <a16:creationId xmlns:a16="http://schemas.microsoft.com/office/drawing/2014/main" id="{675FC8FD-DE2E-4376-BE7B-2A29993DE7BF}"/>
              </a:ext>
            </a:extLst>
          </p:cNvPr>
          <p:cNvSpPr/>
          <p:nvPr/>
        </p:nvSpPr>
        <p:spPr>
          <a:xfrm>
            <a:off x="4428942" y="2449245"/>
            <a:ext cx="736410" cy="264109"/>
          </a:xfrm>
          <a:prstGeom prst="roundRect">
            <a:avLst/>
          </a:prstGeom>
          <a:solidFill>
            <a:srgbClr val="92D05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Markers</a:t>
            </a:r>
          </a:p>
        </p:txBody>
      </p:sp>
      <p:sp>
        <p:nvSpPr>
          <p:cNvPr id="50" name="Rectangle: Rounded Corners 49">
            <a:extLst>
              <a:ext uri="{FF2B5EF4-FFF2-40B4-BE49-F238E27FC236}">
                <a16:creationId xmlns:a16="http://schemas.microsoft.com/office/drawing/2014/main" id="{11C2D33B-FF6F-4869-89D7-F1A088CF2CAA}"/>
              </a:ext>
            </a:extLst>
          </p:cNvPr>
          <p:cNvSpPr/>
          <p:nvPr/>
        </p:nvSpPr>
        <p:spPr>
          <a:xfrm>
            <a:off x="6856825" y="2449246"/>
            <a:ext cx="697046"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Hooks</a:t>
            </a:r>
          </a:p>
        </p:txBody>
      </p:sp>
      <p:sp>
        <p:nvSpPr>
          <p:cNvPr id="52" name="Rectangle: Rounded Corners 51">
            <a:extLst>
              <a:ext uri="{FF2B5EF4-FFF2-40B4-BE49-F238E27FC236}">
                <a16:creationId xmlns:a16="http://schemas.microsoft.com/office/drawing/2014/main" id="{EC5C8FB3-C2DF-444D-B904-CEEFCF3EC4EB}"/>
              </a:ext>
            </a:extLst>
          </p:cNvPr>
          <p:cNvSpPr/>
          <p:nvPr/>
        </p:nvSpPr>
        <p:spPr>
          <a:xfrm>
            <a:off x="1307086" y="3004697"/>
            <a:ext cx="701082"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Acrylic</a:t>
            </a:r>
          </a:p>
        </p:txBody>
      </p:sp>
      <p:sp>
        <p:nvSpPr>
          <p:cNvPr id="53" name="Rectangle: Rounded Corners 52">
            <a:extLst>
              <a:ext uri="{FF2B5EF4-FFF2-40B4-BE49-F238E27FC236}">
                <a16:creationId xmlns:a16="http://schemas.microsoft.com/office/drawing/2014/main" id="{8833B943-6154-4090-9279-E5282FE10DF7}"/>
              </a:ext>
            </a:extLst>
          </p:cNvPr>
          <p:cNvSpPr/>
          <p:nvPr/>
        </p:nvSpPr>
        <p:spPr>
          <a:xfrm>
            <a:off x="2126692" y="3004697"/>
            <a:ext cx="701082"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Cotton</a:t>
            </a:r>
          </a:p>
        </p:txBody>
      </p:sp>
      <p:sp>
        <p:nvSpPr>
          <p:cNvPr id="56" name="Rectangle: Rounded Corners 55">
            <a:extLst>
              <a:ext uri="{FF2B5EF4-FFF2-40B4-BE49-F238E27FC236}">
                <a16:creationId xmlns:a16="http://schemas.microsoft.com/office/drawing/2014/main" id="{71AAA2B3-0CE5-4E2A-85E7-31B3D42DC30C}"/>
              </a:ext>
            </a:extLst>
          </p:cNvPr>
          <p:cNvSpPr/>
          <p:nvPr/>
        </p:nvSpPr>
        <p:spPr>
          <a:xfrm>
            <a:off x="2946298" y="3004697"/>
            <a:ext cx="701082"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Wool</a:t>
            </a:r>
          </a:p>
        </p:txBody>
      </p:sp>
      <p:cxnSp>
        <p:nvCxnSpPr>
          <p:cNvPr id="23" name="Connector: Elbow 22">
            <a:extLst>
              <a:ext uri="{FF2B5EF4-FFF2-40B4-BE49-F238E27FC236}">
                <a16:creationId xmlns:a16="http://schemas.microsoft.com/office/drawing/2014/main" id="{FA4486E5-9F56-47A7-BE82-84CC4B03A134}"/>
              </a:ext>
            </a:extLst>
          </p:cNvPr>
          <p:cNvCxnSpPr>
            <a:stCxn id="46" idx="2"/>
            <a:endCxn id="52" idx="0"/>
          </p:cNvCxnSpPr>
          <p:nvPr/>
        </p:nvCxnSpPr>
        <p:spPr>
          <a:xfrm rot="5400000">
            <a:off x="1919793" y="2447257"/>
            <a:ext cx="295274" cy="81960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nector: Elbow 58">
            <a:extLst>
              <a:ext uri="{FF2B5EF4-FFF2-40B4-BE49-F238E27FC236}">
                <a16:creationId xmlns:a16="http://schemas.microsoft.com/office/drawing/2014/main" id="{3494B093-3AA7-415E-B04E-D2A92A7EB2EA}"/>
              </a:ext>
            </a:extLst>
          </p:cNvPr>
          <p:cNvCxnSpPr>
            <a:cxnSpLocks/>
            <a:stCxn id="46" idx="2"/>
          </p:cNvCxnSpPr>
          <p:nvPr/>
        </p:nvCxnSpPr>
        <p:spPr>
          <a:xfrm rot="5400000">
            <a:off x="2321456" y="2864160"/>
            <a:ext cx="310514" cy="104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or: Elbow 59">
            <a:extLst>
              <a:ext uri="{FF2B5EF4-FFF2-40B4-BE49-F238E27FC236}">
                <a16:creationId xmlns:a16="http://schemas.microsoft.com/office/drawing/2014/main" id="{B20B71D4-CDF5-4499-95F6-9B690149598C}"/>
              </a:ext>
            </a:extLst>
          </p:cNvPr>
          <p:cNvCxnSpPr>
            <a:cxnSpLocks/>
            <a:stCxn id="46" idx="2"/>
            <a:endCxn id="56" idx="0"/>
          </p:cNvCxnSpPr>
          <p:nvPr/>
        </p:nvCxnSpPr>
        <p:spPr>
          <a:xfrm rot="16200000" flipH="1">
            <a:off x="2739399" y="2447257"/>
            <a:ext cx="295274" cy="81960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40" name="Rectangle: Rounded Corners 39">
            <a:extLst>
              <a:ext uri="{FF2B5EF4-FFF2-40B4-BE49-F238E27FC236}">
                <a16:creationId xmlns:a16="http://schemas.microsoft.com/office/drawing/2014/main" id="{316F854F-B30F-43F8-A674-17310DC8F463}"/>
              </a:ext>
            </a:extLst>
          </p:cNvPr>
          <p:cNvSpPr/>
          <p:nvPr/>
        </p:nvSpPr>
        <p:spPr>
          <a:xfrm>
            <a:off x="4264609" y="3004697"/>
            <a:ext cx="1065078" cy="264109"/>
          </a:xfrm>
          <a:prstGeom prst="roundRect">
            <a:avLst/>
          </a:prstGeom>
          <a:solidFill>
            <a:schemeClr val="accent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Stich Markers</a:t>
            </a:r>
            <a:endParaRPr lang="en-US" sz="1200" dirty="0">
              <a:solidFill>
                <a:schemeClr val="tx1"/>
              </a:solidFill>
            </a:endParaRPr>
          </a:p>
        </p:txBody>
      </p:sp>
      <p:cxnSp>
        <p:nvCxnSpPr>
          <p:cNvPr id="10" name="Straight Arrow Connector 9">
            <a:extLst>
              <a:ext uri="{FF2B5EF4-FFF2-40B4-BE49-F238E27FC236}">
                <a16:creationId xmlns:a16="http://schemas.microsoft.com/office/drawing/2014/main" id="{0478BB60-AB04-46ED-9C1A-34795286E83E}"/>
              </a:ext>
            </a:extLst>
          </p:cNvPr>
          <p:cNvCxnSpPr>
            <a:stCxn id="48" idx="2"/>
            <a:endCxn id="40" idx="0"/>
          </p:cNvCxnSpPr>
          <p:nvPr/>
        </p:nvCxnSpPr>
        <p:spPr>
          <a:xfrm>
            <a:off x="4797147" y="2713354"/>
            <a:ext cx="1" cy="2913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Rectangle: Rounded Corners 50">
            <a:extLst>
              <a:ext uri="{FF2B5EF4-FFF2-40B4-BE49-F238E27FC236}">
                <a16:creationId xmlns:a16="http://schemas.microsoft.com/office/drawing/2014/main" id="{253076A6-3ECE-4E8E-A5ED-44AC2CFD095F}"/>
              </a:ext>
            </a:extLst>
          </p:cNvPr>
          <p:cNvSpPr/>
          <p:nvPr/>
        </p:nvSpPr>
        <p:spPr>
          <a:xfrm>
            <a:off x="5700696" y="3004697"/>
            <a:ext cx="852504"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Aluminum</a:t>
            </a:r>
          </a:p>
        </p:txBody>
      </p:sp>
      <p:sp>
        <p:nvSpPr>
          <p:cNvPr id="54" name="Rectangle: Rounded Corners 53">
            <a:extLst>
              <a:ext uri="{FF2B5EF4-FFF2-40B4-BE49-F238E27FC236}">
                <a16:creationId xmlns:a16="http://schemas.microsoft.com/office/drawing/2014/main" id="{E8CD5DE8-730E-4502-B89B-C9452310EA05}"/>
              </a:ext>
            </a:extLst>
          </p:cNvPr>
          <p:cNvSpPr/>
          <p:nvPr/>
        </p:nvSpPr>
        <p:spPr>
          <a:xfrm>
            <a:off x="6779096" y="3004697"/>
            <a:ext cx="852504"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Plastic</a:t>
            </a:r>
          </a:p>
        </p:txBody>
      </p:sp>
      <p:sp>
        <p:nvSpPr>
          <p:cNvPr id="57" name="Rectangle: Rounded Corners 56">
            <a:extLst>
              <a:ext uri="{FF2B5EF4-FFF2-40B4-BE49-F238E27FC236}">
                <a16:creationId xmlns:a16="http://schemas.microsoft.com/office/drawing/2014/main" id="{C922933E-9868-4BB4-95C9-1AFD8EBD1760}"/>
              </a:ext>
            </a:extLst>
          </p:cNvPr>
          <p:cNvSpPr/>
          <p:nvPr/>
        </p:nvSpPr>
        <p:spPr>
          <a:xfrm>
            <a:off x="7857496" y="3004696"/>
            <a:ext cx="852504"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Steel</a:t>
            </a:r>
          </a:p>
        </p:txBody>
      </p:sp>
      <p:cxnSp>
        <p:nvCxnSpPr>
          <p:cNvPr id="13" name="Straight Arrow Connector 12">
            <a:extLst>
              <a:ext uri="{FF2B5EF4-FFF2-40B4-BE49-F238E27FC236}">
                <a16:creationId xmlns:a16="http://schemas.microsoft.com/office/drawing/2014/main" id="{6B69A80A-4087-4B9F-B499-2B0A7AFD5619}"/>
              </a:ext>
            </a:extLst>
          </p:cNvPr>
          <p:cNvCxnSpPr>
            <a:stCxn id="50" idx="2"/>
            <a:endCxn id="54" idx="0"/>
          </p:cNvCxnSpPr>
          <p:nvPr/>
        </p:nvCxnSpPr>
        <p:spPr>
          <a:xfrm>
            <a:off x="7205348" y="2713355"/>
            <a:ext cx="0" cy="291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1998497F-499C-46F8-8658-AB598D2E77D3}"/>
              </a:ext>
            </a:extLst>
          </p:cNvPr>
          <p:cNvCxnSpPr>
            <a:stCxn id="50" idx="2"/>
            <a:endCxn id="57" idx="0"/>
          </p:cNvCxnSpPr>
          <p:nvPr/>
        </p:nvCxnSpPr>
        <p:spPr>
          <a:xfrm rot="16200000" flipH="1">
            <a:off x="7598878" y="2319825"/>
            <a:ext cx="291341" cy="10784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999A50DA-1EF3-4010-85AE-19175C80E823}"/>
              </a:ext>
            </a:extLst>
          </p:cNvPr>
          <p:cNvCxnSpPr>
            <a:stCxn id="50" idx="2"/>
            <a:endCxn id="51" idx="0"/>
          </p:cNvCxnSpPr>
          <p:nvPr/>
        </p:nvCxnSpPr>
        <p:spPr>
          <a:xfrm rot="5400000">
            <a:off x="6520477" y="2319826"/>
            <a:ext cx="291342" cy="10784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A7929BAD-8A35-4642-9B52-66AFA599D3AE}"/>
              </a:ext>
            </a:extLst>
          </p:cNvPr>
          <p:cNvSpPr/>
          <p:nvPr/>
        </p:nvSpPr>
        <p:spPr>
          <a:xfrm>
            <a:off x="1788751" y="4771990"/>
            <a:ext cx="5668610" cy="47975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Red, Orange,  Green, Blue, Black, Violet</a:t>
            </a:r>
          </a:p>
        </p:txBody>
      </p:sp>
      <p:sp>
        <p:nvSpPr>
          <p:cNvPr id="62" name="Rectangle 61">
            <a:extLst>
              <a:ext uri="{FF2B5EF4-FFF2-40B4-BE49-F238E27FC236}">
                <a16:creationId xmlns:a16="http://schemas.microsoft.com/office/drawing/2014/main" id="{0710034E-B848-4A21-ADBF-76E905BB867F}"/>
              </a:ext>
            </a:extLst>
          </p:cNvPr>
          <p:cNvSpPr/>
          <p:nvPr/>
        </p:nvSpPr>
        <p:spPr>
          <a:xfrm>
            <a:off x="1788751" y="3745127"/>
            <a:ext cx="5668610" cy="76069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A stitch marker is a small tool used in knitting and crocheting to help keep track of specific points in a project. These markers can be placed directly onto your yarn or slipped onto the knitting needle.</a:t>
            </a:r>
          </a:p>
        </p:txBody>
      </p:sp>
      <p:sp>
        <p:nvSpPr>
          <p:cNvPr id="63" name="Rectangle: Rounded Corners 62">
            <a:extLst>
              <a:ext uri="{FF2B5EF4-FFF2-40B4-BE49-F238E27FC236}">
                <a16:creationId xmlns:a16="http://schemas.microsoft.com/office/drawing/2014/main" id="{BAD6C0E9-44F6-46B7-8D10-F95A4B94EE43}"/>
              </a:ext>
            </a:extLst>
          </p:cNvPr>
          <p:cNvSpPr/>
          <p:nvPr/>
        </p:nvSpPr>
        <p:spPr>
          <a:xfrm>
            <a:off x="1360650" y="4554204"/>
            <a:ext cx="913080" cy="264109"/>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Color</a:t>
            </a:r>
          </a:p>
        </p:txBody>
      </p:sp>
      <p:sp>
        <p:nvSpPr>
          <p:cNvPr id="64" name="Rectangle: Rounded Corners 63">
            <a:extLst>
              <a:ext uri="{FF2B5EF4-FFF2-40B4-BE49-F238E27FC236}">
                <a16:creationId xmlns:a16="http://schemas.microsoft.com/office/drawing/2014/main" id="{52850AD5-27D6-45DE-96FC-7C95A0EEE8EF}"/>
              </a:ext>
            </a:extLst>
          </p:cNvPr>
          <p:cNvSpPr/>
          <p:nvPr/>
        </p:nvSpPr>
        <p:spPr>
          <a:xfrm>
            <a:off x="1377657" y="3511737"/>
            <a:ext cx="983313" cy="264109"/>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Description</a:t>
            </a:r>
          </a:p>
        </p:txBody>
      </p:sp>
      <p:pic>
        <p:nvPicPr>
          <p:cNvPr id="58" name="Picture 57">
            <a:hlinkClick r:id="rId15" action="ppaction://hlinksldjump"/>
            <a:extLst>
              <a:ext uri="{FF2B5EF4-FFF2-40B4-BE49-F238E27FC236}">
                <a16:creationId xmlns:a16="http://schemas.microsoft.com/office/drawing/2014/main" id="{60D70499-A9F8-47E6-A012-89A4DFB4CEB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236534" y="2853660"/>
            <a:ext cx="1487482" cy="1494122"/>
          </a:xfrm>
          <a:prstGeom prst="rect">
            <a:avLst/>
          </a:prstGeom>
        </p:spPr>
      </p:pic>
    </p:spTree>
    <p:extLst>
      <p:ext uri="{BB962C8B-B14F-4D97-AF65-F5344CB8AC3E}">
        <p14:creationId xmlns:p14="http://schemas.microsoft.com/office/powerpoint/2010/main" val="2059207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C0176-47B1-448C-94B1-AFBDF7080941}"/>
              </a:ext>
            </a:extLst>
          </p:cNvPr>
          <p:cNvSpPr>
            <a:spLocks noGrp="1"/>
          </p:cNvSpPr>
          <p:nvPr>
            <p:ph type="title"/>
          </p:nvPr>
        </p:nvSpPr>
        <p:spPr>
          <a:xfrm>
            <a:off x="838200" y="1872059"/>
            <a:ext cx="10515600" cy="3113881"/>
          </a:xfrm>
        </p:spPr>
        <p:txBody>
          <a:bodyPr>
            <a:normAutofit/>
          </a:bodyPr>
          <a:lstStyle/>
          <a:p>
            <a:pPr algn="ctr"/>
            <a:r>
              <a:rPr lang="en-US" sz="9600" b="1" dirty="0">
                <a:solidFill>
                  <a:schemeClr val="bg1"/>
                </a:solidFill>
                <a:latin typeface="Arial" panose="020B0604020202020204" pitchFamily="34" charset="0"/>
                <a:cs typeface="Arial" panose="020B0604020202020204" pitchFamily="34" charset="0"/>
              </a:rPr>
              <a:t>Hooks </a:t>
            </a:r>
            <a:r>
              <a:rPr lang="en-US" sz="12400" dirty="0">
                <a:solidFill>
                  <a:schemeClr val="bg1"/>
                </a:solidFill>
              </a:rPr>
              <a:t>Description</a:t>
            </a:r>
          </a:p>
        </p:txBody>
      </p:sp>
    </p:spTree>
    <p:extLst>
      <p:ext uri="{BB962C8B-B14F-4D97-AF65-F5344CB8AC3E}">
        <p14:creationId xmlns:p14="http://schemas.microsoft.com/office/powerpoint/2010/main" val="4154379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24EF284D-AD7E-45FD-A7D7-BAD322B15E3C}"/>
              </a:ext>
            </a:extLst>
          </p:cNvPr>
          <p:cNvSpPr/>
          <p:nvPr/>
        </p:nvSpPr>
        <p:spPr>
          <a:xfrm>
            <a:off x="-2" y="612776"/>
            <a:ext cx="12192000" cy="5896154"/>
          </a:xfrm>
          <a:prstGeom prst="rect">
            <a:avLst/>
          </a:prstGeom>
          <a:solidFill>
            <a:srgbClr val="000000">
              <a:alpha val="41961"/>
            </a:srgbClr>
          </a:solidFill>
          <a:ln>
            <a:noFill/>
          </a:ln>
          <a:effectLst>
            <a:reflection blurRad="6350" stA="50000" endA="300" endPos="90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8ED8A8E8-8D93-4868-8EA3-ADD260D94BA7}"/>
              </a:ext>
            </a:extLst>
          </p:cNvPr>
          <p:cNvGrpSpPr/>
          <p:nvPr/>
        </p:nvGrpSpPr>
        <p:grpSpPr>
          <a:xfrm>
            <a:off x="0" y="-3175"/>
            <a:ext cx="12192000" cy="646176"/>
            <a:chOff x="0" y="-3175"/>
            <a:chExt cx="12192000" cy="646176"/>
          </a:xfrm>
        </p:grpSpPr>
        <p:sp>
          <p:nvSpPr>
            <p:cNvPr id="7" name="Rectangle: Rounded Corners 6">
              <a:extLst>
                <a:ext uri="{FF2B5EF4-FFF2-40B4-BE49-F238E27FC236}">
                  <a16:creationId xmlns:a16="http://schemas.microsoft.com/office/drawing/2014/main" id="{160BB453-C5CB-D0A5-20B6-BD73D049264A}"/>
                </a:ext>
              </a:extLst>
            </p:cNvPr>
            <p:cNvSpPr/>
            <p:nvPr/>
          </p:nvSpPr>
          <p:spPr>
            <a:xfrm>
              <a:off x="0" y="-3175"/>
              <a:ext cx="12192000" cy="646176"/>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hlinkClick r:id="" action="ppaction://noaction"/>
              <a:extLst>
                <a:ext uri="{FF2B5EF4-FFF2-40B4-BE49-F238E27FC236}">
                  <a16:creationId xmlns:a16="http://schemas.microsoft.com/office/drawing/2014/main" id="{973DEC24-0CC9-F775-EC75-691928941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3632" y="64008"/>
              <a:ext cx="499872" cy="499872"/>
            </a:xfrm>
            <a:prstGeom prst="rect">
              <a:avLst/>
            </a:prstGeom>
          </p:spPr>
        </p:pic>
      </p:grpSp>
      <p:sp>
        <p:nvSpPr>
          <p:cNvPr id="22" name="Rectangle: Rounded Corners 21">
            <a:extLst>
              <a:ext uri="{FF2B5EF4-FFF2-40B4-BE49-F238E27FC236}">
                <a16:creationId xmlns:a16="http://schemas.microsoft.com/office/drawing/2014/main" id="{7B68CB9A-0B53-4FF7-9013-B9464D3619C2}"/>
              </a:ext>
            </a:extLst>
          </p:cNvPr>
          <p:cNvSpPr/>
          <p:nvPr/>
        </p:nvSpPr>
        <p:spPr>
          <a:xfrm>
            <a:off x="194570" y="1910859"/>
            <a:ext cx="11838934" cy="4521998"/>
          </a:xfrm>
          <a:prstGeom prst="roundRect">
            <a:avLst/>
          </a:prstGeom>
          <a:solidFill>
            <a:schemeClr val="tx1">
              <a:lumMod val="75000"/>
              <a:lumOff val="2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Rounded Corners 25">
            <a:hlinkClick r:id="rId4" action="ppaction://hlinksldjump"/>
            <a:extLst>
              <a:ext uri="{FF2B5EF4-FFF2-40B4-BE49-F238E27FC236}">
                <a16:creationId xmlns:a16="http://schemas.microsoft.com/office/drawing/2014/main" id="{B7E31600-594D-4858-8BD3-6B4672A54815}"/>
              </a:ext>
            </a:extLst>
          </p:cNvPr>
          <p:cNvSpPr/>
          <p:nvPr/>
        </p:nvSpPr>
        <p:spPr>
          <a:xfrm>
            <a:off x="194570" y="51816"/>
            <a:ext cx="1837430" cy="499872"/>
          </a:xfrm>
          <a:prstGeom prst="roundRect">
            <a:avLst/>
          </a:prstGeom>
          <a:noFill/>
        </p:spPr>
        <p:style>
          <a:lnRef idx="0">
            <a:schemeClr val="dk1"/>
          </a:lnRef>
          <a:fillRef idx="3">
            <a:schemeClr val="dk1"/>
          </a:fillRef>
          <a:effectRef idx="3">
            <a:schemeClr val="dk1"/>
          </a:effectRef>
          <a:fontRef idx="minor">
            <a:schemeClr val="lt1"/>
          </a:fontRef>
        </p:style>
        <p:txBody>
          <a:bodyPr rtlCol="0" anchor="ctr"/>
          <a:lstStyle/>
          <a:p>
            <a:pPr algn="ctr"/>
            <a:r>
              <a:rPr lang="en-US" dirty="0">
                <a:latin typeface="Algerian" panose="04020705040A02060702" pitchFamily="82" charset="0"/>
                <a:cs typeface="Arial" panose="020B0604020202020204" pitchFamily="34" charset="0"/>
              </a:rPr>
              <a:t>Admin</a:t>
            </a:r>
          </a:p>
        </p:txBody>
      </p:sp>
      <p:sp>
        <p:nvSpPr>
          <p:cNvPr id="15" name="Rectangle: Rounded Corners 14">
            <a:hlinkClick r:id="rId4" action="ppaction://hlinksldjump"/>
            <a:extLst>
              <a:ext uri="{FF2B5EF4-FFF2-40B4-BE49-F238E27FC236}">
                <a16:creationId xmlns:a16="http://schemas.microsoft.com/office/drawing/2014/main" id="{008ABFA6-0212-42FA-96F0-5707626E9E45}"/>
              </a:ext>
            </a:extLst>
          </p:cNvPr>
          <p:cNvSpPr/>
          <p:nvPr/>
        </p:nvSpPr>
        <p:spPr>
          <a:xfrm>
            <a:off x="1032568" y="796483"/>
            <a:ext cx="10126863" cy="960894"/>
          </a:xfrm>
          <a:prstGeom prst="round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atin typeface="Arial" panose="020B0604020202020204" pitchFamily="34" charset="0"/>
                <a:cs typeface="Arial" panose="020B0604020202020204" pitchFamily="34" charset="0"/>
              </a:rPr>
              <a:t>Products</a:t>
            </a:r>
            <a:endParaRPr lang="en-US" sz="1200" b="1" u="sng" dirty="0">
              <a:solidFill>
                <a:schemeClr val="accent1"/>
              </a:solidFill>
              <a:latin typeface="Arial" panose="020B0604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20B6F0C1-7D76-46A6-A91C-6C10CA115DC6}"/>
              </a:ext>
            </a:extLst>
          </p:cNvPr>
          <p:cNvGrpSpPr/>
          <p:nvPr/>
        </p:nvGrpSpPr>
        <p:grpSpPr>
          <a:xfrm>
            <a:off x="0" y="6524170"/>
            <a:ext cx="12192000" cy="348343"/>
            <a:chOff x="0" y="6524170"/>
            <a:chExt cx="12192000" cy="348343"/>
          </a:xfrm>
        </p:grpSpPr>
        <p:grpSp>
          <p:nvGrpSpPr>
            <p:cNvPr id="17" name="Group 16">
              <a:extLst>
                <a:ext uri="{FF2B5EF4-FFF2-40B4-BE49-F238E27FC236}">
                  <a16:creationId xmlns:a16="http://schemas.microsoft.com/office/drawing/2014/main" id="{A5006828-737E-42AA-AB11-F67F6C63B65B}"/>
                </a:ext>
              </a:extLst>
            </p:cNvPr>
            <p:cNvGrpSpPr/>
            <p:nvPr/>
          </p:nvGrpSpPr>
          <p:grpSpPr>
            <a:xfrm>
              <a:off x="0" y="6524170"/>
              <a:ext cx="12192000" cy="348343"/>
              <a:chOff x="0" y="6524170"/>
              <a:chExt cx="12192000" cy="348343"/>
            </a:xfrm>
          </p:grpSpPr>
          <p:sp>
            <p:nvSpPr>
              <p:cNvPr id="34" name="Rectangle: Rounded Corners 33">
                <a:extLst>
                  <a:ext uri="{FF2B5EF4-FFF2-40B4-BE49-F238E27FC236}">
                    <a16:creationId xmlns:a16="http://schemas.microsoft.com/office/drawing/2014/main" id="{409FEA00-48E4-49D5-BF9B-21710C45C2B0}"/>
                  </a:ext>
                </a:extLst>
              </p:cNvPr>
              <p:cNvSpPr/>
              <p:nvPr/>
            </p:nvSpPr>
            <p:spPr>
              <a:xfrm>
                <a:off x="0" y="6524170"/>
                <a:ext cx="12192000" cy="34834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8C12EDE-A1BD-407E-A559-93C328CCD376}"/>
                  </a:ext>
                </a:extLst>
              </p:cNvPr>
              <p:cNvSpPr/>
              <p:nvPr/>
            </p:nvSpPr>
            <p:spPr>
              <a:xfrm>
                <a:off x="4325938" y="6568849"/>
                <a:ext cx="3540125" cy="2494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All rights reserved © 2024 Pyat 7</a:t>
                </a:r>
              </a:p>
            </p:txBody>
          </p:sp>
        </p:grpSp>
        <p:grpSp>
          <p:nvGrpSpPr>
            <p:cNvPr id="18" name="Group 17">
              <a:extLst>
                <a:ext uri="{FF2B5EF4-FFF2-40B4-BE49-F238E27FC236}">
                  <a16:creationId xmlns:a16="http://schemas.microsoft.com/office/drawing/2014/main" id="{B14ABA6B-0790-4275-95B4-353D16516901}"/>
                </a:ext>
              </a:extLst>
            </p:cNvPr>
            <p:cNvGrpSpPr/>
            <p:nvPr/>
          </p:nvGrpSpPr>
          <p:grpSpPr>
            <a:xfrm>
              <a:off x="9719746" y="6600793"/>
              <a:ext cx="2011656" cy="256480"/>
              <a:chOff x="9719746" y="6600793"/>
              <a:chExt cx="2011656" cy="256480"/>
            </a:xfrm>
          </p:grpSpPr>
          <p:sp>
            <p:nvSpPr>
              <p:cNvPr id="32" name="Rectangle: Rounded Corners 31">
                <a:hlinkClick r:id="" action="ppaction://noaction"/>
                <a:extLst>
                  <a:ext uri="{FF2B5EF4-FFF2-40B4-BE49-F238E27FC236}">
                    <a16:creationId xmlns:a16="http://schemas.microsoft.com/office/drawing/2014/main" id="{54B04D2C-CDDD-4616-9862-2EE33D50B603}"/>
                  </a:ext>
                </a:extLst>
              </p:cNvPr>
              <p:cNvSpPr/>
              <p:nvPr/>
            </p:nvSpPr>
            <p:spPr>
              <a:xfrm>
                <a:off x="9719746" y="6600793"/>
                <a:ext cx="1324470"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Terms and Policy</a:t>
                </a:r>
              </a:p>
            </p:txBody>
          </p:sp>
          <p:sp>
            <p:nvSpPr>
              <p:cNvPr id="33" name="Rectangle: Rounded Corners 32">
                <a:hlinkClick r:id="" action="ppaction://noaction"/>
                <a:extLst>
                  <a:ext uri="{FF2B5EF4-FFF2-40B4-BE49-F238E27FC236}">
                    <a16:creationId xmlns:a16="http://schemas.microsoft.com/office/drawing/2014/main" id="{6372219E-7D09-4030-8F66-BF41EA2F0A2F}"/>
                  </a:ext>
                </a:extLst>
              </p:cNvPr>
              <p:cNvSpPr/>
              <p:nvPr/>
            </p:nvSpPr>
            <p:spPr>
              <a:xfrm>
                <a:off x="11151811" y="6607809"/>
                <a:ext cx="579591"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About</a:t>
                </a:r>
              </a:p>
            </p:txBody>
          </p:sp>
        </p:grpSp>
        <p:grpSp>
          <p:nvGrpSpPr>
            <p:cNvPr id="20" name="Group 19">
              <a:extLst>
                <a:ext uri="{FF2B5EF4-FFF2-40B4-BE49-F238E27FC236}">
                  <a16:creationId xmlns:a16="http://schemas.microsoft.com/office/drawing/2014/main" id="{ECEEB379-2466-4A47-8CF4-BC9B1B11AFCC}"/>
                </a:ext>
              </a:extLst>
            </p:cNvPr>
            <p:cNvGrpSpPr/>
            <p:nvPr/>
          </p:nvGrpSpPr>
          <p:grpSpPr>
            <a:xfrm>
              <a:off x="166789" y="6598734"/>
              <a:ext cx="1599857" cy="230072"/>
              <a:chOff x="166789" y="6598734"/>
              <a:chExt cx="1599857" cy="230072"/>
            </a:xfrm>
          </p:grpSpPr>
          <p:pic>
            <p:nvPicPr>
              <p:cNvPr id="27" name="Picture 26">
                <a:hlinkClick r:id="rId5"/>
                <a:extLst>
                  <a:ext uri="{FF2B5EF4-FFF2-40B4-BE49-F238E27FC236}">
                    <a16:creationId xmlns:a16="http://schemas.microsoft.com/office/drawing/2014/main" id="{4D3C0E84-8E02-4DFB-928B-439B164E97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789" y="6607839"/>
                <a:ext cx="220967" cy="220967"/>
              </a:xfrm>
              <a:prstGeom prst="rect">
                <a:avLst/>
              </a:prstGeom>
            </p:spPr>
          </p:pic>
          <p:pic>
            <p:nvPicPr>
              <p:cNvPr id="28" name="Picture 27">
                <a:hlinkClick r:id="rId7"/>
                <a:extLst>
                  <a:ext uri="{FF2B5EF4-FFF2-40B4-BE49-F238E27FC236}">
                    <a16:creationId xmlns:a16="http://schemas.microsoft.com/office/drawing/2014/main" id="{9A9EFE71-022F-45BA-A3DF-A8439800F2AB}"/>
                  </a:ext>
                </a:extLst>
              </p:cNvPr>
              <p:cNvPicPr>
                <a:picLocks noChangeAspect="1"/>
              </p:cNvPicPr>
              <p:nvPr/>
            </p:nvPicPr>
            <p:blipFill rotWithShape="1">
              <a:blip r:embed="rId8">
                <a:extLst>
                  <a:ext uri="{28A0092B-C50C-407E-A947-70E740481C1C}">
                    <a14:useLocalDpi xmlns:a14="http://schemas.microsoft.com/office/drawing/2010/main" val="0"/>
                  </a:ext>
                </a:extLst>
              </a:blip>
              <a:srcRect t="14817" b="8315"/>
              <a:stretch/>
            </p:blipFill>
            <p:spPr>
              <a:xfrm>
                <a:off x="506232" y="6628814"/>
                <a:ext cx="259957" cy="199828"/>
              </a:xfrm>
              <a:prstGeom prst="rect">
                <a:avLst/>
              </a:prstGeom>
            </p:spPr>
          </p:pic>
          <p:pic>
            <p:nvPicPr>
              <p:cNvPr id="29" name="Picture 28">
                <a:hlinkClick r:id="rId9"/>
                <a:extLst>
                  <a:ext uri="{FF2B5EF4-FFF2-40B4-BE49-F238E27FC236}">
                    <a16:creationId xmlns:a16="http://schemas.microsoft.com/office/drawing/2014/main" id="{9BB836B5-EECF-43A2-AB03-0A53851946A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8197" y="6613774"/>
                <a:ext cx="199828" cy="199828"/>
              </a:xfrm>
              <a:prstGeom prst="rect">
                <a:avLst/>
              </a:prstGeom>
            </p:spPr>
          </p:pic>
          <p:pic>
            <p:nvPicPr>
              <p:cNvPr id="30" name="Picture 29">
                <a:hlinkClick r:id="rId11"/>
                <a:extLst>
                  <a:ext uri="{FF2B5EF4-FFF2-40B4-BE49-F238E27FC236}">
                    <a16:creationId xmlns:a16="http://schemas.microsoft.com/office/drawing/2014/main" id="{2BB7D960-A7D3-40CF-83BF-942F8EEA8D43}"/>
                  </a:ext>
                </a:extLst>
              </p:cNvPr>
              <p:cNvPicPr>
                <a:picLocks noChangeAspect="1"/>
              </p:cNvPicPr>
              <p:nvPr/>
            </p:nvPicPr>
            <p:blipFill rotWithShape="1">
              <a:blip r:embed="rId12">
                <a:extLst>
                  <a:ext uri="{28A0092B-C50C-407E-A947-70E740481C1C}">
                    <a14:useLocalDpi xmlns:a14="http://schemas.microsoft.com/office/drawing/2010/main" val="0"/>
                  </a:ext>
                </a:extLst>
              </a:blip>
              <a:srcRect l="23697" r="21711"/>
              <a:stretch/>
            </p:blipFill>
            <p:spPr>
              <a:xfrm>
                <a:off x="1224902" y="6634854"/>
                <a:ext cx="177654" cy="178748"/>
              </a:xfrm>
              <a:prstGeom prst="rect">
                <a:avLst/>
              </a:prstGeom>
            </p:spPr>
          </p:pic>
          <p:pic>
            <p:nvPicPr>
              <p:cNvPr id="31" name="Picture 30">
                <a:hlinkClick r:id="rId13"/>
                <a:extLst>
                  <a:ext uri="{FF2B5EF4-FFF2-40B4-BE49-F238E27FC236}">
                    <a16:creationId xmlns:a16="http://schemas.microsoft.com/office/drawing/2014/main" id="{9541C7A7-A0AC-44F1-BF1E-40DCAB56CEF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36738" y="6598734"/>
                <a:ext cx="229908" cy="229908"/>
              </a:xfrm>
              <a:prstGeom prst="rect">
                <a:avLst/>
              </a:prstGeom>
            </p:spPr>
          </p:pic>
        </p:grpSp>
      </p:grpSp>
      <p:grpSp>
        <p:nvGrpSpPr>
          <p:cNvPr id="36" name="Group 35">
            <a:extLst>
              <a:ext uri="{FF2B5EF4-FFF2-40B4-BE49-F238E27FC236}">
                <a16:creationId xmlns:a16="http://schemas.microsoft.com/office/drawing/2014/main" id="{754B9D59-A0CA-4711-ACBA-ED4DCA91BA6E}"/>
              </a:ext>
            </a:extLst>
          </p:cNvPr>
          <p:cNvGrpSpPr/>
          <p:nvPr/>
        </p:nvGrpSpPr>
        <p:grpSpPr>
          <a:xfrm>
            <a:off x="2139093" y="2550270"/>
            <a:ext cx="2326806" cy="2996354"/>
            <a:chOff x="2736068" y="3959219"/>
            <a:chExt cx="1428457" cy="2196137"/>
          </a:xfrm>
        </p:grpSpPr>
        <p:sp>
          <p:nvSpPr>
            <p:cNvPr id="37" name="Rectangle: Rounded Corners 36">
              <a:extLst>
                <a:ext uri="{FF2B5EF4-FFF2-40B4-BE49-F238E27FC236}">
                  <a16:creationId xmlns:a16="http://schemas.microsoft.com/office/drawing/2014/main" id="{B63A8907-5B5C-4BA4-B975-FD70651A25AD}"/>
                </a:ext>
              </a:extLst>
            </p:cNvPr>
            <p:cNvSpPr/>
            <p:nvPr/>
          </p:nvSpPr>
          <p:spPr>
            <a:xfrm>
              <a:off x="2736068" y="3959219"/>
              <a:ext cx="1428457" cy="2196137"/>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37">
              <a:hlinkClick r:id="" action="ppaction://noaction"/>
              <a:extLst>
                <a:ext uri="{FF2B5EF4-FFF2-40B4-BE49-F238E27FC236}">
                  <a16:creationId xmlns:a16="http://schemas.microsoft.com/office/drawing/2014/main" id="{E44EEB4E-AFC6-40B6-A15F-68CB615A875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767082" y="4026993"/>
              <a:ext cx="1310902" cy="1310902"/>
            </a:xfrm>
            <a:prstGeom prst="rect">
              <a:avLst/>
            </a:prstGeom>
          </p:spPr>
        </p:pic>
        <p:sp>
          <p:nvSpPr>
            <p:cNvPr id="41" name="Rectangle: Rounded Corners 40">
              <a:hlinkClick r:id="rId16" action="ppaction://hlinksldjump"/>
              <a:extLst>
                <a:ext uri="{FF2B5EF4-FFF2-40B4-BE49-F238E27FC236}">
                  <a16:creationId xmlns:a16="http://schemas.microsoft.com/office/drawing/2014/main" id="{FB7CFF39-C412-4B4A-855B-6E12AB16240C}"/>
                </a:ext>
              </a:extLst>
            </p:cNvPr>
            <p:cNvSpPr/>
            <p:nvPr/>
          </p:nvSpPr>
          <p:spPr>
            <a:xfrm>
              <a:off x="2828941" y="5750052"/>
              <a:ext cx="570571" cy="250853"/>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View All</a:t>
              </a:r>
            </a:p>
          </p:txBody>
        </p:sp>
        <p:sp>
          <p:nvSpPr>
            <p:cNvPr id="42" name="Rectangle: Rounded Corners 41">
              <a:extLst>
                <a:ext uri="{FF2B5EF4-FFF2-40B4-BE49-F238E27FC236}">
                  <a16:creationId xmlns:a16="http://schemas.microsoft.com/office/drawing/2014/main" id="{9C390B80-B2AA-4F41-9200-01840669D88F}"/>
                </a:ext>
              </a:extLst>
            </p:cNvPr>
            <p:cNvSpPr/>
            <p:nvPr/>
          </p:nvSpPr>
          <p:spPr>
            <a:xfrm>
              <a:off x="2991965" y="5312682"/>
              <a:ext cx="882032" cy="250853"/>
            </a:xfrm>
            <a:prstGeom prst="round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Yarns</a:t>
              </a:r>
            </a:p>
          </p:txBody>
        </p:sp>
      </p:grpSp>
      <p:grpSp>
        <p:nvGrpSpPr>
          <p:cNvPr id="43" name="Group 42">
            <a:extLst>
              <a:ext uri="{FF2B5EF4-FFF2-40B4-BE49-F238E27FC236}">
                <a16:creationId xmlns:a16="http://schemas.microsoft.com/office/drawing/2014/main" id="{1A764A4D-67D5-4283-8D33-8CB928CC06FA}"/>
              </a:ext>
            </a:extLst>
          </p:cNvPr>
          <p:cNvGrpSpPr/>
          <p:nvPr/>
        </p:nvGrpSpPr>
        <p:grpSpPr>
          <a:xfrm>
            <a:off x="7534645" y="2509650"/>
            <a:ext cx="2466571" cy="3085259"/>
            <a:chOff x="4497378" y="3944769"/>
            <a:chExt cx="1524081" cy="2196137"/>
          </a:xfrm>
        </p:grpSpPr>
        <p:sp>
          <p:nvSpPr>
            <p:cNvPr id="44" name="Rectangle: Rounded Corners 43">
              <a:extLst>
                <a:ext uri="{FF2B5EF4-FFF2-40B4-BE49-F238E27FC236}">
                  <a16:creationId xmlns:a16="http://schemas.microsoft.com/office/drawing/2014/main" id="{5705B86F-D1B7-4674-B1A2-0132FC9B1DCB}"/>
                </a:ext>
              </a:extLst>
            </p:cNvPr>
            <p:cNvSpPr/>
            <p:nvPr/>
          </p:nvSpPr>
          <p:spPr>
            <a:xfrm>
              <a:off x="4593002" y="3944769"/>
              <a:ext cx="1428457" cy="2196137"/>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Picture 45">
              <a:hlinkClick r:id="" action="ppaction://noaction"/>
              <a:extLst>
                <a:ext uri="{FF2B5EF4-FFF2-40B4-BE49-F238E27FC236}">
                  <a16:creationId xmlns:a16="http://schemas.microsoft.com/office/drawing/2014/main" id="{3AAA9CF8-3051-4979-98E6-FE2621F95A1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684880" y="4104030"/>
              <a:ext cx="1194788" cy="1126742"/>
            </a:xfrm>
            <a:prstGeom prst="rect">
              <a:avLst/>
            </a:prstGeom>
          </p:spPr>
        </p:pic>
        <p:sp>
          <p:nvSpPr>
            <p:cNvPr id="47" name="Rectangle: Rounded Corners 46">
              <a:hlinkClick r:id="rId18" action="ppaction://hlinksldjump"/>
              <a:extLst>
                <a:ext uri="{FF2B5EF4-FFF2-40B4-BE49-F238E27FC236}">
                  <a16:creationId xmlns:a16="http://schemas.microsoft.com/office/drawing/2014/main" id="{19260ACE-079E-4A75-BAC3-6D946CF35B26}"/>
                </a:ext>
              </a:extLst>
            </p:cNvPr>
            <p:cNvSpPr/>
            <p:nvPr/>
          </p:nvSpPr>
          <p:spPr>
            <a:xfrm>
              <a:off x="4684880" y="5715785"/>
              <a:ext cx="571607" cy="250853"/>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View All</a:t>
              </a:r>
            </a:p>
          </p:txBody>
        </p:sp>
        <p:sp>
          <p:nvSpPr>
            <p:cNvPr id="48" name="Rectangle: Rounded Corners 47">
              <a:extLst>
                <a:ext uri="{FF2B5EF4-FFF2-40B4-BE49-F238E27FC236}">
                  <a16:creationId xmlns:a16="http://schemas.microsoft.com/office/drawing/2014/main" id="{CB128CBD-2189-49A9-A3DE-B6E2881269FA}"/>
                </a:ext>
              </a:extLst>
            </p:cNvPr>
            <p:cNvSpPr/>
            <p:nvPr/>
          </p:nvSpPr>
          <p:spPr>
            <a:xfrm>
              <a:off x="4497378" y="5280916"/>
              <a:ext cx="1437721" cy="250853"/>
            </a:xfrm>
            <a:prstGeom prst="round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Hooks</a:t>
              </a:r>
            </a:p>
          </p:txBody>
        </p:sp>
      </p:grpSp>
      <p:grpSp>
        <p:nvGrpSpPr>
          <p:cNvPr id="49" name="Group 48">
            <a:extLst>
              <a:ext uri="{FF2B5EF4-FFF2-40B4-BE49-F238E27FC236}">
                <a16:creationId xmlns:a16="http://schemas.microsoft.com/office/drawing/2014/main" id="{53E708B8-529B-4159-BF34-F95696AFDF38}"/>
              </a:ext>
            </a:extLst>
          </p:cNvPr>
          <p:cNvGrpSpPr/>
          <p:nvPr/>
        </p:nvGrpSpPr>
        <p:grpSpPr>
          <a:xfrm>
            <a:off x="4886808" y="2520514"/>
            <a:ext cx="2326806" cy="2980424"/>
            <a:chOff x="8278316" y="3911688"/>
            <a:chExt cx="1457011" cy="2196137"/>
          </a:xfrm>
        </p:grpSpPr>
        <p:sp>
          <p:nvSpPr>
            <p:cNvPr id="50" name="Rectangle: Rounded Corners 49">
              <a:extLst>
                <a:ext uri="{FF2B5EF4-FFF2-40B4-BE49-F238E27FC236}">
                  <a16:creationId xmlns:a16="http://schemas.microsoft.com/office/drawing/2014/main" id="{2C1CEC20-20D5-4511-B6BD-3C78B37A2CB2}"/>
                </a:ext>
              </a:extLst>
            </p:cNvPr>
            <p:cNvSpPr/>
            <p:nvPr/>
          </p:nvSpPr>
          <p:spPr>
            <a:xfrm>
              <a:off x="8306870" y="3911688"/>
              <a:ext cx="1428457" cy="2196137"/>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Rounded Corners 50">
              <a:hlinkClick r:id="rId19" action="ppaction://hlinksldjump"/>
              <a:extLst>
                <a:ext uri="{FF2B5EF4-FFF2-40B4-BE49-F238E27FC236}">
                  <a16:creationId xmlns:a16="http://schemas.microsoft.com/office/drawing/2014/main" id="{7C519EED-859C-4EE7-84EA-35B4314F452E}"/>
                </a:ext>
              </a:extLst>
            </p:cNvPr>
            <p:cNvSpPr/>
            <p:nvPr/>
          </p:nvSpPr>
          <p:spPr>
            <a:xfrm>
              <a:off x="8387404" y="5734689"/>
              <a:ext cx="581976" cy="250853"/>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View All</a:t>
              </a:r>
            </a:p>
          </p:txBody>
        </p:sp>
        <p:pic>
          <p:nvPicPr>
            <p:cNvPr id="52" name="Picture 51">
              <a:hlinkClick r:id="" action="ppaction://noaction"/>
              <a:extLst>
                <a:ext uri="{FF2B5EF4-FFF2-40B4-BE49-F238E27FC236}">
                  <a16:creationId xmlns:a16="http://schemas.microsoft.com/office/drawing/2014/main" id="{4EBCFE89-B607-470C-A5B1-7743BF7C1701}"/>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322818" y="3984439"/>
              <a:ext cx="1348719" cy="1307311"/>
            </a:xfrm>
            <a:prstGeom prst="rect">
              <a:avLst/>
            </a:prstGeom>
          </p:spPr>
        </p:pic>
        <p:sp>
          <p:nvSpPr>
            <p:cNvPr id="53" name="Rectangle: Rounded Corners 52">
              <a:extLst>
                <a:ext uri="{FF2B5EF4-FFF2-40B4-BE49-F238E27FC236}">
                  <a16:creationId xmlns:a16="http://schemas.microsoft.com/office/drawing/2014/main" id="{CBE85AFE-4C1A-42B2-923E-E3C4A05B11A9}"/>
                </a:ext>
              </a:extLst>
            </p:cNvPr>
            <p:cNvSpPr/>
            <p:nvPr/>
          </p:nvSpPr>
          <p:spPr>
            <a:xfrm>
              <a:off x="8278316" y="5296243"/>
              <a:ext cx="1437721" cy="250853"/>
            </a:xfrm>
            <a:prstGeom prst="round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Markers</a:t>
              </a:r>
            </a:p>
          </p:txBody>
        </p:sp>
      </p:grpSp>
      <p:sp>
        <p:nvSpPr>
          <p:cNvPr id="54" name="Rectangle: Rounded Corners 53">
            <a:hlinkClick r:id="rId4" action="ppaction://hlinksldjump"/>
            <a:extLst>
              <a:ext uri="{FF2B5EF4-FFF2-40B4-BE49-F238E27FC236}">
                <a16:creationId xmlns:a16="http://schemas.microsoft.com/office/drawing/2014/main" id="{17577B16-8CDA-4CCC-B7AC-C876BA023EDE}"/>
              </a:ext>
            </a:extLst>
          </p:cNvPr>
          <p:cNvSpPr/>
          <p:nvPr/>
        </p:nvSpPr>
        <p:spPr>
          <a:xfrm>
            <a:off x="2891792" y="64008"/>
            <a:ext cx="1731264" cy="49987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Category</a:t>
            </a:r>
          </a:p>
        </p:txBody>
      </p:sp>
      <p:sp>
        <p:nvSpPr>
          <p:cNvPr id="39" name="Rectangle: Rounded Corners 38">
            <a:hlinkClick r:id="rId21" action="ppaction://hlinksldjump"/>
            <a:extLst>
              <a:ext uri="{FF2B5EF4-FFF2-40B4-BE49-F238E27FC236}">
                <a16:creationId xmlns:a16="http://schemas.microsoft.com/office/drawing/2014/main" id="{38CA971C-D304-4022-A70D-73D99CF894F8}"/>
              </a:ext>
            </a:extLst>
          </p:cNvPr>
          <p:cNvSpPr/>
          <p:nvPr/>
        </p:nvSpPr>
        <p:spPr>
          <a:xfrm>
            <a:off x="3345007" y="4997675"/>
            <a:ext cx="929400" cy="342258"/>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Delete</a:t>
            </a:r>
          </a:p>
        </p:txBody>
      </p:sp>
      <p:sp>
        <p:nvSpPr>
          <p:cNvPr id="40" name="Rectangle: Rounded Corners 39">
            <a:hlinkClick r:id="rId21" action="ppaction://hlinksldjump"/>
            <a:extLst>
              <a:ext uri="{FF2B5EF4-FFF2-40B4-BE49-F238E27FC236}">
                <a16:creationId xmlns:a16="http://schemas.microsoft.com/office/drawing/2014/main" id="{90B83CC7-70F2-4DD7-A42A-F8D4709DF2D9}"/>
              </a:ext>
            </a:extLst>
          </p:cNvPr>
          <p:cNvSpPr/>
          <p:nvPr/>
        </p:nvSpPr>
        <p:spPr>
          <a:xfrm>
            <a:off x="6119965" y="4990600"/>
            <a:ext cx="929400" cy="342258"/>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Delete</a:t>
            </a:r>
          </a:p>
        </p:txBody>
      </p:sp>
      <p:sp>
        <p:nvSpPr>
          <p:cNvPr id="45" name="Rectangle: Rounded Corners 44">
            <a:hlinkClick r:id="rId21" action="ppaction://hlinksldjump"/>
            <a:extLst>
              <a:ext uri="{FF2B5EF4-FFF2-40B4-BE49-F238E27FC236}">
                <a16:creationId xmlns:a16="http://schemas.microsoft.com/office/drawing/2014/main" id="{38D1B862-5077-4C84-88D2-04E735ECE29E}"/>
              </a:ext>
            </a:extLst>
          </p:cNvPr>
          <p:cNvSpPr/>
          <p:nvPr/>
        </p:nvSpPr>
        <p:spPr>
          <a:xfrm>
            <a:off x="8885641" y="5003969"/>
            <a:ext cx="929400" cy="342258"/>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Delete</a:t>
            </a:r>
          </a:p>
        </p:txBody>
      </p:sp>
    </p:spTree>
    <p:extLst>
      <p:ext uri="{BB962C8B-B14F-4D97-AF65-F5344CB8AC3E}">
        <p14:creationId xmlns:p14="http://schemas.microsoft.com/office/powerpoint/2010/main" val="1655124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24EF284D-AD7E-45FD-A7D7-BAD322B15E3C}"/>
              </a:ext>
            </a:extLst>
          </p:cNvPr>
          <p:cNvSpPr/>
          <p:nvPr/>
        </p:nvSpPr>
        <p:spPr>
          <a:xfrm>
            <a:off x="-2" y="612776"/>
            <a:ext cx="12192000" cy="5896154"/>
          </a:xfrm>
          <a:prstGeom prst="rect">
            <a:avLst/>
          </a:prstGeom>
          <a:solidFill>
            <a:srgbClr val="000000">
              <a:alpha val="41961"/>
            </a:srgbClr>
          </a:solidFill>
          <a:ln>
            <a:noFill/>
          </a:ln>
          <a:effectLst>
            <a:reflection blurRad="6350" stA="50000" endA="300" endPos="90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8ED8A8E8-8D93-4868-8EA3-ADD260D94BA7}"/>
              </a:ext>
            </a:extLst>
          </p:cNvPr>
          <p:cNvGrpSpPr/>
          <p:nvPr/>
        </p:nvGrpSpPr>
        <p:grpSpPr>
          <a:xfrm>
            <a:off x="0" y="-3175"/>
            <a:ext cx="12192000" cy="646176"/>
            <a:chOff x="0" y="-3175"/>
            <a:chExt cx="12192000" cy="646176"/>
          </a:xfrm>
        </p:grpSpPr>
        <p:sp>
          <p:nvSpPr>
            <p:cNvPr id="7" name="Rectangle: Rounded Corners 6">
              <a:extLst>
                <a:ext uri="{FF2B5EF4-FFF2-40B4-BE49-F238E27FC236}">
                  <a16:creationId xmlns:a16="http://schemas.microsoft.com/office/drawing/2014/main" id="{160BB453-C5CB-D0A5-20B6-BD73D049264A}"/>
                </a:ext>
              </a:extLst>
            </p:cNvPr>
            <p:cNvSpPr/>
            <p:nvPr/>
          </p:nvSpPr>
          <p:spPr>
            <a:xfrm>
              <a:off x="0" y="-3175"/>
              <a:ext cx="12192000" cy="646176"/>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hlinkClick r:id="" action="ppaction://noaction"/>
              <a:extLst>
                <a:ext uri="{FF2B5EF4-FFF2-40B4-BE49-F238E27FC236}">
                  <a16:creationId xmlns:a16="http://schemas.microsoft.com/office/drawing/2014/main" id="{973DEC24-0CC9-F775-EC75-691928941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3632" y="64008"/>
              <a:ext cx="499872" cy="499872"/>
            </a:xfrm>
            <a:prstGeom prst="rect">
              <a:avLst/>
            </a:prstGeom>
          </p:spPr>
        </p:pic>
      </p:grpSp>
      <p:sp>
        <p:nvSpPr>
          <p:cNvPr id="22" name="Rectangle: Rounded Corners 21">
            <a:extLst>
              <a:ext uri="{FF2B5EF4-FFF2-40B4-BE49-F238E27FC236}">
                <a16:creationId xmlns:a16="http://schemas.microsoft.com/office/drawing/2014/main" id="{7B68CB9A-0B53-4FF7-9013-B9464D3619C2}"/>
              </a:ext>
            </a:extLst>
          </p:cNvPr>
          <p:cNvSpPr/>
          <p:nvPr/>
        </p:nvSpPr>
        <p:spPr>
          <a:xfrm>
            <a:off x="194570" y="1910859"/>
            <a:ext cx="11838934" cy="4521998"/>
          </a:xfrm>
          <a:prstGeom prst="roundRect">
            <a:avLst/>
          </a:prstGeom>
          <a:solidFill>
            <a:schemeClr val="tx1">
              <a:lumMod val="75000"/>
              <a:lumOff val="2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dirty="0"/>
          </a:p>
        </p:txBody>
      </p:sp>
      <p:sp>
        <p:nvSpPr>
          <p:cNvPr id="26" name="Rectangle: Rounded Corners 25">
            <a:hlinkClick r:id="rId4" action="ppaction://hlinksldjump"/>
            <a:extLst>
              <a:ext uri="{FF2B5EF4-FFF2-40B4-BE49-F238E27FC236}">
                <a16:creationId xmlns:a16="http://schemas.microsoft.com/office/drawing/2014/main" id="{B7E31600-594D-4858-8BD3-6B4672A54815}"/>
              </a:ext>
            </a:extLst>
          </p:cNvPr>
          <p:cNvSpPr/>
          <p:nvPr/>
        </p:nvSpPr>
        <p:spPr>
          <a:xfrm>
            <a:off x="194570" y="51816"/>
            <a:ext cx="1837430" cy="499872"/>
          </a:xfrm>
          <a:prstGeom prst="roundRect">
            <a:avLst/>
          </a:prstGeom>
          <a:noFill/>
        </p:spPr>
        <p:style>
          <a:lnRef idx="0">
            <a:schemeClr val="dk1"/>
          </a:lnRef>
          <a:fillRef idx="3">
            <a:schemeClr val="dk1"/>
          </a:fillRef>
          <a:effectRef idx="3">
            <a:schemeClr val="dk1"/>
          </a:effectRef>
          <a:fontRef idx="minor">
            <a:schemeClr val="lt1"/>
          </a:fontRef>
        </p:style>
        <p:txBody>
          <a:bodyPr rtlCol="0" anchor="ctr"/>
          <a:lstStyle/>
          <a:p>
            <a:pPr algn="ctr"/>
            <a:r>
              <a:rPr lang="en-US" dirty="0">
                <a:latin typeface="Algerian" panose="04020705040A02060702" pitchFamily="82" charset="0"/>
                <a:cs typeface="Arial" panose="020B0604020202020204" pitchFamily="34" charset="0"/>
              </a:rPr>
              <a:t>Admin</a:t>
            </a:r>
          </a:p>
        </p:txBody>
      </p:sp>
      <p:sp>
        <p:nvSpPr>
          <p:cNvPr id="15" name="Rectangle: Rounded Corners 14">
            <a:hlinkClick r:id="" action="ppaction://noaction"/>
            <a:extLst>
              <a:ext uri="{FF2B5EF4-FFF2-40B4-BE49-F238E27FC236}">
                <a16:creationId xmlns:a16="http://schemas.microsoft.com/office/drawing/2014/main" id="{008ABFA6-0212-42FA-96F0-5707626E9E45}"/>
              </a:ext>
            </a:extLst>
          </p:cNvPr>
          <p:cNvSpPr/>
          <p:nvPr/>
        </p:nvSpPr>
        <p:spPr>
          <a:xfrm>
            <a:off x="1032568" y="796483"/>
            <a:ext cx="10126863" cy="960894"/>
          </a:xfrm>
          <a:prstGeom prst="round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atin typeface="Arial" panose="020B0604020202020204" pitchFamily="34" charset="0"/>
                <a:cs typeface="Arial" panose="020B0604020202020204" pitchFamily="34" charset="0"/>
              </a:rPr>
              <a:t>Hooks Description</a:t>
            </a:r>
            <a:endParaRPr lang="en-US" sz="1200" b="1" u="sng" dirty="0">
              <a:solidFill>
                <a:schemeClr val="accent1"/>
              </a:solidFill>
              <a:latin typeface="Arial" panose="020B0604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20B6F0C1-7D76-46A6-A91C-6C10CA115DC6}"/>
              </a:ext>
            </a:extLst>
          </p:cNvPr>
          <p:cNvGrpSpPr/>
          <p:nvPr/>
        </p:nvGrpSpPr>
        <p:grpSpPr>
          <a:xfrm>
            <a:off x="0" y="6524170"/>
            <a:ext cx="12192000" cy="348343"/>
            <a:chOff x="0" y="6524170"/>
            <a:chExt cx="12192000" cy="348343"/>
          </a:xfrm>
        </p:grpSpPr>
        <p:grpSp>
          <p:nvGrpSpPr>
            <p:cNvPr id="17" name="Group 16">
              <a:extLst>
                <a:ext uri="{FF2B5EF4-FFF2-40B4-BE49-F238E27FC236}">
                  <a16:creationId xmlns:a16="http://schemas.microsoft.com/office/drawing/2014/main" id="{A5006828-737E-42AA-AB11-F67F6C63B65B}"/>
                </a:ext>
              </a:extLst>
            </p:cNvPr>
            <p:cNvGrpSpPr/>
            <p:nvPr/>
          </p:nvGrpSpPr>
          <p:grpSpPr>
            <a:xfrm>
              <a:off x="0" y="6524170"/>
              <a:ext cx="12192000" cy="348343"/>
              <a:chOff x="0" y="6524170"/>
              <a:chExt cx="12192000" cy="348343"/>
            </a:xfrm>
          </p:grpSpPr>
          <p:sp>
            <p:nvSpPr>
              <p:cNvPr id="34" name="Rectangle: Rounded Corners 33">
                <a:extLst>
                  <a:ext uri="{FF2B5EF4-FFF2-40B4-BE49-F238E27FC236}">
                    <a16:creationId xmlns:a16="http://schemas.microsoft.com/office/drawing/2014/main" id="{409FEA00-48E4-49D5-BF9B-21710C45C2B0}"/>
                  </a:ext>
                </a:extLst>
              </p:cNvPr>
              <p:cNvSpPr/>
              <p:nvPr/>
            </p:nvSpPr>
            <p:spPr>
              <a:xfrm>
                <a:off x="0" y="6524170"/>
                <a:ext cx="12192000" cy="34834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8C12EDE-A1BD-407E-A559-93C328CCD376}"/>
                  </a:ext>
                </a:extLst>
              </p:cNvPr>
              <p:cNvSpPr/>
              <p:nvPr/>
            </p:nvSpPr>
            <p:spPr>
              <a:xfrm>
                <a:off x="4325938" y="6568849"/>
                <a:ext cx="3540125" cy="2494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All rights reserved © 2024 Pyat 7</a:t>
                </a:r>
              </a:p>
            </p:txBody>
          </p:sp>
        </p:grpSp>
        <p:grpSp>
          <p:nvGrpSpPr>
            <p:cNvPr id="18" name="Group 17">
              <a:extLst>
                <a:ext uri="{FF2B5EF4-FFF2-40B4-BE49-F238E27FC236}">
                  <a16:creationId xmlns:a16="http://schemas.microsoft.com/office/drawing/2014/main" id="{B14ABA6B-0790-4275-95B4-353D16516901}"/>
                </a:ext>
              </a:extLst>
            </p:cNvPr>
            <p:cNvGrpSpPr/>
            <p:nvPr/>
          </p:nvGrpSpPr>
          <p:grpSpPr>
            <a:xfrm>
              <a:off x="9719746" y="6600793"/>
              <a:ext cx="2011656" cy="256480"/>
              <a:chOff x="9719746" y="6600793"/>
              <a:chExt cx="2011656" cy="256480"/>
            </a:xfrm>
          </p:grpSpPr>
          <p:sp>
            <p:nvSpPr>
              <p:cNvPr id="32" name="Rectangle: Rounded Corners 31">
                <a:hlinkClick r:id="" action="ppaction://noaction"/>
                <a:extLst>
                  <a:ext uri="{FF2B5EF4-FFF2-40B4-BE49-F238E27FC236}">
                    <a16:creationId xmlns:a16="http://schemas.microsoft.com/office/drawing/2014/main" id="{54B04D2C-CDDD-4616-9862-2EE33D50B603}"/>
                  </a:ext>
                </a:extLst>
              </p:cNvPr>
              <p:cNvSpPr/>
              <p:nvPr/>
            </p:nvSpPr>
            <p:spPr>
              <a:xfrm>
                <a:off x="9719746" y="6600793"/>
                <a:ext cx="1324470"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Terms and Policy</a:t>
                </a:r>
              </a:p>
            </p:txBody>
          </p:sp>
          <p:sp>
            <p:nvSpPr>
              <p:cNvPr id="33" name="Rectangle: Rounded Corners 32">
                <a:hlinkClick r:id="" action="ppaction://noaction"/>
                <a:extLst>
                  <a:ext uri="{FF2B5EF4-FFF2-40B4-BE49-F238E27FC236}">
                    <a16:creationId xmlns:a16="http://schemas.microsoft.com/office/drawing/2014/main" id="{6372219E-7D09-4030-8F66-BF41EA2F0A2F}"/>
                  </a:ext>
                </a:extLst>
              </p:cNvPr>
              <p:cNvSpPr/>
              <p:nvPr/>
            </p:nvSpPr>
            <p:spPr>
              <a:xfrm>
                <a:off x="11151811" y="6607809"/>
                <a:ext cx="579591"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About</a:t>
                </a:r>
              </a:p>
            </p:txBody>
          </p:sp>
        </p:grpSp>
        <p:grpSp>
          <p:nvGrpSpPr>
            <p:cNvPr id="20" name="Group 19">
              <a:extLst>
                <a:ext uri="{FF2B5EF4-FFF2-40B4-BE49-F238E27FC236}">
                  <a16:creationId xmlns:a16="http://schemas.microsoft.com/office/drawing/2014/main" id="{ECEEB379-2466-4A47-8CF4-BC9B1B11AFCC}"/>
                </a:ext>
              </a:extLst>
            </p:cNvPr>
            <p:cNvGrpSpPr/>
            <p:nvPr/>
          </p:nvGrpSpPr>
          <p:grpSpPr>
            <a:xfrm>
              <a:off x="166789" y="6598734"/>
              <a:ext cx="1599857" cy="230072"/>
              <a:chOff x="166789" y="6598734"/>
              <a:chExt cx="1599857" cy="230072"/>
            </a:xfrm>
          </p:grpSpPr>
          <p:pic>
            <p:nvPicPr>
              <p:cNvPr id="27" name="Picture 26">
                <a:hlinkClick r:id="rId5"/>
                <a:extLst>
                  <a:ext uri="{FF2B5EF4-FFF2-40B4-BE49-F238E27FC236}">
                    <a16:creationId xmlns:a16="http://schemas.microsoft.com/office/drawing/2014/main" id="{4D3C0E84-8E02-4DFB-928B-439B164E97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789" y="6607839"/>
                <a:ext cx="220967" cy="220967"/>
              </a:xfrm>
              <a:prstGeom prst="rect">
                <a:avLst/>
              </a:prstGeom>
            </p:spPr>
          </p:pic>
          <p:pic>
            <p:nvPicPr>
              <p:cNvPr id="28" name="Picture 27">
                <a:hlinkClick r:id="rId7"/>
                <a:extLst>
                  <a:ext uri="{FF2B5EF4-FFF2-40B4-BE49-F238E27FC236}">
                    <a16:creationId xmlns:a16="http://schemas.microsoft.com/office/drawing/2014/main" id="{9A9EFE71-022F-45BA-A3DF-A8439800F2AB}"/>
                  </a:ext>
                </a:extLst>
              </p:cNvPr>
              <p:cNvPicPr>
                <a:picLocks noChangeAspect="1"/>
              </p:cNvPicPr>
              <p:nvPr/>
            </p:nvPicPr>
            <p:blipFill rotWithShape="1">
              <a:blip r:embed="rId8">
                <a:extLst>
                  <a:ext uri="{28A0092B-C50C-407E-A947-70E740481C1C}">
                    <a14:useLocalDpi xmlns:a14="http://schemas.microsoft.com/office/drawing/2010/main" val="0"/>
                  </a:ext>
                </a:extLst>
              </a:blip>
              <a:srcRect t="14817" b="8315"/>
              <a:stretch/>
            </p:blipFill>
            <p:spPr>
              <a:xfrm>
                <a:off x="506232" y="6628814"/>
                <a:ext cx="259957" cy="199828"/>
              </a:xfrm>
              <a:prstGeom prst="rect">
                <a:avLst/>
              </a:prstGeom>
            </p:spPr>
          </p:pic>
          <p:pic>
            <p:nvPicPr>
              <p:cNvPr id="29" name="Picture 28">
                <a:hlinkClick r:id="rId9"/>
                <a:extLst>
                  <a:ext uri="{FF2B5EF4-FFF2-40B4-BE49-F238E27FC236}">
                    <a16:creationId xmlns:a16="http://schemas.microsoft.com/office/drawing/2014/main" id="{9BB836B5-EECF-43A2-AB03-0A53851946A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8197" y="6613774"/>
                <a:ext cx="199828" cy="199828"/>
              </a:xfrm>
              <a:prstGeom prst="rect">
                <a:avLst/>
              </a:prstGeom>
            </p:spPr>
          </p:pic>
          <p:pic>
            <p:nvPicPr>
              <p:cNvPr id="30" name="Picture 29">
                <a:hlinkClick r:id="rId11"/>
                <a:extLst>
                  <a:ext uri="{FF2B5EF4-FFF2-40B4-BE49-F238E27FC236}">
                    <a16:creationId xmlns:a16="http://schemas.microsoft.com/office/drawing/2014/main" id="{2BB7D960-A7D3-40CF-83BF-942F8EEA8D43}"/>
                  </a:ext>
                </a:extLst>
              </p:cNvPr>
              <p:cNvPicPr>
                <a:picLocks noChangeAspect="1"/>
              </p:cNvPicPr>
              <p:nvPr/>
            </p:nvPicPr>
            <p:blipFill rotWithShape="1">
              <a:blip r:embed="rId12">
                <a:extLst>
                  <a:ext uri="{28A0092B-C50C-407E-A947-70E740481C1C}">
                    <a14:useLocalDpi xmlns:a14="http://schemas.microsoft.com/office/drawing/2010/main" val="0"/>
                  </a:ext>
                </a:extLst>
              </a:blip>
              <a:srcRect l="23697" r="21711"/>
              <a:stretch/>
            </p:blipFill>
            <p:spPr>
              <a:xfrm>
                <a:off x="1224902" y="6634854"/>
                <a:ext cx="177654" cy="178748"/>
              </a:xfrm>
              <a:prstGeom prst="rect">
                <a:avLst/>
              </a:prstGeom>
            </p:spPr>
          </p:pic>
          <p:pic>
            <p:nvPicPr>
              <p:cNvPr id="31" name="Picture 30">
                <a:hlinkClick r:id="rId13"/>
                <a:extLst>
                  <a:ext uri="{FF2B5EF4-FFF2-40B4-BE49-F238E27FC236}">
                    <a16:creationId xmlns:a16="http://schemas.microsoft.com/office/drawing/2014/main" id="{9541C7A7-A0AC-44F1-BF1E-40DCAB56CEF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36738" y="6598734"/>
                <a:ext cx="229908" cy="229908"/>
              </a:xfrm>
              <a:prstGeom prst="rect">
                <a:avLst/>
              </a:prstGeom>
            </p:spPr>
          </p:pic>
        </p:grpSp>
      </p:grpSp>
      <p:sp>
        <p:nvSpPr>
          <p:cNvPr id="74" name="Rectangle: Rounded Corners 73">
            <a:hlinkClick r:id="" action="ppaction://noaction"/>
            <a:extLst>
              <a:ext uri="{FF2B5EF4-FFF2-40B4-BE49-F238E27FC236}">
                <a16:creationId xmlns:a16="http://schemas.microsoft.com/office/drawing/2014/main" id="{59DF5B57-9BEB-4873-98B1-4620FD7ADEDB}"/>
              </a:ext>
            </a:extLst>
          </p:cNvPr>
          <p:cNvSpPr/>
          <p:nvPr/>
        </p:nvSpPr>
        <p:spPr>
          <a:xfrm>
            <a:off x="2891792" y="64008"/>
            <a:ext cx="1731264" cy="49987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Category</a:t>
            </a:r>
          </a:p>
        </p:txBody>
      </p:sp>
      <p:sp>
        <p:nvSpPr>
          <p:cNvPr id="37" name="Rectangle: Rounded Corners 36">
            <a:extLst>
              <a:ext uri="{FF2B5EF4-FFF2-40B4-BE49-F238E27FC236}">
                <a16:creationId xmlns:a16="http://schemas.microsoft.com/office/drawing/2014/main" id="{943DCEAF-2BE8-465A-80DB-9E7AECD4DD54}"/>
              </a:ext>
            </a:extLst>
          </p:cNvPr>
          <p:cNvSpPr/>
          <p:nvPr/>
        </p:nvSpPr>
        <p:spPr>
          <a:xfrm>
            <a:off x="878197" y="2055120"/>
            <a:ext cx="10447349" cy="4256521"/>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endParaRPr>
          </a:p>
        </p:txBody>
      </p:sp>
      <p:sp>
        <p:nvSpPr>
          <p:cNvPr id="4" name="Rectangle 3">
            <a:extLst>
              <a:ext uri="{FF2B5EF4-FFF2-40B4-BE49-F238E27FC236}">
                <a16:creationId xmlns:a16="http://schemas.microsoft.com/office/drawing/2014/main" id="{446A32F1-8D93-4900-8210-4B347C2B8BF7}"/>
              </a:ext>
            </a:extLst>
          </p:cNvPr>
          <p:cNvSpPr/>
          <p:nvPr/>
        </p:nvSpPr>
        <p:spPr>
          <a:xfrm>
            <a:off x="8983870" y="2769704"/>
            <a:ext cx="1934817" cy="165652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9B23CD-CC41-41C2-A594-ED95EDF9A06A}"/>
              </a:ext>
            </a:extLst>
          </p:cNvPr>
          <p:cNvSpPr/>
          <p:nvPr/>
        </p:nvSpPr>
        <p:spPr>
          <a:xfrm>
            <a:off x="9191040" y="4513447"/>
            <a:ext cx="1520475" cy="3843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Upload Image</a:t>
            </a:r>
          </a:p>
        </p:txBody>
      </p:sp>
      <p:sp>
        <p:nvSpPr>
          <p:cNvPr id="43" name="Rectangle: Rounded Corners 42">
            <a:extLst>
              <a:ext uri="{FF2B5EF4-FFF2-40B4-BE49-F238E27FC236}">
                <a16:creationId xmlns:a16="http://schemas.microsoft.com/office/drawing/2014/main" id="{738684D1-6D2F-46FB-B3EF-17131FE3275E}"/>
              </a:ext>
            </a:extLst>
          </p:cNvPr>
          <p:cNvSpPr/>
          <p:nvPr/>
        </p:nvSpPr>
        <p:spPr>
          <a:xfrm>
            <a:off x="4931572" y="5950226"/>
            <a:ext cx="1520475" cy="2949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Save</a:t>
            </a:r>
          </a:p>
        </p:txBody>
      </p:sp>
      <p:sp>
        <p:nvSpPr>
          <p:cNvPr id="12" name="Rectangle: Rounded Corners 11">
            <a:extLst>
              <a:ext uri="{FF2B5EF4-FFF2-40B4-BE49-F238E27FC236}">
                <a16:creationId xmlns:a16="http://schemas.microsoft.com/office/drawing/2014/main" id="{83BD9403-03D5-4CA2-9F65-12DEA5AB0C40}"/>
              </a:ext>
            </a:extLst>
          </p:cNvPr>
          <p:cNvSpPr/>
          <p:nvPr/>
        </p:nvSpPr>
        <p:spPr>
          <a:xfrm>
            <a:off x="1330917" y="3422287"/>
            <a:ext cx="6641161" cy="245186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a:solidFill>
                <a:schemeClr val="tx1"/>
              </a:solidFill>
            </a:endParaRPr>
          </a:p>
        </p:txBody>
      </p:sp>
      <p:sp>
        <p:nvSpPr>
          <p:cNvPr id="46" name="Rectangle: Rounded Corners 45">
            <a:extLst>
              <a:ext uri="{FF2B5EF4-FFF2-40B4-BE49-F238E27FC236}">
                <a16:creationId xmlns:a16="http://schemas.microsoft.com/office/drawing/2014/main" id="{FF85AD11-5CCF-431B-8420-A39AC0E13683}"/>
              </a:ext>
            </a:extLst>
          </p:cNvPr>
          <p:cNvSpPr/>
          <p:nvPr/>
        </p:nvSpPr>
        <p:spPr>
          <a:xfrm>
            <a:off x="2126692" y="2445314"/>
            <a:ext cx="701082"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Yarn</a:t>
            </a:r>
          </a:p>
        </p:txBody>
      </p:sp>
      <p:sp>
        <p:nvSpPr>
          <p:cNvPr id="47" name="Rectangle: Rounded Corners 46">
            <a:extLst>
              <a:ext uri="{FF2B5EF4-FFF2-40B4-BE49-F238E27FC236}">
                <a16:creationId xmlns:a16="http://schemas.microsoft.com/office/drawing/2014/main" id="{4A4E27A3-15B6-4792-A6C8-CB5B0FD85007}"/>
              </a:ext>
            </a:extLst>
          </p:cNvPr>
          <p:cNvSpPr/>
          <p:nvPr/>
        </p:nvSpPr>
        <p:spPr>
          <a:xfrm>
            <a:off x="866453" y="2111388"/>
            <a:ext cx="1520475" cy="38431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Categories:</a:t>
            </a:r>
          </a:p>
        </p:txBody>
      </p:sp>
      <p:sp>
        <p:nvSpPr>
          <p:cNvPr id="48" name="Rectangle: Rounded Corners 47">
            <a:extLst>
              <a:ext uri="{FF2B5EF4-FFF2-40B4-BE49-F238E27FC236}">
                <a16:creationId xmlns:a16="http://schemas.microsoft.com/office/drawing/2014/main" id="{675FC8FD-DE2E-4376-BE7B-2A29993DE7BF}"/>
              </a:ext>
            </a:extLst>
          </p:cNvPr>
          <p:cNvSpPr/>
          <p:nvPr/>
        </p:nvSpPr>
        <p:spPr>
          <a:xfrm>
            <a:off x="4428942" y="2449245"/>
            <a:ext cx="736410"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Markers</a:t>
            </a:r>
          </a:p>
        </p:txBody>
      </p:sp>
      <p:sp>
        <p:nvSpPr>
          <p:cNvPr id="50" name="Rectangle: Rounded Corners 49">
            <a:extLst>
              <a:ext uri="{FF2B5EF4-FFF2-40B4-BE49-F238E27FC236}">
                <a16:creationId xmlns:a16="http://schemas.microsoft.com/office/drawing/2014/main" id="{11C2D33B-FF6F-4869-89D7-F1A088CF2CAA}"/>
              </a:ext>
            </a:extLst>
          </p:cNvPr>
          <p:cNvSpPr/>
          <p:nvPr/>
        </p:nvSpPr>
        <p:spPr>
          <a:xfrm>
            <a:off x="6856825" y="2449246"/>
            <a:ext cx="697046" cy="264109"/>
          </a:xfrm>
          <a:prstGeom prst="roundRect">
            <a:avLst/>
          </a:prstGeom>
          <a:solidFill>
            <a:srgbClr val="92D05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Hooks</a:t>
            </a:r>
          </a:p>
        </p:txBody>
      </p:sp>
      <p:sp>
        <p:nvSpPr>
          <p:cNvPr id="52" name="Rectangle: Rounded Corners 51">
            <a:extLst>
              <a:ext uri="{FF2B5EF4-FFF2-40B4-BE49-F238E27FC236}">
                <a16:creationId xmlns:a16="http://schemas.microsoft.com/office/drawing/2014/main" id="{EC5C8FB3-C2DF-444D-B904-CEEFCF3EC4EB}"/>
              </a:ext>
            </a:extLst>
          </p:cNvPr>
          <p:cNvSpPr/>
          <p:nvPr/>
        </p:nvSpPr>
        <p:spPr>
          <a:xfrm>
            <a:off x="1307086" y="3004697"/>
            <a:ext cx="701082"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Acrylic</a:t>
            </a:r>
          </a:p>
        </p:txBody>
      </p:sp>
      <p:sp>
        <p:nvSpPr>
          <p:cNvPr id="53" name="Rectangle: Rounded Corners 52">
            <a:extLst>
              <a:ext uri="{FF2B5EF4-FFF2-40B4-BE49-F238E27FC236}">
                <a16:creationId xmlns:a16="http://schemas.microsoft.com/office/drawing/2014/main" id="{8833B943-6154-4090-9279-E5282FE10DF7}"/>
              </a:ext>
            </a:extLst>
          </p:cNvPr>
          <p:cNvSpPr/>
          <p:nvPr/>
        </p:nvSpPr>
        <p:spPr>
          <a:xfrm>
            <a:off x="2126692" y="3004697"/>
            <a:ext cx="701082"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Cotton</a:t>
            </a:r>
          </a:p>
        </p:txBody>
      </p:sp>
      <p:sp>
        <p:nvSpPr>
          <p:cNvPr id="56" name="Rectangle: Rounded Corners 55">
            <a:extLst>
              <a:ext uri="{FF2B5EF4-FFF2-40B4-BE49-F238E27FC236}">
                <a16:creationId xmlns:a16="http://schemas.microsoft.com/office/drawing/2014/main" id="{71AAA2B3-0CE5-4E2A-85E7-31B3D42DC30C}"/>
              </a:ext>
            </a:extLst>
          </p:cNvPr>
          <p:cNvSpPr/>
          <p:nvPr/>
        </p:nvSpPr>
        <p:spPr>
          <a:xfrm>
            <a:off x="2946298" y="3004697"/>
            <a:ext cx="701082"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Wool</a:t>
            </a:r>
          </a:p>
        </p:txBody>
      </p:sp>
      <p:cxnSp>
        <p:nvCxnSpPr>
          <p:cNvPr id="23" name="Connector: Elbow 22">
            <a:extLst>
              <a:ext uri="{FF2B5EF4-FFF2-40B4-BE49-F238E27FC236}">
                <a16:creationId xmlns:a16="http://schemas.microsoft.com/office/drawing/2014/main" id="{FA4486E5-9F56-47A7-BE82-84CC4B03A134}"/>
              </a:ext>
            </a:extLst>
          </p:cNvPr>
          <p:cNvCxnSpPr>
            <a:stCxn id="46" idx="2"/>
            <a:endCxn id="52" idx="0"/>
          </p:cNvCxnSpPr>
          <p:nvPr/>
        </p:nvCxnSpPr>
        <p:spPr>
          <a:xfrm rot="5400000">
            <a:off x="1919793" y="2447257"/>
            <a:ext cx="295274" cy="81960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nector: Elbow 58">
            <a:extLst>
              <a:ext uri="{FF2B5EF4-FFF2-40B4-BE49-F238E27FC236}">
                <a16:creationId xmlns:a16="http://schemas.microsoft.com/office/drawing/2014/main" id="{3494B093-3AA7-415E-B04E-D2A92A7EB2EA}"/>
              </a:ext>
            </a:extLst>
          </p:cNvPr>
          <p:cNvCxnSpPr>
            <a:cxnSpLocks/>
            <a:stCxn id="46" idx="2"/>
          </p:cNvCxnSpPr>
          <p:nvPr/>
        </p:nvCxnSpPr>
        <p:spPr>
          <a:xfrm rot="5400000">
            <a:off x="2321456" y="2864160"/>
            <a:ext cx="310514" cy="104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or: Elbow 59">
            <a:extLst>
              <a:ext uri="{FF2B5EF4-FFF2-40B4-BE49-F238E27FC236}">
                <a16:creationId xmlns:a16="http://schemas.microsoft.com/office/drawing/2014/main" id="{B20B71D4-CDF5-4499-95F6-9B690149598C}"/>
              </a:ext>
            </a:extLst>
          </p:cNvPr>
          <p:cNvCxnSpPr>
            <a:cxnSpLocks/>
            <a:stCxn id="46" idx="2"/>
            <a:endCxn id="56" idx="0"/>
          </p:cNvCxnSpPr>
          <p:nvPr/>
        </p:nvCxnSpPr>
        <p:spPr>
          <a:xfrm rot="16200000" flipH="1">
            <a:off x="2739399" y="2447257"/>
            <a:ext cx="295274" cy="81960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40" name="Rectangle: Rounded Corners 39">
            <a:extLst>
              <a:ext uri="{FF2B5EF4-FFF2-40B4-BE49-F238E27FC236}">
                <a16:creationId xmlns:a16="http://schemas.microsoft.com/office/drawing/2014/main" id="{316F854F-B30F-43F8-A674-17310DC8F463}"/>
              </a:ext>
            </a:extLst>
          </p:cNvPr>
          <p:cNvSpPr/>
          <p:nvPr/>
        </p:nvSpPr>
        <p:spPr>
          <a:xfrm>
            <a:off x="4264609" y="3004697"/>
            <a:ext cx="1065078"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Stich Markers</a:t>
            </a:r>
            <a:endParaRPr lang="en-US" sz="1200" dirty="0">
              <a:solidFill>
                <a:schemeClr val="tx1"/>
              </a:solidFill>
            </a:endParaRPr>
          </a:p>
        </p:txBody>
      </p:sp>
      <p:cxnSp>
        <p:nvCxnSpPr>
          <p:cNvPr id="10" name="Straight Arrow Connector 9">
            <a:extLst>
              <a:ext uri="{FF2B5EF4-FFF2-40B4-BE49-F238E27FC236}">
                <a16:creationId xmlns:a16="http://schemas.microsoft.com/office/drawing/2014/main" id="{0478BB60-AB04-46ED-9C1A-34795286E83E}"/>
              </a:ext>
            </a:extLst>
          </p:cNvPr>
          <p:cNvCxnSpPr>
            <a:stCxn id="48" idx="2"/>
            <a:endCxn id="40" idx="0"/>
          </p:cNvCxnSpPr>
          <p:nvPr/>
        </p:nvCxnSpPr>
        <p:spPr>
          <a:xfrm>
            <a:off x="4797147" y="2713354"/>
            <a:ext cx="1" cy="2913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Rectangle: Rounded Corners 50">
            <a:extLst>
              <a:ext uri="{FF2B5EF4-FFF2-40B4-BE49-F238E27FC236}">
                <a16:creationId xmlns:a16="http://schemas.microsoft.com/office/drawing/2014/main" id="{253076A6-3ECE-4E8E-A5ED-44AC2CFD095F}"/>
              </a:ext>
            </a:extLst>
          </p:cNvPr>
          <p:cNvSpPr/>
          <p:nvPr/>
        </p:nvSpPr>
        <p:spPr>
          <a:xfrm>
            <a:off x="5700696" y="3004697"/>
            <a:ext cx="852504" cy="264109"/>
          </a:xfrm>
          <a:prstGeom prst="roundRect">
            <a:avLst/>
          </a:prstGeom>
          <a:solidFill>
            <a:schemeClr val="accent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Aluminum</a:t>
            </a:r>
          </a:p>
        </p:txBody>
      </p:sp>
      <p:sp>
        <p:nvSpPr>
          <p:cNvPr id="54" name="Rectangle: Rounded Corners 53">
            <a:extLst>
              <a:ext uri="{FF2B5EF4-FFF2-40B4-BE49-F238E27FC236}">
                <a16:creationId xmlns:a16="http://schemas.microsoft.com/office/drawing/2014/main" id="{E8CD5DE8-730E-4502-B89B-C9452310EA05}"/>
              </a:ext>
            </a:extLst>
          </p:cNvPr>
          <p:cNvSpPr/>
          <p:nvPr/>
        </p:nvSpPr>
        <p:spPr>
          <a:xfrm>
            <a:off x="6779096" y="3004697"/>
            <a:ext cx="852504"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Plastic</a:t>
            </a:r>
          </a:p>
        </p:txBody>
      </p:sp>
      <p:sp>
        <p:nvSpPr>
          <p:cNvPr id="57" name="Rectangle: Rounded Corners 56">
            <a:extLst>
              <a:ext uri="{FF2B5EF4-FFF2-40B4-BE49-F238E27FC236}">
                <a16:creationId xmlns:a16="http://schemas.microsoft.com/office/drawing/2014/main" id="{C922933E-9868-4BB4-95C9-1AFD8EBD1760}"/>
              </a:ext>
            </a:extLst>
          </p:cNvPr>
          <p:cNvSpPr/>
          <p:nvPr/>
        </p:nvSpPr>
        <p:spPr>
          <a:xfrm>
            <a:off x="7857496" y="3004696"/>
            <a:ext cx="852504"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Steel</a:t>
            </a:r>
          </a:p>
        </p:txBody>
      </p:sp>
      <p:cxnSp>
        <p:nvCxnSpPr>
          <p:cNvPr id="13" name="Straight Arrow Connector 12">
            <a:extLst>
              <a:ext uri="{FF2B5EF4-FFF2-40B4-BE49-F238E27FC236}">
                <a16:creationId xmlns:a16="http://schemas.microsoft.com/office/drawing/2014/main" id="{6B69A80A-4087-4B9F-B499-2B0A7AFD5619}"/>
              </a:ext>
            </a:extLst>
          </p:cNvPr>
          <p:cNvCxnSpPr>
            <a:stCxn id="50" idx="2"/>
            <a:endCxn id="54" idx="0"/>
          </p:cNvCxnSpPr>
          <p:nvPr/>
        </p:nvCxnSpPr>
        <p:spPr>
          <a:xfrm>
            <a:off x="7205348" y="2713355"/>
            <a:ext cx="0" cy="291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1998497F-499C-46F8-8658-AB598D2E77D3}"/>
              </a:ext>
            </a:extLst>
          </p:cNvPr>
          <p:cNvCxnSpPr>
            <a:stCxn id="50" idx="2"/>
            <a:endCxn id="57" idx="0"/>
          </p:cNvCxnSpPr>
          <p:nvPr/>
        </p:nvCxnSpPr>
        <p:spPr>
          <a:xfrm rot="16200000" flipH="1">
            <a:off x="7598878" y="2319825"/>
            <a:ext cx="291341" cy="10784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999A50DA-1EF3-4010-85AE-19175C80E823}"/>
              </a:ext>
            </a:extLst>
          </p:cNvPr>
          <p:cNvCxnSpPr>
            <a:stCxn id="50" idx="2"/>
            <a:endCxn id="51" idx="0"/>
          </p:cNvCxnSpPr>
          <p:nvPr/>
        </p:nvCxnSpPr>
        <p:spPr>
          <a:xfrm rot="5400000">
            <a:off x="6520477" y="2319826"/>
            <a:ext cx="291342" cy="10784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A7929BAD-8A35-4642-9B52-66AFA599D3AE}"/>
              </a:ext>
            </a:extLst>
          </p:cNvPr>
          <p:cNvSpPr/>
          <p:nvPr/>
        </p:nvSpPr>
        <p:spPr>
          <a:xfrm>
            <a:off x="1790559" y="5236112"/>
            <a:ext cx="5668610" cy="47975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Durable Material, Rust-Resistant, Sleek Design, Easy Installation, Versatile Usage</a:t>
            </a:r>
          </a:p>
        </p:txBody>
      </p:sp>
      <p:sp>
        <p:nvSpPr>
          <p:cNvPr id="62" name="Rectangle 61">
            <a:extLst>
              <a:ext uri="{FF2B5EF4-FFF2-40B4-BE49-F238E27FC236}">
                <a16:creationId xmlns:a16="http://schemas.microsoft.com/office/drawing/2014/main" id="{0710034E-B848-4A21-ADBF-76E905BB867F}"/>
              </a:ext>
            </a:extLst>
          </p:cNvPr>
          <p:cNvSpPr/>
          <p:nvPr/>
        </p:nvSpPr>
        <p:spPr>
          <a:xfrm>
            <a:off x="1788751" y="3745127"/>
            <a:ext cx="5668610" cy="76069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Crafted for durability and versatility, our aluminum hooks are the perfect solution for all your hanging and storage needs. Made from high-quality, lightweight aluminum, these hooks are rust-resistant, sturdy, and designed to last.</a:t>
            </a:r>
          </a:p>
        </p:txBody>
      </p:sp>
      <p:sp>
        <p:nvSpPr>
          <p:cNvPr id="63" name="Rectangle: Rounded Corners 62">
            <a:extLst>
              <a:ext uri="{FF2B5EF4-FFF2-40B4-BE49-F238E27FC236}">
                <a16:creationId xmlns:a16="http://schemas.microsoft.com/office/drawing/2014/main" id="{BAD6C0E9-44F6-46B7-8D10-F95A4B94EE43}"/>
              </a:ext>
            </a:extLst>
          </p:cNvPr>
          <p:cNvSpPr/>
          <p:nvPr/>
        </p:nvSpPr>
        <p:spPr>
          <a:xfrm>
            <a:off x="1364405" y="5018132"/>
            <a:ext cx="913080" cy="264109"/>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Properties</a:t>
            </a:r>
          </a:p>
        </p:txBody>
      </p:sp>
      <p:sp>
        <p:nvSpPr>
          <p:cNvPr id="64" name="Rectangle: Rounded Corners 63">
            <a:extLst>
              <a:ext uri="{FF2B5EF4-FFF2-40B4-BE49-F238E27FC236}">
                <a16:creationId xmlns:a16="http://schemas.microsoft.com/office/drawing/2014/main" id="{52850AD5-27D6-45DE-96FC-7C95A0EEE8EF}"/>
              </a:ext>
            </a:extLst>
          </p:cNvPr>
          <p:cNvSpPr/>
          <p:nvPr/>
        </p:nvSpPr>
        <p:spPr>
          <a:xfrm>
            <a:off x="1377657" y="3511737"/>
            <a:ext cx="983313" cy="264109"/>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Description</a:t>
            </a:r>
          </a:p>
        </p:txBody>
      </p:sp>
      <p:sp>
        <p:nvSpPr>
          <p:cNvPr id="58" name="Rectangle: Rounded Corners 57">
            <a:extLst>
              <a:ext uri="{FF2B5EF4-FFF2-40B4-BE49-F238E27FC236}">
                <a16:creationId xmlns:a16="http://schemas.microsoft.com/office/drawing/2014/main" id="{174EFF91-12EA-413F-BDF0-005510D4A88D}"/>
              </a:ext>
            </a:extLst>
          </p:cNvPr>
          <p:cNvSpPr/>
          <p:nvPr/>
        </p:nvSpPr>
        <p:spPr>
          <a:xfrm>
            <a:off x="1398539" y="4524167"/>
            <a:ext cx="983313" cy="264109"/>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Sizes</a:t>
            </a:r>
          </a:p>
        </p:txBody>
      </p:sp>
      <p:sp>
        <p:nvSpPr>
          <p:cNvPr id="61" name="Rectangle 60">
            <a:extLst>
              <a:ext uri="{FF2B5EF4-FFF2-40B4-BE49-F238E27FC236}">
                <a16:creationId xmlns:a16="http://schemas.microsoft.com/office/drawing/2014/main" id="{DEBE99AE-CDDB-4D12-AD3B-2BF5E5EF815C}"/>
              </a:ext>
            </a:extLst>
          </p:cNvPr>
          <p:cNvSpPr/>
          <p:nvPr/>
        </p:nvSpPr>
        <p:spPr>
          <a:xfrm>
            <a:off x="1782539" y="4765074"/>
            <a:ext cx="1514300" cy="2049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3.5mm to 10mm</a:t>
            </a:r>
          </a:p>
        </p:txBody>
      </p:sp>
      <p:pic>
        <p:nvPicPr>
          <p:cNvPr id="67" name="Picture 66">
            <a:hlinkClick r:id="" action="ppaction://noaction"/>
            <a:extLst>
              <a:ext uri="{FF2B5EF4-FFF2-40B4-BE49-F238E27FC236}">
                <a16:creationId xmlns:a16="http://schemas.microsoft.com/office/drawing/2014/main" id="{D6C0415A-A552-4712-8B82-74FCCE64A1F1}"/>
              </a:ext>
            </a:extLst>
          </p:cNvPr>
          <p:cNvPicPr>
            <a:picLocks noChangeAspect="1"/>
          </p:cNvPicPr>
          <p:nvPr/>
        </p:nvPicPr>
        <p:blipFill rotWithShape="1">
          <a:blip r:embed="rId15">
            <a:extLst>
              <a:ext uri="{28A0092B-C50C-407E-A947-70E740481C1C}">
                <a14:useLocalDpi xmlns:a14="http://schemas.microsoft.com/office/drawing/2010/main" val="0"/>
              </a:ext>
            </a:extLst>
          </a:blip>
          <a:srcRect t="24148" b="20455"/>
          <a:stretch/>
        </p:blipFill>
        <p:spPr>
          <a:xfrm>
            <a:off x="9153253" y="3126070"/>
            <a:ext cx="1624314" cy="887307"/>
          </a:xfrm>
          <a:prstGeom prst="rect">
            <a:avLst/>
          </a:prstGeom>
        </p:spPr>
      </p:pic>
    </p:spTree>
    <p:extLst>
      <p:ext uri="{BB962C8B-B14F-4D97-AF65-F5344CB8AC3E}">
        <p14:creationId xmlns:p14="http://schemas.microsoft.com/office/powerpoint/2010/main" val="3512012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24EF284D-AD7E-45FD-A7D7-BAD322B15E3C}"/>
              </a:ext>
            </a:extLst>
          </p:cNvPr>
          <p:cNvSpPr/>
          <p:nvPr/>
        </p:nvSpPr>
        <p:spPr>
          <a:xfrm>
            <a:off x="-2" y="612776"/>
            <a:ext cx="12192000" cy="5896154"/>
          </a:xfrm>
          <a:prstGeom prst="rect">
            <a:avLst/>
          </a:prstGeom>
          <a:solidFill>
            <a:srgbClr val="000000">
              <a:alpha val="41961"/>
            </a:srgbClr>
          </a:solidFill>
          <a:ln>
            <a:noFill/>
          </a:ln>
          <a:effectLst>
            <a:reflection blurRad="6350" stA="50000" endA="300" endPos="90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8ED8A8E8-8D93-4868-8EA3-ADD260D94BA7}"/>
              </a:ext>
            </a:extLst>
          </p:cNvPr>
          <p:cNvGrpSpPr/>
          <p:nvPr/>
        </p:nvGrpSpPr>
        <p:grpSpPr>
          <a:xfrm>
            <a:off x="0" y="-3175"/>
            <a:ext cx="12192000" cy="646176"/>
            <a:chOff x="0" y="-3175"/>
            <a:chExt cx="12192000" cy="646176"/>
          </a:xfrm>
        </p:grpSpPr>
        <p:sp>
          <p:nvSpPr>
            <p:cNvPr id="7" name="Rectangle: Rounded Corners 6">
              <a:extLst>
                <a:ext uri="{FF2B5EF4-FFF2-40B4-BE49-F238E27FC236}">
                  <a16:creationId xmlns:a16="http://schemas.microsoft.com/office/drawing/2014/main" id="{160BB453-C5CB-D0A5-20B6-BD73D049264A}"/>
                </a:ext>
              </a:extLst>
            </p:cNvPr>
            <p:cNvSpPr/>
            <p:nvPr/>
          </p:nvSpPr>
          <p:spPr>
            <a:xfrm>
              <a:off x="0" y="-3175"/>
              <a:ext cx="12192000" cy="646176"/>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hlinkClick r:id="" action="ppaction://noaction"/>
              <a:extLst>
                <a:ext uri="{FF2B5EF4-FFF2-40B4-BE49-F238E27FC236}">
                  <a16:creationId xmlns:a16="http://schemas.microsoft.com/office/drawing/2014/main" id="{973DEC24-0CC9-F775-EC75-691928941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3632" y="64008"/>
              <a:ext cx="499872" cy="499872"/>
            </a:xfrm>
            <a:prstGeom prst="rect">
              <a:avLst/>
            </a:prstGeom>
          </p:spPr>
        </p:pic>
      </p:grpSp>
      <p:sp>
        <p:nvSpPr>
          <p:cNvPr id="22" name="Rectangle: Rounded Corners 21">
            <a:extLst>
              <a:ext uri="{FF2B5EF4-FFF2-40B4-BE49-F238E27FC236}">
                <a16:creationId xmlns:a16="http://schemas.microsoft.com/office/drawing/2014/main" id="{7B68CB9A-0B53-4FF7-9013-B9464D3619C2}"/>
              </a:ext>
            </a:extLst>
          </p:cNvPr>
          <p:cNvSpPr/>
          <p:nvPr/>
        </p:nvSpPr>
        <p:spPr>
          <a:xfrm>
            <a:off x="194570" y="1910859"/>
            <a:ext cx="11838934" cy="4521998"/>
          </a:xfrm>
          <a:prstGeom prst="roundRect">
            <a:avLst/>
          </a:prstGeom>
          <a:solidFill>
            <a:schemeClr val="tx1">
              <a:lumMod val="75000"/>
              <a:lumOff val="2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dirty="0"/>
          </a:p>
        </p:txBody>
      </p:sp>
      <p:sp>
        <p:nvSpPr>
          <p:cNvPr id="26" name="Rectangle: Rounded Corners 25">
            <a:hlinkClick r:id="rId4" action="ppaction://hlinksldjump"/>
            <a:extLst>
              <a:ext uri="{FF2B5EF4-FFF2-40B4-BE49-F238E27FC236}">
                <a16:creationId xmlns:a16="http://schemas.microsoft.com/office/drawing/2014/main" id="{B7E31600-594D-4858-8BD3-6B4672A54815}"/>
              </a:ext>
            </a:extLst>
          </p:cNvPr>
          <p:cNvSpPr/>
          <p:nvPr/>
        </p:nvSpPr>
        <p:spPr>
          <a:xfrm>
            <a:off x="194570" y="51816"/>
            <a:ext cx="1837430" cy="499872"/>
          </a:xfrm>
          <a:prstGeom prst="roundRect">
            <a:avLst/>
          </a:prstGeom>
          <a:noFill/>
        </p:spPr>
        <p:style>
          <a:lnRef idx="0">
            <a:schemeClr val="dk1"/>
          </a:lnRef>
          <a:fillRef idx="3">
            <a:schemeClr val="dk1"/>
          </a:fillRef>
          <a:effectRef idx="3">
            <a:schemeClr val="dk1"/>
          </a:effectRef>
          <a:fontRef idx="minor">
            <a:schemeClr val="lt1"/>
          </a:fontRef>
        </p:style>
        <p:txBody>
          <a:bodyPr rtlCol="0" anchor="ctr"/>
          <a:lstStyle/>
          <a:p>
            <a:pPr algn="ctr"/>
            <a:r>
              <a:rPr lang="en-US" dirty="0">
                <a:latin typeface="Algerian" panose="04020705040A02060702" pitchFamily="82" charset="0"/>
                <a:cs typeface="Arial" panose="020B0604020202020204" pitchFamily="34" charset="0"/>
              </a:rPr>
              <a:t>Admin</a:t>
            </a:r>
          </a:p>
        </p:txBody>
      </p:sp>
      <p:sp>
        <p:nvSpPr>
          <p:cNvPr id="15" name="Rectangle: Rounded Corners 14">
            <a:hlinkClick r:id="" action="ppaction://noaction"/>
            <a:extLst>
              <a:ext uri="{FF2B5EF4-FFF2-40B4-BE49-F238E27FC236}">
                <a16:creationId xmlns:a16="http://schemas.microsoft.com/office/drawing/2014/main" id="{008ABFA6-0212-42FA-96F0-5707626E9E45}"/>
              </a:ext>
            </a:extLst>
          </p:cNvPr>
          <p:cNvSpPr/>
          <p:nvPr/>
        </p:nvSpPr>
        <p:spPr>
          <a:xfrm>
            <a:off x="1032568" y="796483"/>
            <a:ext cx="10126863" cy="960894"/>
          </a:xfrm>
          <a:prstGeom prst="round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atin typeface="Arial" panose="020B0604020202020204" pitchFamily="34" charset="0"/>
                <a:cs typeface="Arial" panose="020B0604020202020204" pitchFamily="34" charset="0"/>
              </a:rPr>
              <a:t>Hooks Description</a:t>
            </a:r>
            <a:endParaRPr lang="en-US" sz="1200" b="1" u="sng" dirty="0">
              <a:solidFill>
                <a:schemeClr val="accent1"/>
              </a:solidFill>
              <a:latin typeface="Arial" panose="020B0604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20B6F0C1-7D76-46A6-A91C-6C10CA115DC6}"/>
              </a:ext>
            </a:extLst>
          </p:cNvPr>
          <p:cNvGrpSpPr/>
          <p:nvPr/>
        </p:nvGrpSpPr>
        <p:grpSpPr>
          <a:xfrm>
            <a:off x="0" y="6524170"/>
            <a:ext cx="12192000" cy="348343"/>
            <a:chOff x="0" y="6524170"/>
            <a:chExt cx="12192000" cy="348343"/>
          </a:xfrm>
        </p:grpSpPr>
        <p:grpSp>
          <p:nvGrpSpPr>
            <p:cNvPr id="17" name="Group 16">
              <a:extLst>
                <a:ext uri="{FF2B5EF4-FFF2-40B4-BE49-F238E27FC236}">
                  <a16:creationId xmlns:a16="http://schemas.microsoft.com/office/drawing/2014/main" id="{A5006828-737E-42AA-AB11-F67F6C63B65B}"/>
                </a:ext>
              </a:extLst>
            </p:cNvPr>
            <p:cNvGrpSpPr/>
            <p:nvPr/>
          </p:nvGrpSpPr>
          <p:grpSpPr>
            <a:xfrm>
              <a:off x="0" y="6524170"/>
              <a:ext cx="12192000" cy="348343"/>
              <a:chOff x="0" y="6524170"/>
              <a:chExt cx="12192000" cy="348343"/>
            </a:xfrm>
          </p:grpSpPr>
          <p:sp>
            <p:nvSpPr>
              <p:cNvPr id="34" name="Rectangle: Rounded Corners 33">
                <a:extLst>
                  <a:ext uri="{FF2B5EF4-FFF2-40B4-BE49-F238E27FC236}">
                    <a16:creationId xmlns:a16="http://schemas.microsoft.com/office/drawing/2014/main" id="{409FEA00-48E4-49D5-BF9B-21710C45C2B0}"/>
                  </a:ext>
                </a:extLst>
              </p:cNvPr>
              <p:cNvSpPr/>
              <p:nvPr/>
            </p:nvSpPr>
            <p:spPr>
              <a:xfrm>
                <a:off x="0" y="6524170"/>
                <a:ext cx="12192000" cy="34834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8C12EDE-A1BD-407E-A559-93C328CCD376}"/>
                  </a:ext>
                </a:extLst>
              </p:cNvPr>
              <p:cNvSpPr/>
              <p:nvPr/>
            </p:nvSpPr>
            <p:spPr>
              <a:xfrm>
                <a:off x="4325938" y="6568849"/>
                <a:ext cx="3540125" cy="2494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All rights reserved © 2024 Pyat 7</a:t>
                </a:r>
              </a:p>
            </p:txBody>
          </p:sp>
        </p:grpSp>
        <p:grpSp>
          <p:nvGrpSpPr>
            <p:cNvPr id="18" name="Group 17">
              <a:extLst>
                <a:ext uri="{FF2B5EF4-FFF2-40B4-BE49-F238E27FC236}">
                  <a16:creationId xmlns:a16="http://schemas.microsoft.com/office/drawing/2014/main" id="{B14ABA6B-0790-4275-95B4-353D16516901}"/>
                </a:ext>
              </a:extLst>
            </p:cNvPr>
            <p:cNvGrpSpPr/>
            <p:nvPr/>
          </p:nvGrpSpPr>
          <p:grpSpPr>
            <a:xfrm>
              <a:off x="9719746" y="6600793"/>
              <a:ext cx="2011656" cy="256480"/>
              <a:chOff x="9719746" y="6600793"/>
              <a:chExt cx="2011656" cy="256480"/>
            </a:xfrm>
          </p:grpSpPr>
          <p:sp>
            <p:nvSpPr>
              <p:cNvPr id="32" name="Rectangle: Rounded Corners 31">
                <a:hlinkClick r:id="" action="ppaction://noaction"/>
                <a:extLst>
                  <a:ext uri="{FF2B5EF4-FFF2-40B4-BE49-F238E27FC236}">
                    <a16:creationId xmlns:a16="http://schemas.microsoft.com/office/drawing/2014/main" id="{54B04D2C-CDDD-4616-9862-2EE33D50B603}"/>
                  </a:ext>
                </a:extLst>
              </p:cNvPr>
              <p:cNvSpPr/>
              <p:nvPr/>
            </p:nvSpPr>
            <p:spPr>
              <a:xfrm>
                <a:off x="9719746" y="6600793"/>
                <a:ext cx="1324470"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Terms and Policy</a:t>
                </a:r>
              </a:p>
            </p:txBody>
          </p:sp>
          <p:sp>
            <p:nvSpPr>
              <p:cNvPr id="33" name="Rectangle: Rounded Corners 32">
                <a:hlinkClick r:id="" action="ppaction://noaction"/>
                <a:extLst>
                  <a:ext uri="{FF2B5EF4-FFF2-40B4-BE49-F238E27FC236}">
                    <a16:creationId xmlns:a16="http://schemas.microsoft.com/office/drawing/2014/main" id="{6372219E-7D09-4030-8F66-BF41EA2F0A2F}"/>
                  </a:ext>
                </a:extLst>
              </p:cNvPr>
              <p:cNvSpPr/>
              <p:nvPr/>
            </p:nvSpPr>
            <p:spPr>
              <a:xfrm>
                <a:off x="11151811" y="6607809"/>
                <a:ext cx="579591"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About</a:t>
                </a:r>
              </a:p>
            </p:txBody>
          </p:sp>
        </p:grpSp>
        <p:grpSp>
          <p:nvGrpSpPr>
            <p:cNvPr id="20" name="Group 19">
              <a:extLst>
                <a:ext uri="{FF2B5EF4-FFF2-40B4-BE49-F238E27FC236}">
                  <a16:creationId xmlns:a16="http://schemas.microsoft.com/office/drawing/2014/main" id="{ECEEB379-2466-4A47-8CF4-BC9B1B11AFCC}"/>
                </a:ext>
              </a:extLst>
            </p:cNvPr>
            <p:cNvGrpSpPr/>
            <p:nvPr/>
          </p:nvGrpSpPr>
          <p:grpSpPr>
            <a:xfrm>
              <a:off x="166789" y="6598734"/>
              <a:ext cx="1599857" cy="230072"/>
              <a:chOff x="166789" y="6598734"/>
              <a:chExt cx="1599857" cy="230072"/>
            </a:xfrm>
          </p:grpSpPr>
          <p:pic>
            <p:nvPicPr>
              <p:cNvPr id="27" name="Picture 26">
                <a:hlinkClick r:id="rId5"/>
                <a:extLst>
                  <a:ext uri="{FF2B5EF4-FFF2-40B4-BE49-F238E27FC236}">
                    <a16:creationId xmlns:a16="http://schemas.microsoft.com/office/drawing/2014/main" id="{4D3C0E84-8E02-4DFB-928B-439B164E97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789" y="6607839"/>
                <a:ext cx="220967" cy="220967"/>
              </a:xfrm>
              <a:prstGeom prst="rect">
                <a:avLst/>
              </a:prstGeom>
            </p:spPr>
          </p:pic>
          <p:pic>
            <p:nvPicPr>
              <p:cNvPr id="28" name="Picture 27">
                <a:hlinkClick r:id="rId7"/>
                <a:extLst>
                  <a:ext uri="{FF2B5EF4-FFF2-40B4-BE49-F238E27FC236}">
                    <a16:creationId xmlns:a16="http://schemas.microsoft.com/office/drawing/2014/main" id="{9A9EFE71-022F-45BA-A3DF-A8439800F2AB}"/>
                  </a:ext>
                </a:extLst>
              </p:cNvPr>
              <p:cNvPicPr>
                <a:picLocks noChangeAspect="1"/>
              </p:cNvPicPr>
              <p:nvPr/>
            </p:nvPicPr>
            <p:blipFill rotWithShape="1">
              <a:blip r:embed="rId8">
                <a:extLst>
                  <a:ext uri="{28A0092B-C50C-407E-A947-70E740481C1C}">
                    <a14:useLocalDpi xmlns:a14="http://schemas.microsoft.com/office/drawing/2010/main" val="0"/>
                  </a:ext>
                </a:extLst>
              </a:blip>
              <a:srcRect t="14817" b="8315"/>
              <a:stretch/>
            </p:blipFill>
            <p:spPr>
              <a:xfrm>
                <a:off x="506232" y="6628814"/>
                <a:ext cx="259957" cy="199828"/>
              </a:xfrm>
              <a:prstGeom prst="rect">
                <a:avLst/>
              </a:prstGeom>
            </p:spPr>
          </p:pic>
          <p:pic>
            <p:nvPicPr>
              <p:cNvPr id="29" name="Picture 28">
                <a:hlinkClick r:id="rId9"/>
                <a:extLst>
                  <a:ext uri="{FF2B5EF4-FFF2-40B4-BE49-F238E27FC236}">
                    <a16:creationId xmlns:a16="http://schemas.microsoft.com/office/drawing/2014/main" id="{9BB836B5-EECF-43A2-AB03-0A53851946A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8197" y="6613774"/>
                <a:ext cx="199828" cy="199828"/>
              </a:xfrm>
              <a:prstGeom prst="rect">
                <a:avLst/>
              </a:prstGeom>
            </p:spPr>
          </p:pic>
          <p:pic>
            <p:nvPicPr>
              <p:cNvPr id="30" name="Picture 29">
                <a:hlinkClick r:id="rId11"/>
                <a:extLst>
                  <a:ext uri="{FF2B5EF4-FFF2-40B4-BE49-F238E27FC236}">
                    <a16:creationId xmlns:a16="http://schemas.microsoft.com/office/drawing/2014/main" id="{2BB7D960-A7D3-40CF-83BF-942F8EEA8D43}"/>
                  </a:ext>
                </a:extLst>
              </p:cNvPr>
              <p:cNvPicPr>
                <a:picLocks noChangeAspect="1"/>
              </p:cNvPicPr>
              <p:nvPr/>
            </p:nvPicPr>
            <p:blipFill rotWithShape="1">
              <a:blip r:embed="rId12">
                <a:extLst>
                  <a:ext uri="{28A0092B-C50C-407E-A947-70E740481C1C}">
                    <a14:useLocalDpi xmlns:a14="http://schemas.microsoft.com/office/drawing/2010/main" val="0"/>
                  </a:ext>
                </a:extLst>
              </a:blip>
              <a:srcRect l="23697" r="21711"/>
              <a:stretch/>
            </p:blipFill>
            <p:spPr>
              <a:xfrm>
                <a:off x="1224902" y="6634854"/>
                <a:ext cx="177654" cy="178748"/>
              </a:xfrm>
              <a:prstGeom prst="rect">
                <a:avLst/>
              </a:prstGeom>
            </p:spPr>
          </p:pic>
          <p:pic>
            <p:nvPicPr>
              <p:cNvPr id="31" name="Picture 30">
                <a:hlinkClick r:id="rId13"/>
                <a:extLst>
                  <a:ext uri="{FF2B5EF4-FFF2-40B4-BE49-F238E27FC236}">
                    <a16:creationId xmlns:a16="http://schemas.microsoft.com/office/drawing/2014/main" id="{9541C7A7-A0AC-44F1-BF1E-40DCAB56CEF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36738" y="6598734"/>
                <a:ext cx="229908" cy="229908"/>
              </a:xfrm>
              <a:prstGeom prst="rect">
                <a:avLst/>
              </a:prstGeom>
            </p:spPr>
          </p:pic>
        </p:grpSp>
      </p:grpSp>
      <p:sp>
        <p:nvSpPr>
          <p:cNvPr id="74" name="Rectangle: Rounded Corners 73">
            <a:hlinkClick r:id="" action="ppaction://noaction"/>
            <a:extLst>
              <a:ext uri="{FF2B5EF4-FFF2-40B4-BE49-F238E27FC236}">
                <a16:creationId xmlns:a16="http://schemas.microsoft.com/office/drawing/2014/main" id="{59DF5B57-9BEB-4873-98B1-4620FD7ADEDB}"/>
              </a:ext>
            </a:extLst>
          </p:cNvPr>
          <p:cNvSpPr/>
          <p:nvPr/>
        </p:nvSpPr>
        <p:spPr>
          <a:xfrm>
            <a:off x="2891792" y="64008"/>
            <a:ext cx="1731264" cy="49987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Category</a:t>
            </a:r>
          </a:p>
        </p:txBody>
      </p:sp>
      <p:sp>
        <p:nvSpPr>
          <p:cNvPr id="37" name="Rectangle: Rounded Corners 36">
            <a:extLst>
              <a:ext uri="{FF2B5EF4-FFF2-40B4-BE49-F238E27FC236}">
                <a16:creationId xmlns:a16="http://schemas.microsoft.com/office/drawing/2014/main" id="{943DCEAF-2BE8-465A-80DB-9E7AECD4DD54}"/>
              </a:ext>
            </a:extLst>
          </p:cNvPr>
          <p:cNvSpPr/>
          <p:nvPr/>
        </p:nvSpPr>
        <p:spPr>
          <a:xfrm>
            <a:off x="878197" y="2055120"/>
            <a:ext cx="10447349" cy="4256521"/>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endParaRPr>
          </a:p>
        </p:txBody>
      </p:sp>
      <p:sp>
        <p:nvSpPr>
          <p:cNvPr id="4" name="Rectangle 3">
            <a:extLst>
              <a:ext uri="{FF2B5EF4-FFF2-40B4-BE49-F238E27FC236}">
                <a16:creationId xmlns:a16="http://schemas.microsoft.com/office/drawing/2014/main" id="{446A32F1-8D93-4900-8210-4B347C2B8BF7}"/>
              </a:ext>
            </a:extLst>
          </p:cNvPr>
          <p:cNvSpPr/>
          <p:nvPr/>
        </p:nvSpPr>
        <p:spPr>
          <a:xfrm>
            <a:off x="8983870" y="2769704"/>
            <a:ext cx="1934817" cy="165652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9B23CD-CC41-41C2-A594-ED95EDF9A06A}"/>
              </a:ext>
            </a:extLst>
          </p:cNvPr>
          <p:cNvSpPr/>
          <p:nvPr/>
        </p:nvSpPr>
        <p:spPr>
          <a:xfrm>
            <a:off x="9191040" y="4513447"/>
            <a:ext cx="1520475" cy="3843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Upload Image</a:t>
            </a:r>
          </a:p>
        </p:txBody>
      </p:sp>
      <p:sp>
        <p:nvSpPr>
          <p:cNvPr id="43" name="Rectangle: Rounded Corners 42">
            <a:extLst>
              <a:ext uri="{FF2B5EF4-FFF2-40B4-BE49-F238E27FC236}">
                <a16:creationId xmlns:a16="http://schemas.microsoft.com/office/drawing/2014/main" id="{738684D1-6D2F-46FB-B3EF-17131FE3275E}"/>
              </a:ext>
            </a:extLst>
          </p:cNvPr>
          <p:cNvSpPr/>
          <p:nvPr/>
        </p:nvSpPr>
        <p:spPr>
          <a:xfrm>
            <a:off x="4931572" y="5950226"/>
            <a:ext cx="1520475" cy="2949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Save</a:t>
            </a:r>
          </a:p>
        </p:txBody>
      </p:sp>
      <p:sp>
        <p:nvSpPr>
          <p:cNvPr id="12" name="Rectangle: Rounded Corners 11">
            <a:extLst>
              <a:ext uri="{FF2B5EF4-FFF2-40B4-BE49-F238E27FC236}">
                <a16:creationId xmlns:a16="http://schemas.microsoft.com/office/drawing/2014/main" id="{83BD9403-03D5-4CA2-9F65-12DEA5AB0C40}"/>
              </a:ext>
            </a:extLst>
          </p:cNvPr>
          <p:cNvSpPr/>
          <p:nvPr/>
        </p:nvSpPr>
        <p:spPr>
          <a:xfrm>
            <a:off x="1330917" y="3422287"/>
            <a:ext cx="6641161" cy="245186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a:solidFill>
                <a:schemeClr val="tx1"/>
              </a:solidFill>
            </a:endParaRPr>
          </a:p>
        </p:txBody>
      </p:sp>
      <p:sp>
        <p:nvSpPr>
          <p:cNvPr id="46" name="Rectangle: Rounded Corners 45">
            <a:extLst>
              <a:ext uri="{FF2B5EF4-FFF2-40B4-BE49-F238E27FC236}">
                <a16:creationId xmlns:a16="http://schemas.microsoft.com/office/drawing/2014/main" id="{FF85AD11-5CCF-431B-8420-A39AC0E13683}"/>
              </a:ext>
            </a:extLst>
          </p:cNvPr>
          <p:cNvSpPr/>
          <p:nvPr/>
        </p:nvSpPr>
        <p:spPr>
          <a:xfrm>
            <a:off x="2126692" y="2445314"/>
            <a:ext cx="701082"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Yarn</a:t>
            </a:r>
          </a:p>
        </p:txBody>
      </p:sp>
      <p:sp>
        <p:nvSpPr>
          <p:cNvPr id="47" name="Rectangle: Rounded Corners 46">
            <a:extLst>
              <a:ext uri="{FF2B5EF4-FFF2-40B4-BE49-F238E27FC236}">
                <a16:creationId xmlns:a16="http://schemas.microsoft.com/office/drawing/2014/main" id="{4A4E27A3-15B6-4792-A6C8-CB5B0FD85007}"/>
              </a:ext>
            </a:extLst>
          </p:cNvPr>
          <p:cNvSpPr/>
          <p:nvPr/>
        </p:nvSpPr>
        <p:spPr>
          <a:xfrm>
            <a:off x="866453" y="2111388"/>
            <a:ext cx="1520475" cy="38431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Categories:</a:t>
            </a:r>
          </a:p>
        </p:txBody>
      </p:sp>
      <p:sp>
        <p:nvSpPr>
          <p:cNvPr id="48" name="Rectangle: Rounded Corners 47">
            <a:extLst>
              <a:ext uri="{FF2B5EF4-FFF2-40B4-BE49-F238E27FC236}">
                <a16:creationId xmlns:a16="http://schemas.microsoft.com/office/drawing/2014/main" id="{675FC8FD-DE2E-4376-BE7B-2A29993DE7BF}"/>
              </a:ext>
            </a:extLst>
          </p:cNvPr>
          <p:cNvSpPr/>
          <p:nvPr/>
        </p:nvSpPr>
        <p:spPr>
          <a:xfrm>
            <a:off x="4428942" y="2449245"/>
            <a:ext cx="736410"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Markers</a:t>
            </a:r>
          </a:p>
        </p:txBody>
      </p:sp>
      <p:sp>
        <p:nvSpPr>
          <p:cNvPr id="50" name="Rectangle: Rounded Corners 49">
            <a:extLst>
              <a:ext uri="{FF2B5EF4-FFF2-40B4-BE49-F238E27FC236}">
                <a16:creationId xmlns:a16="http://schemas.microsoft.com/office/drawing/2014/main" id="{11C2D33B-FF6F-4869-89D7-F1A088CF2CAA}"/>
              </a:ext>
            </a:extLst>
          </p:cNvPr>
          <p:cNvSpPr/>
          <p:nvPr/>
        </p:nvSpPr>
        <p:spPr>
          <a:xfrm>
            <a:off x="6856825" y="2449246"/>
            <a:ext cx="697046" cy="264109"/>
          </a:xfrm>
          <a:prstGeom prst="roundRect">
            <a:avLst/>
          </a:prstGeom>
          <a:solidFill>
            <a:srgbClr val="92D05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Hooks</a:t>
            </a:r>
          </a:p>
        </p:txBody>
      </p:sp>
      <p:sp>
        <p:nvSpPr>
          <p:cNvPr id="52" name="Rectangle: Rounded Corners 51">
            <a:extLst>
              <a:ext uri="{FF2B5EF4-FFF2-40B4-BE49-F238E27FC236}">
                <a16:creationId xmlns:a16="http://schemas.microsoft.com/office/drawing/2014/main" id="{EC5C8FB3-C2DF-444D-B904-CEEFCF3EC4EB}"/>
              </a:ext>
            </a:extLst>
          </p:cNvPr>
          <p:cNvSpPr/>
          <p:nvPr/>
        </p:nvSpPr>
        <p:spPr>
          <a:xfrm>
            <a:off x="1307086" y="3004697"/>
            <a:ext cx="701082"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Acrylic</a:t>
            </a:r>
          </a:p>
        </p:txBody>
      </p:sp>
      <p:sp>
        <p:nvSpPr>
          <p:cNvPr id="53" name="Rectangle: Rounded Corners 52">
            <a:extLst>
              <a:ext uri="{FF2B5EF4-FFF2-40B4-BE49-F238E27FC236}">
                <a16:creationId xmlns:a16="http://schemas.microsoft.com/office/drawing/2014/main" id="{8833B943-6154-4090-9279-E5282FE10DF7}"/>
              </a:ext>
            </a:extLst>
          </p:cNvPr>
          <p:cNvSpPr/>
          <p:nvPr/>
        </p:nvSpPr>
        <p:spPr>
          <a:xfrm>
            <a:off x="2126692" y="3004697"/>
            <a:ext cx="701082"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Cotton</a:t>
            </a:r>
          </a:p>
        </p:txBody>
      </p:sp>
      <p:sp>
        <p:nvSpPr>
          <p:cNvPr id="56" name="Rectangle: Rounded Corners 55">
            <a:extLst>
              <a:ext uri="{FF2B5EF4-FFF2-40B4-BE49-F238E27FC236}">
                <a16:creationId xmlns:a16="http://schemas.microsoft.com/office/drawing/2014/main" id="{71AAA2B3-0CE5-4E2A-85E7-31B3D42DC30C}"/>
              </a:ext>
            </a:extLst>
          </p:cNvPr>
          <p:cNvSpPr/>
          <p:nvPr/>
        </p:nvSpPr>
        <p:spPr>
          <a:xfrm>
            <a:off x="2946298" y="3004697"/>
            <a:ext cx="701082"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Wool</a:t>
            </a:r>
          </a:p>
        </p:txBody>
      </p:sp>
      <p:cxnSp>
        <p:nvCxnSpPr>
          <p:cNvPr id="23" name="Connector: Elbow 22">
            <a:extLst>
              <a:ext uri="{FF2B5EF4-FFF2-40B4-BE49-F238E27FC236}">
                <a16:creationId xmlns:a16="http://schemas.microsoft.com/office/drawing/2014/main" id="{FA4486E5-9F56-47A7-BE82-84CC4B03A134}"/>
              </a:ext>
            </a:extLst>
          </p:cNvPr>
          <p:cNvCxnSpPr>
            <a:stCxn id="46" idx="2"/>
            <a:endCxn id="52" idx="0"/>
          </p:cNvCxnSpPr>
          <p:nvPr/>
        </p:nvCxnSpPr>
        <p:spPr>
          <a:xfrm rot="5400000">
            <a:off x="1919793" y="2447257"/>
            <a:ext cx="295274" cy="81960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nector: Elbow 58">
            <a:extLst>
              <a:ext uri="{FF2B5EF4-FFF2-40B4-BE49-F238E27FC236}">
                <a16:creationId xmlns:a16="http://schemas.microsoft.com/office/drawing/2014/main" id="{3494B093-3AA7-415E-B04E-D2A92A7EB2EA}"/>
              </a:ext>
            </a:extLst>
          </p:cNvPr>
          <p:cNvCxnSpPr>
            <a:cxnSpLocks/>
            <a:stCxn id="46" idx="2"/>
          </p:cNvCxnSpPr>
          <p:nvPr/>
        </p:nvCxnSpPr>
        <p:spPr>
          <a:xfrm rot="5400000">
            <a:off x="2321456" y="2864160"/>
            <a:ext cx="310514" cy="104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or: Elbow 59">
            <a:extLst>
              <a:ext uri="{FF2B5EF4-FFF2-40B4-BE49-F238E27FC236}">
                <a16:creationId xmlns:a16="http://schemas.microsoft.com/office/drawing/2014/main" id="{B20B71D4-CDF5-4499-95F6-9B690149598C}"/>
              </a:ext>
            </a:extLst>
          </p:cNvPr>
          <p:cNvCxnSpPr>
            <a:cxnSpLocks/>
            <a:stCxn id="46" idx="2"/>
            <a:endCxn id="56" idx="0"/>
          </p:cNvCxnSpPr>
          <p:nvPr/>
        </p:nvCxnSpPr>
        <p:spPr>
          <a:xfrm rot="16200000" flipH="1">
            <a:off x="2739399" y="2447257"/>
            <a:ext cx="295274" cy="81960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40" name="Rectangle: Rounded Corners 39">
            <a:extLst>
              <a:ext uri="{FF2B5EF4-FFF2-40B4-BE49-F238E27FC236}">
                <a16:creationId xmlns:a16="http://schemas.microsoft.com/office/drawing/2014/main" id="{316F854F-B30F-43F8-A674-17310DC8F463}"/>
              </a:ext>
            </a:extLst>
          </p:cNvPr>
          <p:cNvSpPr/>
          <p:nvPr/>
        </p:nvSpPr>
        <p:spPr>
          <a:xfrm>
            <a:off x="4264609" y="3004697"/>
            <a:ext cx="1065078"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Stich Markers</a:t>
            </a:r>
            <a:endParaRPr lang="en-US" sz="1200" dirty="0">
              <a:solidFill>
                <a:schemeClr val="tx1"/>
              </a:solidFill>
            </a:endParaRPr>
          </a:p>
        </p:txBody>
      </p:sp>
      <p:cxnSp>
        <p:nvCxnSpPr>
          <p:cNvPr id="10" name="Straight Arrow Connector 9">
            <a:extLst>
              <a:ext uri="{FF2B5EF4-FFF2-40B4-BE49-F238E27FC236}">
                <a16:creationId xmlns:a16="http://schemas.microsoft.com/office/drawing/2014/main" id="{0478BB60-AB04-46ED-9C1A-34795286E83E}"/>
              </a:ext>
            </a:extLst>
          </p:cNvPr>
          <p:cNvCxnSpPr>
            <a:stCxn id="48" idx="2"/>
            <a:endCxn id="40" idx="0"/>
          </p:cNvCxnSpPr>
          <p:nvPr/>
        </p:nvCxnSpPr>
        <p:spPr>
          <a:xfrm>
            <a:off x="4797147" y="2713354"/>
            <a:ext cx="1" cy="2913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Rectangle: Rounded Corners 50">
            <a:extLst>
              <a:ext uri="{FF2B5EF4-FFF2-40B4-BE49-F238E27FC236}">
                <a16:creationId xmlns:a16="http://schemas.microsoft.com/office/drawing/2014/main" id="{253076A6-3ECE-4E8E-A5ED-44AC2CFD095F}"/>
              </a:ext>
            </a:extLst>
          </p:cNvPr>
          <p:cNvSpPr/>
          <p:nvPr/>
        </p:nvSpPr>
        <p:spPr>
          <a:xfrm>
            <a:off x="5700696" y="3004697"/>
            <a:ext cx="852504"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Aluminum</a:t>
            </a:r>
          </a:p>
        </p:txBody>
      </p:sp>
      <p:sp>
        <p:nvSpPr>
          <p:cNvPr id="54" name="Rectangle: Rounded Corners 53">
            <a:extLst>
              <a:ext uri="{FF2B5EF4-FFF2-40B4-BE49-F238E27FC236}">
                <a16:creationId xmlns:a16="http://schemas.microsoft.com/office/drawing/2014/main" id="{E8CD5DE8-730E-4502-B89B-C9452310EA05}"/>
              </a:ext>
            </a:extLst>
          </p:cNvPr>
          <p:cNvSpPr/>
          <p:nvPr/>
        </p:nvSpPr>
        <p:spPr>
          <a:xfrm>
            <a:off x="6779096" y="3004697"/>
            <a:ext cx="852504" cy="264109"/>
          </a:xfrm>
          <a:prstGeom prst="roundRect">
            <a:avLst/>
          </a:prstGeom>
          <a:solidFill>
            <a:schemeClr val="accent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Plastic</a:t>
            </a:r>
          </a:p>
        </p:txBody>
      </p:sp>
      <p:sp>
        <p:nvSpPr>
          <p:cNvPr id="57" name="Rectangle: Rounded Corners 56">
            <a:extLst>
              <a:ext uri="{FF2B5EF4-FFF2-40B4-BE49-F238E27FC236}">
                <a16:creationId xmlns:a16="http://schemas.microsoft.com/office/drawing/2014/main" id="{C922933E-9868-4BB4-95C9-1AFD8EBD1760}"/>
              </a:ext>
            </a:extLst>
          </p:cNvPr>
          <p:cNvSpPr/>
          <p:nvPr/>
        </p:nvSpPr>
        <p:spPr>
          <a:xfrm>
            <a:off x="7857496" y="3004696"/>
            <a:ext cx="852504"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Steel</a:t>
            </a:r>
          </a:p>
        </p:txBody>
      </p:sp>
      <p:cxnSp>
        <p:nvCxnSpPr>
          <p:cNvPr id="13" name="Straight Arrow Connector 12">
            <a:extLst>
              <a:ext uri="{FF2B5EF4-FFF2-40B4-BE49-F238E27FC236}">
                <a16:creationId xmlns:a16="http://schemas.microsoft.com/office/drawing/2014/main" id="{6B69A80A-4087-4B9F-B499-2B0A7AFD5619}"/>
              </a:ext>
            </a:extLst>
          </p:cNvPr>
          <p:cNvCxnSpPr>
            <a:stCxn id="50" idx="2"/>
            <a:endCxn id="54" idx="0"/>
          </p:cNvCxnSpPr>
          <p:nvPr/>
        </p:nvCxnSpPr>
        <p:spPr>
          <a:xfrm>
            <a:off x="7205348" y="2713355"/>
            <a:ext cx="0" cy="291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1998497F-499C-46F8-8658-AB598D2E77D3}"/>
              </a:ext>
            </a:extLst>
          </p:cNvPr>
          <p:cNvCxnSpPr>
            <a:stCxn id="50" idx="2"/>
            <a:endCxn id="57" idx="0"/>
          </p:cNvCxnSpPr>
          <p:nvPr/>
        </p:nvCxnSpPr>
        <p:spPr>
          <a:xfrm rot="16200000" flipH="1">
            <a:off x="7598878" y="2319825"/>
            <a:ext cx="291341" cy="10784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999A50DA-1EF3-4010-85AE-19175C80E823}"/>
              </a:ext>
            </a:extLst>
          </p:cNvPr>
          <p:cNvCxnSpPr>
            <a:stCxn id="50" idx="2"/>
            <a:endCxn id="51" idx="0"/>
          </p:cNvCxnSpPr>
          <p:nvPr/>
        </p:nvCxnSpPr>
        <p:spPr>
          <a:xfrm rot="5400000">
            <a:off x="6520477" y="2319826"/>
            <a:ext cx="291342" cy="10784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A7929BAD-8A35-4642-9B52-66AFA599D3AE}"/>
              </a:ext>
            </a:extLst>
          </p:cNvPr>
          <p:cNvSpPr/>
          <p:nvPr/>
        </p:nvSpPr>
        <p:spPr>
          <a:xfrm>
            <a:off x="1788751" y="5236232"/>
            <a:ext cx="5668610" cy="47975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Durable Material, Rust-Resistant, Sleek Design, Easy Installation, Versatile Usage</a:t>
            </a:r>
          </a:p>
        </p:txBody>
      </p:sp>
      <p:sp>
        <p:nvSpPr>
          <p:cNvPr id="62" name="Rectangle 61">
            <a:extLst>
              <a:ext uri="{FF2B5EF4-FFF2-40B4-BE49-F238E27FC236}">
                <a16:creationId xmlns:a16="http://schemas.microsoft.com/office/drawing/2014/main" id="{0710034E-B848-4A21-ADBF-76E905BB867F}"/>
              </a:ext>
            </a:extLst>
          </p:cNvPr>
          <p:cNvSpPr/>
          <p:nvPr/>
        </p:nvSpPr>
        <p:spPr>
          <a:xfrm>
            <a:off x="1788751" y="3745127"/>
            <a:ext cx="5668610" cy="76069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Plastic hooks are versatile fastening tools or accessories designed to hold, hang, or secure objects. They are typically made from durable plastic materials such as polypropylene, polyethylene, or ABS, making them lightweight, rustproof, and resistant to wear and moisture.</a:t>
            </a:r>
          </a:p>
        </p:txBody>
      </p:sp>
      <p:sp>
        <p:nvSpPr>
          <p:cNvPr id="63" name="Rectangle: Rounded Corners 62">
            <a:extLst>
              <a:ext uri="{FF2B5EF4-FFF2-40B4-BE49-F238E27FC236}">
                <a16:creationId xmlns:a16="http://schemas.microsoft.com/office/drawing/2014/main" id="{BAD6C0E9-44F6-46B7-8D10-F95A4B94EE43}"/>
              </a:ext>
            </a:extLst>
          </p:cNvPr>
          <p:cNvSpPr/>
          <p:nvPr/>
        </p:nvSpPr>
        <p:spPr>
          <a:xfrm>
            <a:off x="1360650" y="5018446"/>
            <a:ext cx="913080" cy="264109"/>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Properties</a:t>
            </a:r>
          </a:p>
        </p:txBody>
      </p:sp>
      <p:sp>
        <p:nvSpPr>
          <p:cNvPr id="64" name="Rectangle: Rounded Corners 63">
            <a:extLst>
              <a:ext uri="{FF2B5EF4-FFF2-40B4-BE49-F238E27FC236}">
                <a16:creationId xmlns:a16="http://schemas.microsoft.com/office/drawing/2014/main" id="{52850AD5-27D6-45DE-96FC-7C95A0EEE8EF}"/>
              </a:ext>
            </a:extLst>
          </p:cNvPr>
          <p:cNvSpPr/>
          <p:nvPr/>
        </p:nvSpPr>
        <p:spPr>
          <a:xfrm>
            <a:off x="1377657" y="3511737"/>
            <a:ext cx="983313" cy="264109"/>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Description</a:t>
            </a:r>
          </a:p>
        </p:txBody>
      </p:sp>
      <p:sp>
        <p:nvSpPr>
          <p:cNvPr id="58" name="Rectangle: Rounded Corners 57">
            <a:extLst>
              <a:ext uri="{FF2B5EF4-FFF2-40B4-BE49-F238E27FC236}">
                <a16:creationId xmlns:a16="http://schemas.microsoft.com/office/drawing/2014/main" id="{08F32845-5AD4-43EF-9934-C52678C31FD5}"/>
              </a:ext>
            </a:extLst>
          </p:cNvPr>
          <p:cNvSpPr/>
          <p:nvPr/>
        </p:nvSpPr>
        <p:spPr>
          <a:xfrm>
            <a:off x="1398539" y="4524167"/>
            <a:ext cx="983313" cy="264109"/>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Sizes</a:t>
            </a:r>
          </a:p>
        </p:txBody>
      </p:sp>
      <p:sp>
        <p:nvSpPr>
          <p:cNvPr id="61" name="Rectangle 60">
            <a:extLst>
              <a:ext uri="{FF2B5EF4-FFF2-40B4-BE49-F238E27FC236}">
                <a16:creationId xmlns:a16="http://schemas.microsoft.com/office/drawing/2014/main" id="{F9B789A2-24EA-4E8F-BDB6-9BB692C38166}"/>
              </a:ext>
            </a:extLst>
          </p:cNvPr>
          <p:cNvSpPr/>
          <p:nvPr/>
        </p:nvSpPr>
        <p:spPr>
          <a:xfrm>
            <a:off x="1782539" y="4765074"/>
            <a:ext cx="1514300" cy="2049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3.5mm to 10mm</a:t>
            </a:r>
          </a:p>
        </p:txBody>
      </p:sp>
      <p:pic>
        <p:nvPicPr>
          <p:cNvPr id="65" name="Picture 64">
            <a:hlinkClick r:id="" action="ppaction://noaction"/>
            <a:extLst>
              <a:ext uri="{FF2B5EF4-FFF2-40B4-BE49-F238E27FC236}">
                <a16:creationId xmlns:a16="http://schemas.microsoft.com/office/drawing/2014/main" id="{05B95EA4-8CAA-4162-853C-2F58DD1AFFA6}"/>
              </a:ext>
            </a:extLst>
          </p:cNvPr>
          <p:cNvPicPr>
            <a:picLocks noChangeAspect="1"/>
          </p:cNvPicPr>
          <p:nvPr/>
        </p:nvPicPr>
        <p:blipFill rotWithShape="1">
          <a:blip r:embed="rId15">
            <a:extLst>
              <a:ext uri="{28A0092B-C50C-407E-A947-70E740481C1C}">
                <a14:useLocalDpi xmlns:a14="http://schemas.microsoft.com/office/drawing/2010/main" val="0"/>
              </a:ext>
            </a:extLst>
          </a:blip>
          <a:srcRect t="31583" b="45496"/>
          <a:stretch/>
        </p:blipFill>
        <p:spPr>
          <a:xfrm>
            <a:off x="9054780" y="3285021"/>
            <a:ext cx="1792994" cy="551663"/>
          </a:xfrm>
          <a:prstGeom prst="rect">
            <a:avLst/>
          </a:prstGeom>
        </p:spPr>
      </p:pic>
    </p:spTree>
    <p:extLst>
      <p:ext uri="{BB962C8B-B14F-4D97-AF65-F5344CB8AC3E}">
        <p14:creationId xmlns:p14="http://schemas.microsoft.com/office/powerpoint/2010/main" val="1707419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24EF284D-AD7E-45FD-A7D7-BAD322B15E3C}"/>
              </a:ext>
            </a:extLst>
          </p:cNvPr>
          <p:cNvSpPr/>
          <p:nvPr/>
        </p:nvSpPr>
        <p:spPr>
          <a:xfrm>
            <a:off x="-2" y="612776"/>
            <a:ext cx="12192000" cy="5896154"/>
          </a:xfrm>
          <a:prstGeom prst="rect">
            <a:avLst/>
          </a:prstGeom>
          <a:solidFill>
            <a:srgbClr val="000000">
              <a:alpha val="41961"/>
            </a:srgbClr>
          </a:solidFill>
          <a:ln>
            <a:noFill/>
          </a:ln>
          <a:effectLst>
            <a:reflection blurRad="6350" stA="50000" endA="300" endPos="90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8ED8A8E8-8D93-4868-8EA3-ADD260D94BA7}"/>
              </a:ext>
            </a:extLst>
          </p:cNvPr>
          <p:cNvGrpSpPr/>
          <p:nvPr/>
        </p:nvGrpSpPr>
        <p:grpSpPr>
          <a:xfrm>
            <a:off x="0" y="-3175"/>
            <a:ext cx="12192000" cy="646176"/>
            <a:chOff x="0" y="-3175"/>
            <a:chExt cx="12192000" cy="646176"/>
          </a:xfrm>
        </p:grpSpPr>
        <p:sp>
          <p:nvSpPr>
            <p:cNvPr id="7" name="Rectangle: Rounded Corners 6">
              <a:extLst>
                <a:ext uri="{FF2B5EF4-FFF2-40B4-BE49-F238E27FC236}">
                  <a16:creationId xmlns:a16="http://schemas.microsoft.com/office/drawing/2014/main" id="{160BB453-C5CB-D0A5-20B6-BD73D049264A}"/>
                </a:ext>
              </a:extLst>
            </p:cNvPr>
            <p:cNvSpPr/>
            <p:nvPr/>
          </p:nvSpPr>
          <p:spPr>
            <a:xfrm>
              <a:off x="0" y="-3175"/>
              <a:ext cx="12192000" cy="646176"/>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hlinkClick r:id="" action="ppaction://noaction"/>
              <a:extLst>
                <a:ext uri="{FF2B5EF4-FFF2-40B4-BE49-F238E27FC236}">
                  <a16:creationId xmlns:a16="http://schemas.microsoft.com/office/drawing/2014/main" id="{973DEC24-0CC9-F775-EC75-691928941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3632" y="64008"/>
              <a:ext cx="499872" cy="499872"/>
            </a:xfrm>
            <a:prstGeom prst="rect">
              <a:avLst/>
            </a:prstGeom>
          </p:spPr>
        </p:pic>
      </p:grpSp>
      <p:sp>
        <p:nvSpPr>
          <p:cNvPr id="22" name="Rectangle: Rounded Corners 21">
            <a:extLst>
              <a:ext uri="{FF2B5EF4-FFF2-40B4-BE49-F238E27FC236}">
                <a16:creationId xmlns:a16="http://schemas.microsoft.com/office/drawing/2014/main" id="{7B68CB9A-0B53-4FF7-9013-B9464D3619C2}"/>
              </a:ext>
            </a:extLst>
          </p:cNvPr>
          <p:cNvSpPr/>
          <p:nvPr/>
        </p:nvSpPr>
        <p:spPr>
          <a:xfrm>
            <a:off x="194570" y="1910859"/>
            <a:ext cx="11838934" cy="4521998"/>
          </a:xfrm>
          <a:prstGeom prst="roundRect">
            <a:avLst/>
          </a:prstGeom>
          <a:solidFill>
            <a:schemeClr val="tx1">
              <a:lumMod val="75000"/>
              <a:lumOff val="2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dirty="0"/>
          </a:p>
        </p:txBody>
      </p:sp>
      <p:sp>
        <p:nvSpPr>
          <p:cNvPr id="26" name="Rectangle: Rounded Corners 25">
            <a:hlinkClick r:id="rId4" action="ppaction://hlinksldjump"/>
            <a:extLst>
              <a:ext uri="{FF2B5EF4-FFF2-40B4-BE49-F238E27FC236}">
                <a16:creationId xmlns:a16="http://schemas.microsoft.com/office/drawing/2014/main" id="{B7E31600-594D-4858-8BD3-6B4672A54815}"/>
              </a:ext>
            </a:extLst>
          </p:cNvPr>
          <p:cNvSpPr/>
          <p:nvPr/>
        </p:nvSpPr>
        <p:spPr>
          <a:xfrm>
            <a:off x="194570" y="51816"/>
            <a:ext cx="1837430" cy="499872"/>
          </a:xfrm>
          <a:prstGeom prst="roundRect">
            <a:avLst/>
          </a:prstGeom>
          <a:noFill/>
        </p:spPr>
        <p:style>
          <a:lnRef idx="0">
            <a:schemeClr val="dk1"/>
          </a:lnRef>
          <a:fillRef idx="3">
            <a:schemeClr val="dk1"/>
          </a:fillRef>
          <a:effectRef idx="3">
            <a:schemeClr val="dk1"/>
          </a:effectRef>
          <a:fontRef idx="minor">
            <a:schemeClr val="lt1"/>
          </a:fontRef>
        </p:style>
        <p:txBody>
          <a:bodyPr rtlCol="0" anchor="ctr"/>
          <a:lstStyle/>
          <a:p>
            <a:pPr algn="ctr"/>
            <a:r>
              <a:rPr lang="en-US" dirty="0">
                <a:latin typeface="Algerian" panose="04020705040A02060702" pitchFamily="82" charset="0"/>
                <a:cs typeface="Arial" panose="020B0604020202020204" pitchFamily="34" charset="0"/>
              </a:rPr>
              <a:t>Admin</a:t>
            </a:r>
          </a:p>
        </p:txBody>
      </p:sp>
      <p:sp>
        <p:nvSpPr>
          <p:cNvPr id="15" name="Rectangle: Rounded Corners 14">
            <a:hlinkClick r:id="" action="ppaction://noaction"/>
            <a:extLst>
              <a:ext uri="{FF2B5EF4-FFF2-40B4-BE49-F238E27FC236}">
                <a16:creationId xmlns:a16="http://schemas.microsoft.com/office/drawing/2014/main" id="{008ABFA6-0212-42FA-96F0-5707626E9E45}"/>
              </a:ext>
            </a:extLst>
          </p:cNvPr>
          <p:cNvSpPr/>
          <p:nvPr/>
        </p:nvSpPr>
        <p:spPr>
          <a:xfrm>
            <a:off x="1032568" y="796483"/>
            <a:ext cx="10126863" cy="960894"/>
          </a:xfrm>
          <a:prstGeom prst="round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atin typeface="Arial" panose="020B0604020202020204" pitchFamily="34" charset="0"/>
                <a:cs typeface="Arial" panose="020B0604020202020204" pitchFamily="34" charset="0"/>
              </a:rPr>
              <a:t>Hooks Description</a:t>
            </a:r>
            <a:endParaRPr lang="en-US" sz="1200" b="1" u="sng" dirty="0">
              <a:solidFill>
                <a:schemeClr val="accent1"/>
              </a:solidFill>
              <a:latin typeface="Arial" panose="020B0604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20B6F0C1-7D76-46A6-A91C-6C10CA115DC6}"/>
              </a:ext>
            </a:extLst>
          </p:cNvPr>
          <p:cNvGrpSpPr/>
          <p:nvPr/>
        </p:nvGrpSpPr>
        <p:grpSpPr>
          <a:xfrm>
            <a:off x="0" y="6524170"/>
            <a:ext cx="12192000" cy="348343"/>
            <a:chOff x="0" y="6524170"/>
            <a:chExt cx="12192000" cy="348343"/>
          </a:xfrm>
        </p:grpSpPr>
        <p:grpSp>
          <p:nvGrpSpPr>
            <p:cNvPr id="17" name="Group 16">
              <a:extLst>
                <a:ext uri="{FF2B5EF4-FFF2-40B4-BE49-F238E27FC236}">
                  <a16:creationId xmlns:a16="http://schemas.microsoft.com/office/drawing/2014/main" id="{A5006828-737E-42AA-AB11-F67F6C63B65B}"/>
                </a:ext>
              </a:extLst>
            </p:cNvPr>
            <p:cNvGrpSpPr/>
            <p:nvPr/>
          </p:nvGrpSpPr>
          <p:grpSpPr>
            <a:xfrm>
              <a:off x="0" y="6524170"/>
              <a:ext cx="12192000" cy="348343"/>
              <a:chOff x="0" y="6524170"/>
              <a:chExt cx="12192000" cy="348343"/>
            </a:xfrm>
          </p:grpSpPr>
          <p:sp>
            <p:nvSpPr>
              <p:cNvPr id="34" name="Rectangle: Rounded Corners 33">
                <a:extLst>
                  <a:ext uri="{FF2B5EF4-FFF2-40B4-BE49-F238E27FC236}">
                    <a16:creationId xmlns:a16="http://schemas.microsoft.com/office/drawing/2014/main" id="{409FEA00-48E4-49D5-BF9B-21710C45C2B0}"/>
                  </a:ext>
                </a:extLst>
              </p:cNvPr>
              <p:cNvSpPr/>
              <p:nvPr/>
            </p:nvSpPr>
            <p:spPr>
              <a:xfrm>
                <a:off x="0" y="6524170"/>
                <a:ext cx="12192000" cy="34834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8C12EDE-A1BD-407E-A559-93C328CCD376}"/>
                  </a:ext>
                </a:extLst>
              </p:cNvPr>
              <p:cNvSpPr/>
              <p:nvPr/>
            </p:nvSpPr>
            <p:spPr>
              <a:xfrm>
                <a:off x="4325938" y="6568849"/>
                <a:ext cx="3540125" cy="2494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All rights reserved © 2024 Pyat 7</a:t>
                </a:r>
              </a:p>
            </p:txBody>
          </p:sp>
        </p:grpSp>
        <p:grpSp>
          <p:nvGrpSpPr>
            <p:cNvPr id="18" name="Group 17">
              <a:extLst>
                <a:ext uri="{FF2B5EF4-FFF2-40B4-BE49-F238E27FC236}">
                  <a16:creationId xmlns:a16="http://schemas.microsoft.com/office/drawing/2014/main" id="{B14ABA6B-0790-4275-95B4-353D16516901}"/>
                </a:ext>
              </a:extLst>
            </p:cNvPr>
            <p:cNvGrpSpPr/>
            <p:nvPr/>
          </p:nvGrpSpPr>
          <p:grpSpPr>
            <a:xfrm>
              <a:off x="9719746" y="6600793"/>
              <a:ext cx="2011656" cy="256480"/>
              <a:chOff x="9719746" y="6600793"/>
              <a:chExt cx="2011656" cy="256480"/>
            </a:xfrm>
          </p:grpSpPr>
          <p:sp>
            <p:nvSpPr>
              <p:cNvPr id="32" name="Rectangle: Rounded Corners 31">
                <a:hlinkClick r:id="" action="ppaction://noaction"/>
                <a:extLst>
                  <a:ext uri="{FF2B5EF4-FFF2-40B4-BE49-F238E27FC236}">
                    <a16:creationId xmlns:a16="http://schemas.microsoft.com/office/drawing/2014/main" id="{54B04D2C-CDDD-4616-9862-2EE33D50B603}"/>
                  </a:ext>
                </a:extLst>
              </p:cNvPr>
              <p:cNvSpPr/>
              <p:nvPr/>
            </p:nvSpPr>
            <p:spPr>
              <a:xfrm>
                <a:off x="9719746" y="6600793"/>
                <a:ext cx="1324470"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Terms and Policy</a:t>
                </a:r>
              </a:p>
            </p:txBody>
          </p:sp>
          <p:sp>
            <p:nvSpPr>
              <p:cNvPr id="33" name="Rectangle: Rounded Corners 32">
                <a:hlinkClick r:id="" action="ppaction://noaction"/>
                <a:extLst>
                  <a:ext uri="{FF2B5EF4-FFF2-40B4-BE49-F238E27FC236}">
                    <a16:creationId xmlns:a16="http://schemas.microsoft.com/office/drawing/2014/main" id="{6372219E-7D09-4030-8F66-BF41EA2F0A2F}"/>
                  </a:ext>
                </a:extLst>
              </p:cNvPr>
              <p:cNvSpPr/>
              <p:nvPr/>
            </p:nvSpPr>
            <p:spPr>
              <a:xfrm>
                <a:off x="11151811" y="6607809"/>
                <a:ext cx="579591"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About</a:t>
                </a:r>
              </a:p>
            </p:txBody>
          </p:sp>
        </p:grpSp>
        <p:grpSp>
          <p:nvGrpSpPr>
            <p:cNvPr id="20" name="Group 19">
              <a:extLst>
                <a:ext uri="{FF2B5EF4-FFF2-40B4-BE49-F238E27FC236}">
                  <a16:creationId xmlns:a16="http://schemas.microsoft.com/office/drawing/2014/main" id="{ECEEB379-2466-4A47-8CF4-BC9B1B11AFCC}"/>
                </a:ext>
              </a:extLst>
            </p:cNvPr>
            <p:cNvGrpSpPr/>
            <p:nvPr/>
          </p:nvGrpSpPr>
          <p:grpSpPr>
            <a:xfrm>
              <a:off x="166789" y="6598734"/>
              <a:ext cx="1599857" cy="230072"/>
              <a:chOff x="166789" y="6598734"/>
              <a:chExt cx="1599857" cy="230072"/>
            </a:xfrm>
          </p:grpSpPr>
          <p:pic>
            <p:nvPicPr>
              <p:cNvPr id="27" name="Picture 26">
                <a:hlinkClick r:id="rId5"/>
                <a:extLst>
                  <a:ext uri="{FF2B5EF4-FFF2-40B4-BE49-F238E27FC236}">
                    <a16:creationId xmlns:a16="http://schemas.microsoft.com/office/drawing/2014/main" id="{4D3C0E84-8E02-4DFB-928B-439B164E97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789" y="6607839"/>
                <a:ext cx="220967" cy="220967"/>
              </a:xfrm>
              <a:prstGeom prst="rect">
                <a:avLst/>
              </a:prstGeom>
            </p:spPr>
          </p:pic>
          <p:pic>
            <p:nvPicPr>
              <p:cNvPr id="28" name="Picture 27">
                <a:hlinkClick r:id="rId7"/>
                <a:extLst>
                  <a:ext uri="{FF2B5EF4-FFF2-40B4-BE49-F238E27FC236}">
                    <a16:creationId xmlns:a16="http://schemas.microsoft.com/office/drawing/2014/main" id="{9A9EFE71-022F-45BA-A3DF-A8439800F2AB}"/>
                  </a:ext>
                </a:extLst>
              </p:cNvPr>
              <p:cNvPicPr>
                <a:picLocks noChangeAspect="1"/>
              </p:cNvPicPr>
              <p:nvPr/>
            </p:nvPicPr>
            <p:blipFill rotWithShape="1">
              <a:blip r:embed="rId8">
                <a:extLst>
                  <a:ext uri="{28A0092B-C50C-407E-A947-70E740481C1C}">
                    <a14:useLocalDpi xmlns:a14="http://schemas.microsoft.com/office/drawing/2010/main" val="0"/>
                  </a:ext>
                </a:extLst>
              </a:blip>
              <a:srcRect t="14817" b="8315"/>
              <a:stretch/>
            </p:blipFill>
            <p:spPr>
              <a:xfrm>
                <a:off x="506232" y="6628814"/>
                <a:ext cx="259957" cy="199828"/>
              </a:xfrm>
              <a:prstGeom prst="rect">
                <a:avLst/>
              </a:prstGeom>
            </p:spPr>
          </p:pic>
          <p:pic>
            <p:nvPicPr>
              <p:cNvPr id="29" name="Picture 28">
                <a:hlinkClick r:id="rId9"/>
                <a:extLst>
                  <a:ext uri="{FF2B5EF4-FFF2-40B4-BE49-F238E27FC236}">
                    <a16:creationId xmlns:a16="http://schemas.microsoft.com/office/drawing/2014/main" id="{9BB836B5-EECF-43A2-AB03-0A53851946A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8197" y="6613774"/>
                <a:ext cx="199828" cy="199828"/>
              </a:xfrm>
              <a:prstGeom prst="rect">
                <a:avLst/>
              </a:prstGeom>
            </p:spPr>
          </p:pic>
          <p:pic>
            <p:nvPicPr>
              <p:cNvPr id="30" name="Picture 29">
                <a:hlinkClick r:id="rId11"/>
                <a:extLst>
                  <a:ext uri="{FF2B5EF4-FFF2-40B4-BE49-F238E27FC236}">
                    <a16:creationId xmlns:a16="http://schemas.microsoft.com/office/drawing/2014/main" id="{2BB7D960-A7D3-40CF-83BF-942F8EEA8D43}"/>
                  </a:ext>
                </a:extLst>
              </p:cNvPr>
              <p:cNvPicPr>
                <a:picLocks noChangeAspect="1"/>
              </p:cNvPicPr>
              <p:nvPr/>
            </p:nvPicPr>
            <p:blipFill rotWithShape="1">
              <a:blip r:embed="rId12">
                <a:extLst>
                  <a:ext uri="{28A0092B-C50C-407E-A947-70E740481C1C}">
                    <a14:useLocalDpi xmlns:a14="http://schemas.microsoft.com/office/drawing/2010/main" val="0"/>
                  </a:ext>
                </a:extLst>
              </a:blip>
              <a:srcRect l="23697" r="21711"/>
              <a:stretch/>
            </p:blipFill>
            <p:spPr>
              <a:xfrm>
                <a:off x="1224902" y="6634854"/>
                <a:ext cx="177654" cy="178748"/>
              </a:xfrm>
              <a:prstGeom prst="rect">
                <a:avLst/>
              </a:prstGeom>
            </p:spPr>
          </p:pic>
          <p:pic>
            <p:nvPicPr>
              <p:cNvPr id="31" name="Picture 30">
                <a:hlinkClick r:id="rId13"/>
                <a:extLst>
                  <a:ext uri="{FF2B5EF4-FFF2-40B4-BE49-F238E27FC236}">
                    <a16:creationId xmlns:a16="http://schemas.microsoft.com/office/drawing/2014/main" id="{9541C7A7-A0AC-44F1-BF1E-40DCAB56CEF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36738" y="6598734"/>
                <a:ext cx="229908" cy="229908"/>
              </a:xfrm>
              <a:prstGeom prst="rect">
                <a:avLst/>
              </a:prstGeom>
            </p:spPr>
          </p:pic>
        </p:grpSp>
      </p:grpSp>
      <p:sp>
        <p:nvSpPr>
          <p:cNvPr id="74" name="Rectangle: Rounded Corners 73">
            <a:hlinkClick r:id="" action="ppaction://noaction"/>
            <a:extLst>
              <a:ext uri="{FF2B5EF4-FFF2-40B4-BE49-F238E27FC236}">
                <a16:creationId xmlns:a16="http://schemas.microsoft.com/office/drawing/2014/main" id="{59DF5B57-9BEB-4873-98B1-4620FD7ADEDB}"/>
              </a:ext>
            </a:extLst>
          </p:cNvPr>
          <p:cNvSpPr/>
          <p:nvPr/>
        </p:nvSpPr>
        <p:spPr>
          <a:xfrm>
            <a:off x="2891792" y="64008"/>
            <a:ext cx="1731264" cy="49987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Category</a:t>
            </a:r>
          </a:p>
        </p:txBody>
      </p:sp>
      <p:sp>
        <p:nvSpPr>
          <p:cNvPr id="37" name="Rectangle: Rounded Corners 36">
            <a:extLst>
              <a:ext uri="{FF2B5EF4-FFF2-40B4-BE49-F238E27FC236}">
                <a16:creationId xmlns:a16="http://schemas.microsoft.com/office/drawing/2014/main" id="{943DCEAF-2BE8-465A-80DB-9E7AECD4DD54}"/>
              </a:ext>
            </a:extLst>
          </p:cNvPr>
          <p:cNvSpPr/>
          <p:nvPr/>
        </p:nvSpPr>
        <p:spPr>
          <a:xfrm>
            <a:off x="878197" y="2055120"/>
            <a:ext cx="10447349" cy="4256521"/>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endParaRPr>
          </a:p>
        </p:txBody>
      </p:sp>
      <p:sp>
        <p:nvSpPr>
          <p:cNvPr id="4" name="Rectangle 3">
            <a:extLst>
              <a:ext uri="{FF2B5EF4-FFF2-40B4-BE49-F238E27FC236}">
                <a16:creationId xmlns:a16="http://schemas.microsoft.com/office/drawing/2014/main" id="{446A32F1-8D93-4900-8210-4B347C2B8BF7}"/>
              </a:ext>
            </a:extLst>
          </p:cNvPr>
          <p:cNvSpPr/>
          <p:nvPr/>
        </p:nvSpPr>
        <p:spPr>
          <a:xfrm>
            <a:off x="8983870" y="2769704"/>
            <a:ext cx="1934817" cy="165652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9B23CD-CC41-41C2-A594-ED95EDF9A06A}"/>
              </a:ext>
            </a:extLst>
          </p:cNvPr>
          <p:cNvSpPr/>
          <p:nvPr/>
        </p:nvSpPr>
        <p:spPr>
          <a:xfrm>
            <a:off x="9191040" y="4513447"/>
            <a:ext cx="1520475" cy="3843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Upload Image</a:t>
            </a:r>
          </a:p>
        </p:txBody>
      </p:sp>
      <p:sp>
        <p:nvSpPr>
          <p:cNvPr id="43" name="Rectangle: Rounded Corners 42">
            <a:extLst>
              <a:ext uri="{FF2B5EF4-FFF2-40B4-BE49-F238E27FC236}">
                <a16:creationId xmlns:a16="http://schemas.microsoft.com/office/drawing/2014/main" id="{738684D1-6D2F-46FB-B3EF-17131FE3275E}"/>
              </a:ext>
            </a:extLst>
          </p:cNvPr>
          <p:cNvSpPr/>
          <p:nvPr/>
        </p:nvSpPr>
        <p:spPr>
          <a:xfrm>
            <a:off x="4931572" y="5950226"/>
            <a:ext cx="1520475" cy="2949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Save</a:t>
            </a:r>
          </a:p>
        </p:txBody>
      </p:sp>
      <p:sp>
        <p:nvSpPr>
          <p:cNvPr id="12" name="Rectangle: Rounded Corners 11">
            <a:extLst>
              <a:ext uri="{FF2B5EF4-FFF2-40B4-BE49-F238E27FC236}">
                <a16:creationId xmlns:a16="http://schemas.microsoft.com/office/drawing/2014/main" id="{83BD9403-03D5-4CA2-9F65-12DEA5AB0C40}"/>
              </a:ext>
            </a:extLst>
          </p:cNvPr>
          <p:cNvSpPr/>
          <p:nvPr/>
        </p:nvSpPr>
        <p:spPr>
          <a:xfrm>
            <a:off x="1330917" y="3422287"/>
            <a:ext cx="6641161" cy="245186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a:solidFill>
                <a:schemeClr val="tx1"/>
              </a:solidFill>
            </a:endParaRPr>
          </a:p>
        </p:txBody>
      </p:sp>
      <p:sp>
        <p:nvSpPr>
          <p:cNvPr id="46" name="Rectangle: Rounded Corners 45">
            <a:extLst>
              <a:ext uri="{FF2B5EF4-FFF2-40B4-BE49-F238E27FC236}">
                <a16:creationId xmlns:a16="http://schemas.microsoft.com/office/drawing/2014/main" id="{FF85AD11-5CCF-431B-8420-A39AC0E13683}"/>
              </a:ext>
            </a:extLst>
          </p:cNvPr>
          <p:cNvSpPr/>
          <p:nvPr/>
        </p:nvSpPr>
        <p:spPr>
          <a:xfrm>
            <a:off x="2126692" y="2445314"/>
            <a:ext cx="701082"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Yarn</a:t>
            </a:r>
          </a:p>
        </p:txBody>
      </p:sp>
      <p:sp>
        <p:nvSpPr>
          <p:cNvPr id="47" name="Rectangle: Rounded Corners 46">
            <a:extLst>
              <a:ext uri="{FF2B5EF4-FFF2-40B4-BE49-F238E27FC236}">
                <a16:creationId xmlns:a16="http://schemas.microsoft.com/office/drawing/2014/main" id="{4A4E27A3-15B6-4792-A6C8-CB5B0FD85007}"/>
              </a:ext>
            </a:extLst>
          </p:cNvPr>
          <p:cNvSpPr/>
          <p:nvPr/>
        </p:nvSpPr>
        <p:spPr>
          <a:xfrm>
            <a:off x="866453" y="2111388"/>
            <a:ext cx="1520475" cy="38431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Categories:</a:t>
            </a:r>
          </a:p>
        </p:txBody>
      </p:sp>
      <p:sp>
        <p:nvSpPr>
          <p:cNvPr id="48" name="Rectangle: Rounded Corners 47">
            <a:extLst>
              <a:ext uri="{FF2B5EF4-FFF2-40B4-BE49-F238E27FC236}">
                <a16:creationId xmlns:a16="http://schemas.microsoft.com/office/drawing/2014/main" id="{675FC8FD-DE2E-4376-BE7B-2A29993DE7BF}"/>
              </a:ext>
            </a:extLst>
          </p:cNvPr>
          <p:cNvSpPr/>
          <p:nvPr/>
        </p:nvSpPr>
        <p:spPr>
          <a:xfrm>
            <a:off x="4428942" y="2449245"/>
            <a:ext cx="736410"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Markers</a:t>
            </a:r>
          </a:p>
        </p:txBody>
      </p:sp>
      <p:sp>
        <p:nvSpPr>
          <p:cNvPr id="50" name="Rectangle: Rounded Corners 49">
            <a:extLst>
              <a:ext uri="{FF2B5EF4-FFF2-40B4-BE49-F238E27FC236}">
                <a16:creationId xmlns:a16="http://schemas.microsoft.com/office/drawing/2014/main" id="{11C2D33B-FF6F-4869-89D7-F1A088CF2CAA}"/>
              </a:ext>
            </a:extLst>
          </p:cNvPr>
          <p:cNvSpPr/>
          <p:nvPr/>
        </p:nvSpPr>
        <p:spPr>
          <a:xfrm>
            <a:off x="6856825" y="2449246"/>
            <a:ext cx="697046" cy="264109"/>
          </a:xfrm>
          <a:prstGeom prst="roundRect">
            <a:avLst/>
          </a:prstGeom>
          <a:solidFill>
            <a:srgbClr val="92D05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Hooks</a:t>
            </a:r>
          </a:p>
        </p:txBody>
      </p:sp>
      <p:sp>
        <p:nvSpPr>
          <p:cNvPr id="52" name="Rectangle: Rounded Corners 51">
            <a:extLst>
              <a:ext uri="{FF2B5EF4-FFF2-40B4-BE49-F238E27FC236}">
                <a16:creationId xmlns:a16="http://schemas.microsoft.com/office/drawing/2014/main" id="{EC5C8FB3-C2DF-444D-B904-CEEFCF3EC4EB}"/>
              </a:ext>
            </a:extLst>
          </p:cNvPr>
          <p:cNvSpPr/>
          <p:nvPr/>
        </p:nvSpPr>
        <p:spPr>
          <a:xfrm>
            <a:off x="1307086" y="3004697"/>
            <a:ext cx="701082"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Acrylic</a:t>
            </a:r>
          </a:p>
        </p:txBody>
      </p:sp>
      <p:sp>
        <p:nvSpPr>
          <p:cNvPr id="53" name="Rectangle: Rounded Corners 52">
            <a:extLst>
              <a:ext uri="{FF2B5EF4-FFF2-40B4-BE49-F238E27FC236}">
                <a16:creationId xmlns:a16="http://schemas.microsoft.com/office/drawing/2014/main" id="{8833B943-6154-4090-9279-E5282FE10DF7}"/>
              </a:ext>
            </a:extLst>
          </p:cNvPr>
          <p:cNvSpPr/>
          <p:nvPr/>
        </p:nvSpPr>
        <p:spPr>
          <a:xfrm>
            <a:off x="2126692" y="3004697"/>
            <a:ext cx="701082"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Cotton</a:t>
            </a:r>
          </a:p>
        </p:txBody>
      </p:sp>
      <p:sp>
        <p:nvSpPr>
          <p:cNvPr id="56" name="Rectangle: Rounded Corners 55">
            <a:extLst>
              <a:ext uri="{FF2B5EF4-FFF2-40B4-BE49-F238E27FC236}">
                <a16:creationId xmlns:a16="http://schemas.microsoft.com/office/drawing/2014/main" id="{71AAA2B3-0CE5-4E2A-85E7-31B3D42DC30C}"/>
              </a:ext>
            </a:extLst>
          </p:cNvPr>
          <p:cNvSpPr/>
          <p:nvPr/>
        </p:nvSpPr>
        <p:spPr>
          <a:xfrm>
            <a:off x="2946298" y="3004697"/>
            <a:ext cx="701082"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Wool</a:t>
            </a:r>
          </a:p>
        </p:txBody>
      </p:sp>
      <p:cxnSp>
        <p:nvCxnSpPr>
          <p:cNvPr id="23" name="Connector: Elbow 22">
            <a:extLst>
              <a:ext uri="{FF2B5EF4-FFF2-40B4-BE49-F238E27FC236}">
                <a16:creationId xmlns:a16="http://schemas.microsoft.com/office/drawing/2014/main" id="{FA4486E5-9F56-47A7-BE82-84CC4B03A134}"/>
              </a:ext>
            </a:extLst>
          </p:cNvPr>
          <p:cNvCxnSpPr>
            <a:stCxn id="46" idx="2"/>
            <a:endCxn id="52" idx="0"/>
          </p:cNvCxnSpPr>
          <p:nvPr/>
        </p:nvCxnSpPr>
        <p:spPr>
          <a:xfrm rot="5400000">
            <a:off x="1919793" y="2447257"/>
            <a:ext cx="295274" cy="81960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nector: Elbow 58">
            <a:extLst>
              <a:ext uri="{FF2B5EF4-FFF2-40B4-BE49-F238E27FC236}">
                <a16:creationId xmlns:a16="http://schemas.microsoft.com/office/drawing/2014/main" id="{3494B093-3AA7-415E-B04E-D2A92A7EB2EA}"/>
              </a:ext>
            </a:extLst>
          </p:cNvPr>
          <p:cNvCxnSpPr>
            <a:cxnSpLocks/>
            <a:stCxn id="46" idx="2"/>
          </p:cNvCxnSpPr>
          <p:nvPr/>
        </p:nvCxnSpPr>
        <p:spPr>
          <a:xfrm rot="5400000">
            <a:off x="2321456" y="2864160"/>
            <a:ext cx="310514" cy="104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or: Elbow 59">
            <a:extLst>
              <a:ext uri="{FF2B5EF4-FFF2-40B4-BE49-F238E27FC236}">
                <a16:creationId xmlns:a16="http://schemas.microsoft.com/office/drawing/2014/main" id="{B20B71D4-CDF5-4499-95F6-9B690149598C}"/>
              </a:ext>
            </a:extLst>
          </p:cNvPr>
          <p:cNvCxnSpPr>
            <a:cxnSpLocks/>
            <a:stCxn id="46" idx="2"/>
            <a:endCxn id="56" idx="0"/>
          </p:cNvCxnSpPr>
          <p:nvPr/>
        </p:nvCxnSpPr>
        <p:spPr>
          <a:xfrm rot="16200000" flipH="1">
            <a:off x="2739399" y="2447257"/>
            <a:ext cx="295274" cy="81960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40" name="Rectangle: Rounded Corners 39">
            <a:extLst>
              <a:ext uri="{FF2B5EF4-FFF2-40B4-BE49-F238E27FC236}">
                <a16:creationId xmlns:a16="http://schemas.microsoft.com/office/drawing/2014/main" id="{316F854F-B30F-43F8-A674-17310DC8F463}"/>
              </a:ext>
            </a:extLst>
          </p:cNvPr>
          <p:cNvSpPr/>
          <p:nvPr/>
        </p:nvSpPr>
        <p:spPr>
          <a:xfrm>
            <a:off x="4264609" y="3004697"/>
            <a:ext cx="1065078"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Stich Markers</a:t>
            </a:r>
            <a:endParaRPr lang="en-US" sz="1200" dirty="0">
              <a:solidFill>
                <a:schemeClr val="tx1"/>
              </a:solidFill>
            </a:endParaRPr>
          </a:p>
        </p:txBody>
      </p:sp>
      <p:cxnSp>
        <p:nvCxnSpPr>
          <p:cNvPr id="10" name="Straight Arrow Connector 9">
            <a:extLst>
              <a:ext uri="{FF2B5EF4-FFF2-40B4-BE49-F238E27FC236}">
                <a16:creationId xmlns:a16="http://schemas.microsoft.com/office/drawing/2014/main" id="{0478BB60-AB04-46ED-9C1A-34795286E83E}"/>
              </a:ext>
            </a:extLst>
          </p:cNvPr>
          <p:cNvCxnSpPr>
            <a:stCxn id="48" idx="2"/>
            <a:endCxn id="40" idx="0"/>
          </p:cNvCxnSpPr>
          <p:nvPr/>
        </p:nvCxnSpPr>
        <p:spPr>
          <a:xfrm>
            <a:off x="4797147" y="2713354"/>
            <a:ext cx="1" cy="2913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Rectangle: Rounded Corners 50">
            <a:extLst>
              <a:ext uri="{FF2B5EF4-FFF2-40B4-BE49-F238E27FC236}">
                <a16:creationId xmlns:a16="http://schemas.microsoft.com/office/drawing/2014/main" id="{253076A6-3ECE-4E8E-A5ED-44AC2CFD095F}"/>
              </a:ext>
            </a:extLst>
          </p:cNvPr>
          <p:cNvSpPr/>
          <p:nvPr/>
        </p:nvSpPr>
        <p:spPr>
          <a:xfrm>
            <a:off x="5700696" y="3004697"/>
            <a:ext cx="852504"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Aluminum</a:t>
            </a:r>
          </a:p>
        </p:txBody>
      </p:sp>
      <p:sp>
        <p:nvSpPr>
          <p:cNvPr id="54" name="Rectangle: Rounded Corners 53">
            <a:extLst>
              <a:ext uri="{FF2B5EF4-FFF2-40B4-BE49-F238E27FC236}">
                <a16:creationId xmlns:a16="http://schemas.microsoft.com/office/drawing/2014/main" id="{E8CD5DE8-730E-4502-B89B-C9452310EA05}"/>
              </a:ext>
            </a:extLst>
          </p:cNvPr>
          <p:cNvSpPr/>
          <p:nvPr/>
        </p:nvSpPr>
        <p:spPr>
          <a:xfrm>
            <a:off x="6779096" y="3004697"/>
            <a:ext cx="852504"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Plastic</a:t>
            </a:r>
          </a:p>
        </p:txBody>
      </p:sp>
      <p:sp>
        <p:nvSpPr>
          <p:cNvPr id="57" name="Rectangle: Rounded Corners 56">
            <a:extLst>
              <a:ext uri="{FF2B5EF4-FFF2-40B4-BE49-F238E27FC236}">
                <a16:creationId xmlns:a16="http://schemas.microsoft.com/office/drawing/2014/main" id="{C922933E-9868-4BB4-95C9-1AFD8EBD1760}"/>
              </a:ext>
            </a:extLst>
          </p:cNvPr>
          <p:cNvSpPr/>
          <p:nvPr/>
        </p:nvSpPr>
        <p:spPr>
          <a:xfrm>
            <a:off x="7857496" y="3004696"/>
            <a:ext cx="852504" cy="264109"/>
          </a:xfrm>
          <a:prstGeom prst="roundRect">
            <a:avLst/>
          </a:prstGeom>
          <a:solidFill>
            <a:schemeClr val="accent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Steel</a:t>
            </a:r>
          </a:p>
        </p:txBody>
      </p:sp>
      <p:cxnSp>
        <p:nvCxnSpPr>
          <p:cNvPr id="13" name="Straight Arrow Connector 12">
            <a:extLst>
              <a:ext uri="{FF2B5EF4-FFF2-40B4-BE49-F238E27FC236}">
                <a16:creationId xmlns:a16="http://schemas.microsoft.com/office/drawing/2014/main" id="{6B69A80A-4087-4B9F-B499-2B0A7AFD5619}"/>
              </a:ext>
            </a:extLst>
          </p:cNvPr>
          <p:cNvCxnSpPr>
            <a:stCxn id="50" idx="2"/>
            <a:endCxn id="54" idx="0"/>
          </p:cNvCxnSpPr>
          <p:nvPr/>
        </p:nvCxnSpPr>
        <p:spPr>
          <a:xfrm>
            <a:off x="7205348" y="2713355"/>
            <a:ext cx="0" cy="291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1998497F-499C-46F8-8658-AB598D2E77D3}"/>
              </a:ext>
            </a:extLst>
          </p:cNvPr>
          <p:cNvCxnSpPr>
            <a:stCxn id="50" idx="2"/>
            <a:endCxn id="57" idx="0"/>
          </p:cNvCxnSpPr>
          <p:nvPr/>
        </p:nvCxnSpPr>
        <p:spPr>
          <a:xfrm rot="16200000" flipH="1">
            <a:off x="7598878" y="2319825"/>
            <a:ext cx="291341" cy="10784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999A50DA-1EF3-4010-85AE-19175C80E823}"/>
              </a:ext>
            </a:extLst>
          </p:cNvPr>
          <p:cNvCxnSpPr>
            <a:stCxn id="50" idx="2"/>
            <a:endCxn id="51" idx="0"/>
          </p:cNvCxnSpPr>
          <p:nvPr/>
        </p:nvCxnSpPr>
        <p:spPr>
          <a:xfrm rot="5400000">
            <a:off x="6520477" y="2319826"/>
            <a:ext cx="291342" cy="10784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A7929BAD-8A35-4642-9B52-66AFA599D3AE}"/>
              </a:ext>
            </a:extLst>
          </p:cNvPr>
          <p:cNvSpPr/>
          <p:nvPr/>
        </p:nvSpPr>
        <p:spPr>
          <a:xfrm>
            <a:off x="1788751" y="5236231"/>
            <a:ext cx="5668610" cy="47975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Durable Material, Rust-Resistant, Sleek Design, Easy Installation, Versatile Usage</a:t>
            </a:r>
          </a:p>
        </p:txBody>
      </p:sp>
      <p:sp>
        <p:nvSpPr>
          <p:cNvPr id="62" name="Rectangle 61">
            <a:extLst>
              <a:ext uri="{FF2B5EF4-FFF2-40B4-BE49-F238E27FC236}">
                <a16:creationId xmlns:a16="http://schemas.microsoft.com/office/drawing/2014/main" id="{0710034E-B848-4A21-ADBF-76E905BB867F}"/>
              </a:ext>
            </a:extLst>
          </p:cNvPr>
          <p:cNvSpPr/>
          <p:nvPr/>
        </p:nvSpPr>
        <p:spPr>
          <a:xfrm>
            <a:off x="1788751" y="3745127"/>
            <a:ext cx="5668610" cy="76069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Steel hooks are versatile tools made from high-strength steel, known for their durability and resistance to wear and corrosion.</a:t>
            </a:r>
          </a:p>
        </p:txBody>
      </p:sp>
      <p:sp>
        <p:nvSpPr>
          <p:cNvPr id="63" name="Rectangle: Rounded Corners 62">
            <a:extLst>
              <a:ext uri="{FF2B5EF4-FFF2-40B4-BE49-F238E27FC236}">
                <a16:creationId xmlns:a16="http://schemas.microsoft.com/office/drawing/2014/main" id="{BAD6C0E9-44F6-46B7-8D10-F95A4B94EE43}"/>
              </a:ext>
            </a:extLst>
          </p:cNvPr>
          <p:cNvSpPr/>
          <p:nvPr/>
        </p:nvSpPr>
        <p:spPr>
          <a:xfrm>
            <a:off x="1360650" y="5018445"/>
            <a:ext cx="913080" cy="264109"/>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Properties</a:t>
            </a:r>
          </a:p>
        </p:txBody>
      </p:sp>
      <p:sp>
        <p:nvSpPr>
          <p:cNvPr id="64" name="Rectangle: Rounded Corners 63">
            <a:extLst>
              <a:ext uri="{FF2B5EF4-FFF2-40B4-BE49-F238E27FC236}">
                <a16:creationId xmlns:a16="http://schemas.microsoft.com/office/drawing/2014/main" id="{52850AD5-27D6-45DE-96FC-7C95A0EEE8EF}"/>
              </a:ext>
            </a:extLst>
          </p:cNvPr>
          <p:cNvSpPr/>
          <p:nvPr/>
        </p:nvSpPr>
        <p:spPr>
          <a:xfrm>
            <a:off x="1377657" y="3511737"/>
            <a:ext cx="983313" cy="264109"/>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Description</a:t>
            </a:r>
          </a:p>
        </p:txBody>
      </p:sp>
      <p:sp>
        <p:nvSpPr>
          <p:cNvPr id="58" name="Rectangle: Rounded Corners 57">
            <a:extLst>
              <a:ext uri="{FF2B5EF4-FFF2-40B4-BE49-F238E27FC236}">
                <a16:creationId xmlns:a16="http://schemas.microsoft.com/office/drawing/2014/main" id="{D9D7A89F-3D2E-4F02-864E-3EA113B8D0EF}"/>
              </a:ext>
            </a:extLst>
          </p:cNvPr>
          <p:cNvSpPr/>
          <p:nvPr/>
        </p:nvSpPr>
        <p:spPr>
          <a:xfrm>
            <a:off x="1398539" y="4524167"/>
            <a:ext cx="983313" cy="264109"/>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Sizes</a:t>
            </a:r>
          </a:p>
        </p:txBody>
      </p:sp>
      <p:sp>
        <p:nvSpPr>
          <p:cNvPr id="61" name="Rectangle 60">
            <a:extLst>
              <a:ext uri="{FF2B5EF4-FFF2-40B4-BE49-F238E27FC236}">
                <a16:creationId xmlns:a16="http://schemas.microsoft.com/office/drawing/2014/main" id="{6589AA9B-4CD6-4100-8B88-E6C0A4D46C16}"/>
              </a:ext>
            </a:extLst>
          </p:cNvPr>
          <p:cNvSpPr/>
          <p:nvPr/>
        </p:nvSpPr>
        <p:spPr>
          <a:xfrm>
            <a:off x="1782539" y="4765074"/>
            <a:ext cx="1514300" cy="2049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3.5mm to 10mm</a:t>
            </a:r>
          </a:p>
        </p:txBody>
      </p:sp>
      <p:pic>
        <p:nvPicPr>
          <p:cNvPr id="65" name="Picture 64">
            <a:hlinkClick r:id="" action="ppaction://noaction"/>
            <a:extLst>
              <a:ext uri="{FF2B5EF4-FFF2-40B4-BE49-F238E27FC236}">
                <a16:creationId xmlns:a16="http://schemas.microsoft.com/office/drawing/2014/main" id="{33572A22-3197-4C57-92B2-0911FB15C63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114736" y="2857059"/>
            <a:ext cx="1660846" cy="1533175"/>
          </a:xfrm>
          <a:prstGeom prst="rect">
            <a:avLst/>
          </a:prstGeom>
        </p:spPr>
      </p:pic>
    </p:spTree>
    <p:extLst>
      <p:ext uri="{BB962C8B-B14F-4D97-AF65-F5344CB8AC3E}">
        <p14:creationId xmlns:p14="http://schemas.microsoft.com/office/powerpoint/2010/main" val="2993349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24EF284D-AD7E-45FD-A7D7-BAD322B15E3C}"/>
              </a:ext>
            </a:extLst>
          </p:cNvPr>
          <p:cNvSpPr/>
          <p:nvPr/>
        </p:nvSpPr>
        <p:spPr>
          <a:xfrm>
            <a:off x="-2" y="612776"/>
            <a:ext cx="12192000" cy="5896154"/>
          </a:xfrm>
          <a:prstGeom prst="rect">
            <a:avLst/>
          </a:prstGeom>
          <a:solidFill>
            <a:srgbClr val="000000">
              <a:alpha val="41961"/>
            </a:srgbClr>
          </a:solidFill>
          <a:ln>
            <a:noFill/>
          </a:ln>
          <a:effectLst>
            <a:reflection blurRad="6350" stA="50000" endA="300" endPos="90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8ED8A8E8-8D93-4868-8EA3-ADD260D94BA7}"/>
              </a:ext>
            </a:extLst>
          </p:cNvPr>
          <p:cNvGrpSpPr/>
          <p:nvPr/>
        </p:nvGrpSpPr>
        <p:grpSpPr>
          <a:xfrm>
            <a:off x="0" y="-3175"/>
            <a:ext cx="12192000" cy="646176"/>
            <a:chOff x="0" y="-3175"/>
            <a:chExt cx="12192000" cy="646176"/>
          </a:xfrm>
        </p:grpSpPr>
        <p:sp>
          <p:nvSpPr>
            <p:cNvPr id="7" name="Rectangle: Rounded Corners 6">
              <a:extLst>
                <a:ext uri="{FF2B5EF4-FFF2-40B4-BE49-F238E27FC236}">
                  <a16:creationId xmlns:a16="http://schemas.microsoft.com/office/drawing/2014/main" id="{160BB453-C5CB-D0A5-20B6-BD73D049264A}"/>
                </a:ext>
              </a:extLst>
            </p:cNvPr>
            <p:cNvSpPr/>
            <p:nvPr/>
          </p:nvSpPr>
          <p:spPr>
            <a:xfrm>
              <a:off x="0" y="-3175"/>
              <a:ext cx="12192000" cy="646176"/>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hlinkClick r:id="" action="ppaction://noaction"/>
              <a:extLst>
                <a:ext uri="{FF2B5EF4-FFF2-40B4-BE49-F238E27FC236}">
                  <a16:creationId xmlns:a16="http://schemas.microsoft.com/office/drawing/2014/main" id="{973DEC24-0CC9-F775-EC75-691928941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3632" y="64008"/>
              <a:ext cx="499872" cy="499872"/>
            </a:xfrm>
            <a:prstGeom prst="rect">
              <a:avLst/>
            </a:prstGeom>
          </p:spPr>
        </p:pic>
      </p:grpSp>
      <p:sp>
        <p:nvSpPr>
          <p:cNvPr id="22" name="Rectangle: Rounded Corners 21">
            <a:extLst>
              <a:ext uri="{FF2B5EF4-FFF2-40B4-BE49-F238E27FC236}">
                <a16:creationId xmlns:a16="http://schemas.microsoft.com/office/drawing/2014/main" id="{7B68CB9A-0B53-4FF7-9013-B9464D3619C2}"/>
              </a:ext>
            </a:extLst>
          </p:cNvPr>
          <p:cNvSpPr/>
          <p:nvPr/>
        </p:nvSpPr>
        <p:spPr>
          <a:xfrm>
            <a:off x="194570" y="1910859"/>
            <a:ext cx="11838934" cy="4521998"/>
          </a:xfrm>
          <a:prstGeom prst="roundRect">
            <a:avLst/>
          </a:prstGeom>
          <a:solidFill>
            <a:schemeClr val="tx1">
              <a:lumMod val="75000"/>
              <a:lumOff val="2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dirty="0"/>
          </a:p>
        </p:txBody>
      </p:sp>
      <p:sp>
        <p:nvSpPr>
          <p:cNvPr id="26" name="Rectangle: Rounded Corners 25">
            <a:hlinkClick r:id="rId4" action="ppaction://hlinksldjump"/>
            <a:extLst>
              <a:ext uri="{FF2B5EF4-FFF2-40B4-BE49-F238E27FC236}">
                <a16:creationId xmlns:a16="http://schemas.microsoft.com/office/drawing/2014/main" id="{B7E31600-594D-4858-8BD3-6B4672A54815}"/>
              </a:ext>
            </a:extLst>
          </p:cNvPr>
          <p:cNvSpPr/>
          <p:nvPr/>
        </p:nvSpPr>
        <p:spPr>
          <a:xfrm>
            <a:off x="194570" y="51816"/>
            <a:ext cx="1837430" cy="499872"/>
          </a:xfrm>
          <a:prstGeom prst="roundRect">
            <a:avLst/>
          </a:prstGeom>
          <a:noFill/>
        </p:spPr>
        <p:style>
          <a:lnRef idx="0">
            <a:schemeClr val="dk1"/>
          </a:lnRef>
          <a:fillRef idx="3">
            <a:schemeClr val="dk1"/>
          </a:fillRef>
          <a:effectRef idx="3">
            <a:schemeClr val="dk1"/>
          </a:effectRef>
          <a:fontRef idx="minor">
            <a:schemeClr val="lt1"/>
          </a:fontRef>
        </p:style>
        <p:txBody>
          <a:bodyPr rtlCol="0" anchor="ctr"/>
          <a:lstStyle/>
          <a:p>
            <a:pPr algn="ctr"/>
            <a:r>
              <a:rPr lang="en-US" dirty="0">
                <a:latin typeface="Algerian" panose="04020705040A02060702" pitchFamily="82" charset="0"/>
                <a:cs typeface="Arial" panose="020B0604020202020204" pitchFamily="34" charset="0"/>
              </a:rPr>
              <a:t>Admin</a:t>
            </a:r>
          </a:p>
        </p:txBody>
      </p:sp>
      <p:sp>
        <p:nvSpPr>
          <p:cNvPr id="15" name="Rectangle: Rounded Corners 14">
            <a:hlinkClick r:id="" action="ppaction://noaction"/>
            <a:extLst>
              <a:ext uri="{FF2B5EF4-FFF2-40B4-BE49-F238E27FC236}">
                <a16:creationId xmlns:a16="http://schemas.microsoft.com/office/drawing/2014/main" id="{008ABFA6-0212-42FA-96F0-5707626E9E45}"/>
              </a:ext>
            </a:extLst>
          </p:cNvPr>
          <p:cNvSpPr/>
          <p:nvPr/>
        </p:nvSpPr>
        <p:spPr>
          <a:xfrm>
            <a:off x="1032568" y="796483"/>
            <a:ext cx="10126863" cy="960894"/>
          </a:xfrm>
          <a:prstGeom prst="round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atin typeface="Arial" panose="020B0604020202020204" pitchFamily="34" charset="0"/>
                <a:cs typeface="Arial" panose="020B0604020202020204" pitchFamily="34" charset="0"/>
              </a:rPr>
              <a:t>Hooks Description</a:t>
            </a:r>
            <a:endParaRPr lang="en-US" sz="1200" b="1" u="sng" dirty="0">
              <a:solidFill>
                <a:schemeClr val="accent1"/>
              </a:solidFill>
              <a:latin typeface="Arial" panose="020B0604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20B6F0C1-7D76-46A6-A91C-6C10CA115DC6}"/>
              </a:ext>
            </a:extLst>
          </p:cNvPr>
          <p:cNvGrpSpPr/>
          <p:nvPr/>
        </p:nvGrpSpPr>
        <p:grpSpPr>
          <a:xfrm>
            <a:off x="0" y="6524170"/>
            <a:ext cx="12192000" cy="348343"/>
            <a:chOff x="0" y="6524170"/>
            <a:chExt cx="12192000" cy="348343"/>
          </a:xfrm>
        </p:grpSpPr>
        <p:grpSp>
          <p:nvGrpSpPr>
            <p:cNvPr id="17" name="Group 16">
              <a:extLst>
                <a:ext uri="{FF2B5EF4-FFF2-40B4-BE49-F238E27FC236}">
                  <a16:creationId xmlns:a16="http://schemas.microsoft.com/office/drawing/2014/main" id="{A5006828-737E-42AA-AB11-F67F6C63B65B}"/>
                </a:ext>
              </a:extLst>
            </p:cNvPr>
            <p:cNvGrpSpPr/>
            <p:nvPr/>
          </p:nvGrpSpPr>
          <p:grpSpPr>
            <a:xfrm>
              <a:off x="0" y="6524170"/>
              <a:ext cx="12192000" cy="348343"/>
              <a:chOff x="0" y="6524170"/>
              <a:chExt cx="12192000" cy="348343"/>
            </a:xfrm>
          </p:grpSpPr>
          <p:sp>
            <p:nvSpPr>
              <p:cNvPr id="34" name="Rectangle: Rounded Corners 33">
                <a:extLst>
                  <a:ext uri="{FF2B5EF4-FFF2-40B4-BE49-F238E27FC236}">
                    <a16:creationId xmlns:a16="http://schemas.microsoft.com/office/drawing/2014/main" id="{409FEA00-48E4-49D5-BF9B-21710C45C2B0}"/>
                  </a:ext>
                </a:extLst>
              </p:cNvPr>
              <p:cNvSpPr/>
              <p:nvPr/>
            </p:nvSpPr>
            <p:spPr>
              <a:xfrm>
                <a:off x="0" y="6524170"/>
                <a:ext cx="12192000" cy="34834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8C12EDE-A1BD-407E-A559-93C328CCD376}"/>
                  </a:ext>
                </a:extLst>
              </p:cNvPr>
              <p:cNvSpPr/>
              <p:nvPr/>
            </p:nvSpPr>
            <p:spPr>
              <a:xfrm>
                <a:off x="4325938" y="6568849"/>
                <a:ext cx="3540125" cy="2494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All rights reserved © 2024 Pyat 7</a:t>
                </a:r>
              </a:p>
            </p:txBody>
          </p:sp>
        </p:grpSp>
        <p:grpSp>
          <p:nvGrpSpPr>
            <p:cNvPr id="18" name="Group 17">
              <a:extLst>
                <a:ext uri="{FF2B5EF4-FFF2-40B4-BE49-F238E27FC236}">
                  <a16:creationId xmlns:a16="http://schemas.microsoft.com/office/drawing/2014/main" id="{B14ABA6B-0790-4275-95B4-353D16516901}"/>
                </a:ext>
              </a:extLst>
            </p:cNvPr>
            <p:cNvGrpSpPr/>
            <p:nvPr/>
          </p:nvGrpSpPr>
          <p:grpSpPr>
            <a:xfrm>
              <a:off x="9719746" y="6600793"/>
              <a:ext cx="2011656" cy="256480"/>
              <a:chOff x="9719746" y="6600793"/>
              <a:chExt cx="2011656" cy="256480"/>
            </a:xfrm>
          </p:grpSpPr>
          <p:sp>
            <p:nvSpPr>
              <p:cNvPr id="32" name="Rectangle: Rounded Corners 31">
                <a:hlinkClick r:id="" action="ppaction://noaction"/>
                <a:extLst>
                  <a:ext uri="{FF2B5EF4-FFF2-40B4-BE49-F238E27FC236}">
                    <a16:creationId xmlns:a16="http://schemas.microsoft.com/office/drawing/2014/main" id="{54B04D2C-CDDD-4616-9862-2EE33D50B603}"/>
                  </a:ext>
                </a:extLst>
              </p:cNvPr>
              <p:cNvSpPr/>
              <p:nvPr/>
            </p:nvSpPr>
            <p:spPr>
              <a:xfrm>
                <a:off x="9719746" y="6600793"/>
                <a:ext cx="1324470"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Terms and Policy</a:t>
                </a:r>
              </a:p>
            </p:txBody>
          </p:sp>
          <p:sp>
            <p:nvSpPr>
              <p:cNvPr id="33" name="Rectangle: Rounded Corners 32">
                <a:hlinkClick r:id="" action="ppaction://noaction"/>
                <a:extLst>
                  <a:ext uri="{FF2B5EF4-FFF2-40B4-BE49-F238E27FC236}">
                    <a16:creationId xmlns:a16="http://schemas.microsoft.com/office/drawing/2014/main" id="{6372219E-7D09-4030-8F66-BF41EA2F0A2F}"/>
                  </a:ext>
                </a:extLst>
              </p:cNvPr>
              <p:cNvSpPr/>
              <p:nvPr/>
            </p:nvSpPr>
            <p:spPr>
              <a:xfrm>
                <a:off x="11151811" y="6607809"/>
                <a:ext cx="579591"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About</a:t>
                </a:r>
              </a:p>
            </p:txBody>
          </p:sp>
        </p:grpSp>
        <p:grpSp>
          <p:nvGrpSpPr>
            <p:cNvPr id="20" name="Group 19">
              <a:extLst>
                <a:ext uri="{FF2B5EF4-FFF2-40B4-BE49-F238E27FC236}">
                  <a16:creationId xmlns:a16="http://schemas.microsoft.com/office/drawing/2014/main" id="{ECEEB379-2466-4A47-8CF4-BC9B1B11AFCC}"/>
                </a:ext>
              </a:extLst>
            </p:cNvPr>
            <p:cNvGrpSpPr/>
            <p:nvPr/>
          </p:nvGrpSpPr>
          <p:grpSpPr>
            <a:xfrm>
              <a:off x="166789" y="6598734"/>
              <a:ext cx="1599857" cy="230072"/>
              <a:chOff x="166789" y="6598734"/>
              <a:chExt cx="1599857" cy="230072"/>
            </a:xfrm>
          </p:grpSpPr>
          <p:pic>
            <p:nvPicPr>
              <p:cNvPr id="27" name="Picture 26">
                <a:hlinkClick r:id="rId5"/>
                <a:extLst>
                  <a:ext uri="{FF2B5EF4-FFF2-40B4-BE49-F238E27FC236}">
                    <a16:creationId xmlns:a16="http://schemas.microsoft.com/office/drawing/2014/main" id="{4D3C0E84-8E02-4DFB-928B-439B164E97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789" y="6607839"/>
                <a:ext cx="220967" cy="220967"/>
              </a:xfrm>
              <a:prstGeom prst="rect">
                <a:avLst/>
              </a:prstGeom>
            </p:spPr>
          </p:pic>
          <p:pic>
            <p:nvPicPr>
              <p:cNvPr id="28" name="Picture 27">
                <a:hlinkClick r:id="rId7"/>
                <a:extLst>
                  <a:ext uri="{FF2B5EF4-FFF2-40B4-BE49-F238E27FC236}">
                    <a16:creationId xmlns:a16="http://schemas.microsoft.com/office/drawing/2014/main" id="{9A9EFE71-022F-45BA-A3DF-A8439800F2AB}"/>
                  </a:ext>
                </a:extLst>
              </p:cNvPr>
              <p:cNvPicPr>
                <a:picLocks noChangeAspect="1"/>
              </p:cNvPicPr>
              <p:nvPr/>
            </p:nvPicPr>
            <p:blipFill rotWithShape="1">
              <a:blip r:embed="rId8">
                <a:extLst>
                  <a:ext uri="{28A0092B-C50C-407E-A947-70E740481C1C}">
                    <a14:useLocalDpi xmlns:a14="http://schemas.microsoft.com/office/drawing/2010/main" val="0"/>
                  </a:ext>
                </a:extLst>
              </a:blip>
              <a:srcRect t="14817" b="8315"/>
              <a:stretch/>
            </p:blipFill>
            <p:spPr>
              <a:xfrm>
                <a:off x="506232" y="6628814"/>
                <a:ext cx="259957" cy="199828"/>
              </a:xfrm>
              <a:prstGeom prst="rect">
                <a:avLst/>
              </a:prstGeom>
            </p:spPr>
          </p:pic>
          <p:pic>
            <p:nvPicPr>
              <p:cNvPr id="29" name="Picture 28">
                <a:hlinkClick r:id="rId9"/>
                <a:extLst>
                  <a:ext uri="{FF2B5EF4-FFF2-40B4-BE49-F238E27FC236}">
                    <a16:creationId xmlns:a16="http://schemas.microsoft.com/office/drawing/2014/main" id="{9BB836B5-EECF-43A2-AB03-0A53851946A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8197" y="6613774"/>
                <a:ext cx="199828" cy="199828"/>
              </a:xfrm>
              <a:prstGeom prst="rect">
                <a:avLst/>
              </a:prstGeom>
            </p:spPr>
          </p:pic>
          <p:pic>
            <p:nvPicPr>
              <p:cNvPr id="30" name="Picture 29">
                <a:hlinkClick r:id="rId11"/>
                <a:extLst>
                  <a:ext uri="{FF2B5EF4-FFF2-40B4-BE49-F238E27FC236}">
                    <a16:creationId xmlns:a16="http://schemas.microsoft.com/office/drawing/2014/main" id="{2BB7D960-A7D3-40CF-83BF-942F8EEA8D43}"/>
                  </a:ext>
                </a:extLst>
              </p:cNvPr>
              <p:cNvPicPr>
                <a:picLocks noChangeAspect="1"/>
              </p:cNvPicPr>
              <p:nvPr/>
            </p:nvPicPr>
            <p:blipFill rotWithShape="1">
              <a:blip r:embed="rId12">
                <a:extLst>
                  <a:ext uri="{28A0092B-C50C-407E-A947-70E740481C1C}">
                    <a14:useLocalDpi xmlns:a14="http://schemas.microsoft.com/office/drawing/2010/main" val="0"/>
                  </a:ext>
                </a:extLst>
              </a:blip>
              <a:srcRect l="23697" r="21711"/>
              <a:stretch/>
            </p:blipFill>
            <p:spPr>
              <a:xfrm>
                <a:off x="1224902" y="6634854"/>
                <a:ext cx="177654" cy="178748"/>
              </a:xfrm>
              <a:prstGeom prst="rect">
                <a:avLst/>
              </a:prstGeom>
            </p:spPr>
          </p:pic>
          <p:pic>
            <p:nvPicPr>
              <p:cNvPr id="31" name="Picture 30">
                <a:hlinkClick r:id="rId13"/>
                <a:extLst>
                  <a:ext uri="{FF2B5EF4-FFF2-40B4-BE49-F238E27FC236}">
                    <a16:creationId xmlns:a16="http://schemas.microsoft.com/office/drawing/2014/main" id="{9541C7A7-A0AC-44F1-BF1E-40DCAB56CEF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36738" y="6598734"/>
                <a:ext cx="229908" cy="229908"/>
              </a:xfrm>
              <a:prstGeom prst="rect">
                <a:avLst/>
              </a:prstGeom>
            </p:spPr>
          </p:pic>
        </p:grpSp>
      </p:grpSp>
      <p:sp>
        <p:nvSpPr>
          <p:cNvPr id="74" name="Rectangle: Rounded Corners 73">
            <a:hlinkClick r:id="" action="ppaction://noaction"/>
            <a:extLst>
              <a:ext uri="{FF2B5EF4-FFF2-40B4-BE49-F238E27FC236}">
                <a16:creationId xmlns:a16="http://schemas.microsoft.com/office/drawing/2014/main" id="{59DF5B57-9BEB-4873-98B1-4620FD7ADEDB}"/>
              </a:ext>
            </a:extLst>
          </p:cNvPr>
          <p:cNvSpPr/>
          <p:nvPr/>
        </p:nvSpPr>
        <p:spPr>
          <a:xfrm>
            <a:off x="2891792" y="64008"/>
            <a:ext cx="1731264" cy="49987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Category</a:t>
            </a:r>
          </a:p>
        </p:txBody>
      </p:sp>
      <p:sp>
        <p:nvSpPr>
          <p:cNvPr id="37" name="Rectangle: Rounded Corners 36">
            <a:extLst>
              <a:ext uri="{FF2B5EF4-FFF2-40B4-BE49-F238E27FC236}">
                <a16:creationId xmlns:a16="http://schemas.microsoft.com/office/drawing/2014/main" id="{943DCEAF-2BE8-465A-80DB-9E7AECD4DD54}"/>
              </a:ext>
            </a:extLst>
          </p:cNvPr>
          <p:cNvSpPr/>
          <p:nvPr/>
        </p:nvSpPr>
        <p:spPr>
          <a:xfrm>
            <a:off x="878197" y="2055120"/>
            <a:ext cx="10447349" cy="4256521"/>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endParaRPr>
          </a:p>
        </p:txBody>
      </p:sp>
      <p:sp>
        <p:nvSpPr>
          <p:cNvPr id="4" name="Rectangle 3">
            <a:extLst>
              <a:ext uri="{FF2B5EF4-FFF2-40B4-BE49-F238E27FC236}">
                <a16:creationId xmlns:a16="http://schemas.microsoft.com/office/drawing/2014/main" id="{446A32F1-8D93-4900-8210-4B347C2B8BF7}"/>
              </a:ext>
            </a:extLst>
          </p:cNvPr>
          <p:cNvSpPr/>
          <p:nvPr/>
        </p:nvSpPr>
        <p:spPr>
          <a:xfrm>
            <a:off x="8983870" y="2769704"/>
            <a:ext cx="1934817" cy="165652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9B23CD-CC41-41C2-A594-ED95EDF9A06A}"/>
              </a:ext>
            </a:extLst>
          </p:cNvPr>
          <p:cNvSpPr/>
          <p:nvPr/>
        </p:nvSpPr>
        <p:spPr>
          <a:xfrm>
            <a:off x="9191040" y="4513447"/>
            <a:ext cx="1520475" cy="3843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Upload Image</a:t>
            </a:r>
          </a:p>
        </p:txBody>
      </p:sp>
      <p:sp>
        <p:nvSpPr>
          <p:cNvPr id="43" name="Rectangle: Rounded Corners 42">
            <a:extLst>
              <a:ext uri="{FF2B5EF4-FFF2-40B4-BE49-F238E27FC236}">
                <a16:creationId xmlns:a16="http://schemas.microsoft.com/office/drawing/2014/main" id="{738684D1-6D2F-46FB-B3EF-17131FE3275E}"/>
              </a:ext>
            </a:extLst>
          </p:cNvPr>
          <p:cNvSpPr/>
          <p:nvPr/>
        </p:nvSpPr>
        <p:spPr>
          <a:xfrm>
            <a:off x="4931572" y="5950226"/>
            <a:ext cx="1520475" cy="2949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Save</a:t>
            </a:r>
          </a:p>
        </p:txBody>
      </p:sp>
      <p:sp>
        <p:nvSpPr>
          <p:cNvPr id="12" name="Rectangle: Rounded Corners 11">
            <a:extLst>
              <a:ext uri="{FF2B5EF4-FFF2-40B4-BE49-F238E27FC236}">
                <a16:creationId xmlns:a16="http://schemas.microsoft.com/office/drawing/2014/main" id="{83BD9403-03D5-4CA2-9F65-12DEA5AB0C40}"/>
              </a:ext>
            </a:extLst>
          </p:cNvPr>
          <p:cNvSpPr/>
          <p:nvPr/>
        </p:nvSpPr>
        <p:spPr>
          <a:xfrm>
            <a:off x="1330917" y="3422287"/>
            <a:ext cx="6641161" cy="245186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a:solidFill>
                <a:schemeClr val="tx1"/>
              </a:solidFill>
            </a:endParaRPr>
          </a:p>
        </p:txBody>
      </p:sp>
      <p:sp>
        <p:nvSpPr>
          <p:cNvPr id="46" name="Rectangle: Rounded Corners 45">
            <a:extLst>
              <a:ext uri="{FF2B5EF4-FFF2-40B4-BE49-F238E27FC236}">
                <a16:creationId xmlns:a16="http://schemas.microsoft.com/office/drawing/2014/main" id="{FF85AD11-5CCF-431B-8420-A39AC0E13683}"/>
              </a:ext>
            </a:extLst>
          </p:cNvPr>
          <p:cNvSpPr/>
          <p:nvPr/>
        </p:nvSpPr>
        <p:spPr>
          <a:xfrm>
            <a:off x="2126692" y="2445314"/>
            <a:ext cx="701082"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Yarn</a:t>
            </a:r>
          </a:p>
        </p:txBody>
      </p:sp>
      <p:sp>
        <p:nvSpPr>
          <p:cNvPr id="47" name="Rectangle: Rounded Corners 46">
            <a:extLst>
              <a:ext uri="{FF2B5EF4-FFF2-40B4-BE49-F238E27FC236}">
                <a16:creationId xmlns:a16="http://schemas.microsoft.com/office/drawing/2014/main" id="{4A4E27A3-15B6-4792-A6C8-CB5B0FD85007}"/>
              </a:ext>
            </a:extLst>
          </p:cNvPr>
          <p:cNvSpPr/>
          <p:nvPr/>
        </p:nvSpPr>
        <p:spPr>
          <a:xfrm>
            <a:off x="866453" y="2111388"/>
            <a:ext cx="1520475" cy="38431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Categories:</a:t>
            </a:r>
          </a:p>
        </p:txBody>
      </p:sp>
      <p:sp>
        <p:nvSpPr>
          <p:cNvPr id="48" name="Rectangle: Rounded Corners 47">
            <a:extLst>
              <a:ext uri="{FF2B5EF4-FFF2-40B4-BE49-F238E27FC236}">
                <a16:creationId xmlns:a16="http://schemas.microsoft.com/office/drawing/2014/main" id="{675FC8FD-DE2E-4376-BE7B-2A29993DE7BF}"/>
              </a:ext>
            </a:extLst>
          </p:cNvPr>
          <p:cNvSpPr/>
          <p:nvPr/>
        </p:nvSpPr>
        <p:spPr>
          <a:xfrm>
            <a:off x="4428942" y="2449245"/>
            <a:ext cx="736410"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Markers</a:t>
            </a:r>
          </a:p>
        </p:txBody>
      </p:sp>
      <p:sp>
        <p:nvSpPr>
          <p:cNvPr id="50" name="Rectangle: Rounded Corners 49">
            <a:extLst>
              <a:ext uri="{FF2B5EF4-FFF2-40B4-BE49-F238E27FC236}">
                <a16:creationId xmlns:a16="http://schemas.microsoft.com/office/drawing/2014/main" id="{11C2D33B-FF6F-4869-89D7-F1A088CF2CAA}"/>
              </a:ext>
            </a:extLst>
          </p:cNvPr>
          <p:cNvSpPr/>
          <p:nvPr/>
        </p:nvSpPr>
        <p:spPr>
          <a:xfrm>
            <a:off x="6856825" y="2449246"/>
            <a:ext cx="697046" cy="264109"/>
          </a:xfrm>
          <a:prstGeom prst="roundRect">
            <a:avLst/>
          </a:prstGeom>
          <a:solidFill>
            <a:srgbClr val="92D05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Hooks</a:t>
            </a:r>
          </a:p>
        </p:txBody>
      </p:sp>
      <p:sp>
        <p:nvSpPr>
          <p:cNvPr id="52" name="Rectangle: Rounded Corners 51">
            <a:extLst>
              <a:ext uri="{FF2B5EF4-FFF2-40B4-BE49-F238E27FC236}">
                <a16:creationId xmlns:a16="http://schemas.microsoft.com/office/drawing/2014/main" id="{EC5C8FB3-C2DF-444D-B904-CEEFCF3EC4EB}"/>
              </a:ext>
            </a:extLst>
          </p:cNvPr>
          <p:cNvSpPr/>
          <p:nvPr/>
        </p:nvSpPr>
        <p:spPr>
          <a:xfrm>
            <a:off x="1307086" y="3004697"/>
            <a:ext cx="701082"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Acrylic</a:t>
            </a:r>
          </a:p>
        </p:txBody>
      </p:sp>
      <p:sp>
        <p:nvSpPr>
          <p:cNvPr id="53" name="Rectangle: Rounded Corners 52">
            <a:extLst>
              <a:ext uri="{FF2B5EF4-FFF2-40B4-BE49-F238E27FC236}">
                <a16:creationId xmlns:a16="http://schemas.microsoft.com/office/drawing/2014/main" id="{8833B943-6154-4090-9279-E5282FE10DF7}"/>
              </a:ext>
            </a:extLst>
          </p:cNvPr>
          <p:cNvSpPr/>
          <p:nvPr/>
        </p:nvSpPr>
        <p:spPr>
          <a:xfrm>
            <a:off x="2126692" y="3004697"/>
            <a:ext cx="701082"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Cotton</a:t>
            </a:r>
          </a:p>
        </p:txBody>
      </p:sp>
      <p:sp>
        <p:nvSpPr>
          <p:cNvPr id="56" name="Rectangle: Rounded Corners 55">
            <a:extLst>
              <a:ext uri="{FF2B5EF4-FFF2-40B4-BE49-F238E27FC236}">
                <a16:creationId xmlns:a16="http://schemas.microsoft.com/office/drawing/2014/main" id="{71AAA2B3-0CE5-4E2A-85E7-31B3D42DC30C}"/>
              </a:ext>
            </a:extLst>
          </p:cNvPr>
          <p:cNvSpPr/>
          <p:nvPr/>
        </p:nvSpPr>
        <p:spPr>
          <a:xfrm>
            <a:off x="2946298" y="3004697"/>
            <a:ext cx="701082"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Wool</a:t>
            </a:r>
          </a:p>
        </p:txBody>
      </p:sp>
      <p:cxnSp>
        <p:nvCxnSpPr>
          <p:cNvPr id="23" name="Connector: Elbow 22">
            <a:extLst>
              <a:ext uri="{FF2B5EF4-FFF2-40B4-BE49-F238E27FC236}">
                <a16:creationId xmlns:a16="http://schemas.microsoft.com/office/drawing/2014/main" id="{FA4486E5-9F56-47A7-BE82-84CC4B03A134}"/>
              </a:ext>
            </a:extLst>
          </p:cNvPr>
          <p:cNvCxnSpPr>
            <a:stCxn id="46" idx="2"/>
            <a:endCxn id="52" idx="0"/>
          </p:cNvCxnSpPr>
          <p:nvPr/>
        </p:nvCxnSpPr>
        <p:spPr>
          <a:xfrm rot="5400000">
            <a:off x="1919793" y="2447257"/>
            <a:ext cx="295274" cy="81960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nector: Elbow 58">
            <a:extLst>
              <a:ext uri="{FF2B5EF4-FFF2-40B4-BE49-F238E27FC236}">
                <a16:creationId xmlns:a16="http://schemas.microsoft.com/office/drawing/2014/main" id="{3494B093-3AA7-415E-B04E-D2A92A7EB2EA}"/>
              </a:ext>
            </a:extLst>
          </p:cNvPr>
          <p:cNvCxnSpPr>
            <a:cxnSpLocks/>
            <a:stCxn id="46" idx="2"/>
          </p:cNvCxnSpPr>
          <p:nvPr/>
        </p:nvCxnSpPr>
        <p:spPr>
          <a:xfrm rot="5400000">
            <a:off x="2321456" y="2864160"/>
            <a:ext cx="310514" cy="104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or: Elbow 59">
            <a:extLst>
              <a:ext uri="{FF2B5EF4-FFF2-40B4-BE49-F238E27FC236}">
                <a16:creationId xmlns:a16="http://schemas.microsoft.com/office/drawing/2014/main" id="{B20B71D4-CDF5-4499-95F6-9B690149598C}"/>
              </a:ext>
            </a:extLst>
          </p:cNvPr>
          <p:cNvCxnSpPr>
            <a:cxnSpLocks/>
            <a:stCxn id="46" idx="2"/>
            <a:endCxn id="56" idx="0"/>
          </p:cNvCxnSpPr>
          <p:nvPr/>
        </p:nvCxnSpPr>
        <p:spPr>
          <a:xfrm rot="16200000" flipH="1">
            <a:off x="2739399" y="2447257"/>
            <a:ext cx="295274" cy="81960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40" name="Rectangle: Rounded Corners 39">
            <a:extLst>
              <a:ext uri="{FF2B5EF4-FFF2-40B4-BE49-F238E27FC236}">
                <a16:creationId xmlns:a16="http://schemas.microsoft.com/office/drawing/2014/main" id="{316F854F-B30F-43F8-A674-17310DC8F463}"/>
              </a:ext>
            </a:extLst>
          </p:cNvPr>
          <p:cNvSpPr/>
          <p:nvPr/>
        </p:nvSpPr>
        <p:spPr>
          <a:xfrm>
            <a:off x="4264609" y="3004697"/>
            <a:ext cx="1065078"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Stich Markers</a:t>
            </a:r>
            <a:endParaRPr lang="en-US" sz="1200" dirty="0">
              <a:solidFill>
                <a:schemeClr val="tx1"/>
              </a:solidFill>
            </a:endParaRPr>
          </a:p>
        </p:txBody>
      </p:sp>
      <p:cxnSp>
        <p:nvCxnSpPr>
          <p:cNvPr id="10" name="Straight Arrow Connector 9">
            <a:extLst>
              <a:ext uri="{FF2B5EF4-FFF2-40B4-BE49-F238E27FC236}">
                <a16:creationId xmlns:a16="http://schemas.microsoft.com/office/drawing/2014/main" id="{0478BB60-AB04-46ED-9C1A-34795286E83E}"/>
              </a:ext>
            </a:extLst>
          </p:cNvPr>
          <p:cNvCxnSpPr>
            <a:stCxn id="48" idx="2"/>
            <a:endCxn id="40" idx="0"/>
          </p:cNvCxnSpPr>
          <p:nvPr/>
        </p:nvCxnSpPr>
        <p:spPr>
          <a:xfrm>
            <a:off x="4797147" y="2713354"/>
            <a:ext cx="1" cy="2913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Rectangle: Rounded Corners 50">
            <a:extLst>
              <a:ext uri="{FF2B5EF4-FFF2-40B4-BE49-F238E27FC236}">
                <a16:creationId xmlns:a16="http://schemas.microsoft.com/office/drawing/2014/main" id="{253076A6-3ECE-4E8E-A5ED-44AC2CFD095F}"/>
              </a:ext>
            </a:extLst>
          </p:cNvPr>
          <p:cNvSpPr/>
          <p:nvPr/>
        </p:nvSpPr>
        <p:spPr>
          <a:xfrm>
            <a:off x="5700696" y="3004697"/>
            <a:ext cx="852504"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Aluminum</a:t>
            </a:r>
          </a:p>
        </p:txBody>
      </p:sp>
      <p:sp>
        <p:nvSpPr>
          <p:cNvPr id="54" name="Rectangle: Rounded Corners 53">
            <a:extLst>
              <a:ext uri="{FF2B5EF4-FFF2-40B4-BE49-F238E27FC236}">
                <a16:creationId xmlns:a16="http://schemas.microsoft.com/office/drawing/2014/main" id="{E8CD5DE8-730E-4502-B89B-C9452310EA05}"/>
              </a:ext>
            </a:extLst>
          </p:cNvPr>
          <p:cNvSpPr/>
          <p:nvPr/>
        </p:nvSpPr>
        <p:spPr>
          <a:xfrm>
            <a:off x="6779096" y="3004697"/>
            <a:ext cx="852504" cy="264109"/>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Plastic</a:t>
            </a:r>
          </a:p>
        </p:txBody>
      </p:sp>
      <p:sp>
        <p:nvSpPr>
          <p:cNvPr id="57" name="Rectangle: Rounded Corners 56">
            <a:extLst>
              <a:ext uri="{FF2B5EF4-FFF2-40B4-BE49-F238E27FC236}">
                <a16:creationId xmlns:a16="http://schemas.microsoft.com/office/drawing/2014/main" id="{C922933E-9868-4BB4-95C9-1AFD8EBD1760}"/>
              </a:ext>
            </a:extLst>
          </p:cNvPr>
          <p:cNvSpPr/>
          <p:nvPr/>
        </p:nvSpPr>
        <p:spPr>
          <a:xfrm>
            <a:off x="7857496" y="3004696"/>
            <a:ext cx="852504" cy="264109"/>
          </a:xfrm>
          <a:prstGeom prst="roundRect">
            <a:avLst/>
          </a:prstGeom>
          <a:solidFill>
            <a:schemeClr val="accent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Steel</a:t>
            </a:r>
          </a:p>
        </p:txBody>
      </p:sp>
      <p:cxnSp>
        <p:nvCxnSpPr>
          <p:cNvPr id="13" name="Straight Arrow Connector 12">
            <a:extLst>
              <a:ext uri="{FF2B5EF4-FFF2-40B4-BE49-F238E27FC236}">
                <a16:creationId xmlns:a16="http://schemas.microsoft.com/office/drawing/2014/main" id="{6B69A80A-4087-4B9F-B499-2B0A7AFD5619}"/>
              </a:ext>
            </a:extLst>
          </p:cNvPr>
          <p:cNvCxnSpPr>
            <a:stCxn id="50" idx="2"/>
            <a:endCxn id="54" idx="0"/>
          </p:cNvCxnSpPr>
          <p:nvPr/>
        </p:nvCxnSpPr>
        <p:spPr>
          <a:xfrm>
            <a:off x="7205348" y="2713355"/>
            <a:ext cx="0" cy="291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1998497F-499C-46F8-8658-AB598D2E77D3}"/>
              </a:ext>
            </a:extLst>
          </p:cNvPr>
          <p:cNvCxnSpPr>
            <a:stCxn id="50" idx="2"/>
            <a:endCxn id="57" idx="0"/>
          </p:cNvCxnSpPr>
          <p:nvPr/>
        </p:nvCxnSpPr>
        <p:spPr>
          <a:xfrm rot="16200000" flipH="1">
            <a:off x="7598878" y="2319825"/>
            <a:ext cx="291341" cy="10784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999A50DA-1EF3-4010-85AE-19175C80E823}"/>
              </a:ext>
            </a:extLst>
          </p:cNvPr>
          <p:cNvCxnSpPr>
            <a:stCxn id="50" idx="2"/>
            <a:endCxn id="51" idx="0"/>
          </p:cNvCxnSpPr>
          <p:nvPr/>
        </p:nvCxnSpPr>
        <p:spPr>
          <a:xfrm rot="5400000">
            <a:off x="6520477" y="2319826"/>
            <a:ext cx="291342" cy="10784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A7929BAD-8A35-4642-9B52-66AFA599D3AE}"/>
              </a:ext>
            </a:extLst>
          </p:cNvPr>
          <p:cNvSpPr/>
          <p:nvPr/>
        </p:nvSpPr>
        <p:spPr>
          <a:xfrm>
            <a:off x="1788751" y="5236231"/>
            <a:ext cx="5668610" cy="47975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Durable Material, Rust-Resistant, Sleek Design, Easy Installation, Versatile Usage</a:t>
            </a:r>
          </a:p>
        </p:txBody>
      </p:sp>
      <p:sp>
        <p:nvSpPr>
          <p:cNvPr id="62" name="Rectangle 61">
            <a:extLst>
              <a:ext uri="{FF2B5EF4-FFF2-40B4-BE49-F238E27FC236}">
                <a16:creationId xmlns:a16="http://schemas.microsoft.com/office/drawing/2014/main" id="{0710034E-B848-4A21-ADBF-76E905BB867F}"/>
              </a:ext>
            </a:extLst>
          </p:cNvPr>
          <p:cNvSpPr/>
          <p:nvPr/>
        </p:nvSpPr>
        <p:spPr>
          <a:xfrm>
            <a:off x="1788751" y="3745127"/>
            <a:ext cx="5668610" cy="76069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Steel hooks are versatile tools made from high-strength steel, known for their durability and resistance to wear and corrosion.</a:t>
            </a:r>
          </a:p>
        </p:txBody>
      </p:sp>
      <p:sp>
        <p:nvSpPr>
          <p:cNvPr id="63" name="Rectangle: Rounded Corners 62">
            <a:extLst>
              <a:ext uri="{FF2B5EF4-FFF2-40B4-BE49-F238E27FC236}">
                <a16:creationId xmlns:a16="http://schemas.microsoft.com/office/drawing/2014/main" id="{BAD6C0E9-44F6-46B7-8D10-F95A4B94EE43}"/>
              </a:ext>
            </a:extLst>
          </p:cNvPr>
          <p:cNvSpPr/>
          <p:nvPr/>
        </p:nvSpPr>
        <p:spPr>
          <a:xfrm>
            <a:off x="1360650" y="5018445"/>
            <a:ext cx="913080" cy="264109"/>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Properties</a:t>
            </a:r>
          </a:p>
        </p:txBody>
      </p:sp>
      <p:sp>
        <p:nvSpPr>
          <p:cNvPr id="64" name="Rectangle: Rounded Corners 63">
            <a:extLst>
              <a:ext uri="{FF2B5EF4-FFF2-40B4-BE49-F238E27FC236}">
                <a16:creationId xmlns:a16="http://schemas.microsoft.com/office/drawing/2014/main" id="{52850AD5-27D6-45DE-96FC-7C95A0EEE8EF}"/>
              </a:ext>
            </a:extLst>
          </p:cNvPr>
          <p:cNvSpPr/>
          <p:nvPr/>
        </p:nvSpPr>
        <p:spPr>
          <a:xfrm>
            <a:off x="1377657" y="3511737"/>
            <a:ext cx="983313" cy="264109"/>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Description</a:t>
            </a:r>
          </a:p>
        </p:txBody>
      </p:sp>
      <p:sp>
        <p:nvSpPr>
          <p:cNvPr id="58" name="Rectangle: Rounded Corners 57">
            <a:extLst>
              <a:ext uri="{FF2B5EF4-FFF2-40B4-BE49-F238E27FC236}">
                <a16:creationId xmlns:a16="http://schemas.microsoft.com/office/drawing/2014/main" id="{D9D7A89F-3D2E-4F02-864E-3EA113B8D0EF}"/>
              </a:ext>
            </a:extLst>
          </p:cNvPr>
          <p:cNvSpPr/>
          <p:nvPr/>
        </p:nvSpPr>
        <p:spPr>
          <a:xfrm>
            <a:off x="1398539" y="4524167"/>
            <a:ext cx="983313" cy="264109"/>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Sizes</a:t>
            </a:r>
          </a:p>
        </p:txBody>
      </p:sp>
      <p:sp>
        <p:nvSpPr>
          <p:cNvPr id="61" name="Rectangle 60">
            <a:extLst>
              <a:ext uri="{FF2B5EF4-FFF2-40B4-BE49-F238E27FC236}">
                <a16:creationId xmlns:a16="http://schemas.microsoft.com/office/drawing/2014/main" id="{6589AA9B-4CD6-4100-8B88-E6C0A4D46C16}"/>
              </a:ext>
            </a:extLst>
          </p:cNvPr>
          <p:cNvSpPr/>
          <p:nvPr/>
        </p:nvSpPr>
        <p:spPr>
          <a:xfrm>
            <a:off x="1782539" y="4765074"/>
            <a:ext cx="1514300" cy="20490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3.5mm to 10mm</a:t>
            </a:r>
          </a:p>
        </p:txBody>
      </p:sp>
      <p:pic>
        <p:nvPicPr>
          <p:cNvPr id="65" name="Picture 64">
            <a:hlinkClick r:id="" action="ppaction://noaction"/>
            <a:extLst>
              <a:ext uri="{FF2B5EF4-FFF2-40B4-BE49-F238E27FC236}">
                <a16:creationId xmlns:a16="http://schemas.microsoft.com/office/drawing/2014/main" id="{33572A22-3197-4C57-92B2-0911FB15C63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114736" y="2857059"/>
            <a:ext cx="1660846" cy="1533175"/>
          </a:xfrm>
          <a:prstGeom prst="rect">
            <a:avLst/>
          </a:prstGeom>
        </p:spPr>
      </p:pic>
      <p:sp>
        <p:nvSpPr>
          <p:cNvPr id="66" name="Rectangle 65">
            <a:extLst>
              <a:ext uri="{FF2B5EF4-FFF2-40B4-BE49-F238E27FC236}">
                <a16:creationId xmlns:a16="http://schemas.microsoft.com/office/drawing/2014/main" id="{A415A483-0350-440A-9BA4-828EEBEEE8FF}"/>
              </a:ext>
            </a:extLst>
          </p:cNvPr>
          <p:cNvSpPr/>
          <p:nvPr/>
        </p:nvSpPr>
        <p:spPr>
          <a:xfrm>
            <a:off x="-2" y="4990"/>
            <a:ext cx="12192001" cy="6872513"/>
          </a:xfrm>
          <a:prstGeom prst="rect">
            <a:avLst/>
          </a:prstGeom>
          <a:solidFill>
            <a:schemeClr val="bg1">
              <a:alpha val="41961"/>
            </a:schemeClr>
          </a:solidFill>
          <a:ln>
            <a:noFill/>
          </a:ln>
          <a:effectLst>
            <a:reflection blurRad="6350" stA="50000" endA="300" endPos="90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7" name="Group 66">
            <a:extLst>
              <a:ext uri="{FF2B5EF4-FFF2-40B4-BE49-F238E27FC236}">
                <a16:creationId xmlns:a16="http://schemas.microsoft.com/office/drawing/2014/main" id="{B8E89598-7CCE-43E4-A079-FEC12C0B0352}"/>
              </a:ext>
            </a:extLst>
          </p:cNvPr>
          <p:cNvGrpSpPr/>
          <p:nvPr/>
        </p:nvGrpSpPr>
        <p:grpSpPr>
          <a:xfrm>
            <a:off x="1766646" y="981470"/>
            <a:ext cx="8185737" cy="4313276"/>
            <a:chOff x="3037014" y="1745103"/>
            <a:chExt cx="6291223" cy="2919068"/>
          </a:xfrm>
        </p:grpSpPr>
        <p:sp>
          <p:nvSpPr>
            <p:cNvPr id="68" name="Rectangle 67">
              <a:extLst>
                <a:ext uri="{FF2B5EF4-FFF2-40B4-BE49-F238E27FC236}">
                  <a16:creationId xmlns:a16="http://schemas.microsoft.com/office/drawing/2014/main" id="{631A2D2B-8398-497F-B9C1-7D0127CD9335}"/>
                </a:ext>
              </a:extLst>
            </p:cNvPr>
            <p:cNvSpPr/>
            <p:nvPr/>
          </p:nvSpPr>
          <p:spPr>
            <a:xfrm>
              <a:off x="3037016" y="1746748"/>
              <a:ext cx="6291221" cy="291742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C743ABD4-A5C6-4854-92DB-615FBF9CC4AB}"/>
                </a:ext>
              </a:extLst>
            </p:cNvPr>
            <p:cNvGrpSpPr/>
            <p:nvPr/>
          </p:nvGrpSpPr>
          <p:grpSpPr>
            <a:xfrm>
              <a:off x="3037014" y="1745103"/>
              <a:ext cx="6291222" cy="2315534"/>
              <a:chOff x="3037014" y="1745103"/>
              <a:chExt cx="6291222" cy="2315534"/>
            </a:xfrm>
          </p:grpSpPr>
          <p:sp>
            <p:nvSpPr>
              <p:cNvPr id="70" name="Rectangle 69">
                <a:extLst>
                  <a:ext uri="{FF2B5EF4-FFF2-40B4-BE49-F238E27FC236}">
                    <a16:creationId xmlns:a16="http://schemas.microsoft.com/office/drawing/2014/main" id="{2F03F22B-5CC0-40F7-9B92-1A99D1E6F7FF}"/>
                  </a:ext>
                </a:extLst>
              </p:cNvPr>
              <p:cNvSpPr/>
              <p:nvPr/>
            </p:nvSpPr>
            <p:spPr>
              <a:xfrm>
                <a:off x="3037014" y="1745103"/>
                <a:ext cx="6291221" cy="4449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hlinkClick r:id="rId4" action="ppaction://hlinksldjump"/>
                <a:extLst>
                  <a:ext uri="{FF2B5EF4-FFF2-40B4-BE49-F238E27FC236}">
                    <a16:creationId xmlns:a16="http://schemas.microsoft.com/office/drawing/2014/main" id="{8AAC28F8-301B-486F-9C41-A7D5C412FE34}"/>
                  </a:ext>
                </a:extLst>
              </p:cNvPr>
              <p:cNvSpPr/>
              <p:nvPr/>
            </p:nvSpPr>
            <p:spPr>
              <a:xfrm>
                <a:off x="8860972" y="1745103"/>
                <a:ext cx="467264" cy="444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X</a:t>
                </a:r>
              </a:p>
            </p:txBody>
          </p:sp>
          <p:sp>
            <p:nvSpPr>
              <p:cNvPr id="72" name="Rectangle 71">
                <a:extLst>
                  <a:ext uri="{FF2B5EF4-FFF2-40B4-BE49-F238E27FC236}">
                    <a16:creationId xmlns:a16="http://schemas.microsoft.com/office/drawing/2014/main" id="{505BC7E0-943C-4B5E-BA2A-F681B74C577A}"/>
                  </a:ext>
                </a:extLst>
              </p:cNvPr>
              <p:cNvSpPr/>
              <p:nvPr/>
            </p:nvSpPr>
            <p:spPr>
              <a:xfrm>
                <a:off x="3223093" y="2745529"/>
                <a:ext cx="5931891" cy="1315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Done</a:t>
                </a:r>
              </a:p>
            </p:txBody>
          </p:sp>
          <p:pic>
            <p:nvPicPr>
              <p:cNvPr id="73" name="Picture 72">
                <a:extLst>
                  <a:ext uri="{FF2B5EF4-FFF2-40B4-BE49-F238E27FC236}">
                    <a16:creationId xmlns:a16="http://schemas.microsoft.com/office/drawing/2014/main" id="{065B8E91-E64A-4983-8FFB-9882F371E8E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55871" y="3223324"/>
                <a:ext cx="408210" cy="305677"/>
              </a:xfrm>
              <a:prstGeom prst="rect">
                <a:avLst/>
              </a:prstGeom>
            </p:spPr>
          </p:pic>
        </p:grpSp>
      </p:grpSp>
      <p:sp>
        <p:nvSpPr>
          <p:cNvPr id="75" name="Rectangle 74">
            <a:hlinkClick r:id="rId17" action="ppaction://hlinksldjump"/>
            <a:extLst>
              <a:ext uri="{FF2B5EF4-FFF2-40B4-BE49-F238E27FC236}">
                <a16:creationId xmlns:a16="http://schemas.microsoft.com/office/drawing/2014/main" id="{E524977E-6D41-45C0-BB5B-A79DDF1B72FA}"/>
              </a:ext>
            </a:extLst>
          </p:cNvPr>
          <p:cNvSpPr/>
          <p:nvPr/>
        </p:nvSpPr>
        <p:spPr>
          <a:xfrm>
            <a:off x="5510620" y="3814241"/>
            <a:ext cx="1275682" cy="3699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Ok</a:t>
            </a:r>
          </a:p>
        </p:txBody>
      </p:sp>
    </p:spTree>
    <p:extLst>
      <p:ext uri="{BB962C8B-B14F-4D97-AF65-F5344CB8AC3E}">
        <p14:creationId xmlns:p14="http://schemas.microsoft.com/office/powerpoint/2010/main" val="1799395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24EF284D-AD7E-45FD-A7D7-BAD322B15E3C}"/>
              </a:ext>
            </a:extLst>
          </p:cNvPr>
          <p:cNvSpPr/>
          <p:nvPr/>
        </p:nvSpPr>
        <p:spPr>
          <a:xfrm>
            <a:off x="-2" y="612776"/>
            <a:ext cx="12192000" cy="5896154"/>
          </a:xfrm>
          <a:prstGeom prst="rect">
            <a:avLst/>
          </a:prstGeom>
          <a:solidFill>
            <a:srgbClr val="000000">
              <a:alpha val="41961"/>
            </a:srgbClr>
          </a:solidFill>
          <a:ln>
            <a:noFill/>
          </a:ln>
          <a:effectLst>
            <a:reflection blurRad="6350" stA="50000" endA="300" endPos="90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8ED8A8E8-8D93-4868-8EA3-ADD260D94BA7}"/>
              </a:ext>
            </a:extLst>
          </p:cNvPr>
          <p:cNvGrpSpPr/>
          <p:nvPr/>
        </p:nvGrpSpPr>
        <p:grpSpPr>
          <a:xfrm>
            <a:off x="0" y="-3175"/>
            <a:ext cx="12192000" cy="646176"/>
            <a:chOff x="0" y="-3175"/>
            <a:chExt cx="12192000" cy="646176"/>
          </a:xfrm>
        </p:grpSpPr>
        <p:sp>
          <p:nvSpPr>
            <p:cNvPr id="7" name="Rectangle: Rounded Corners 6">
              <a:extLst>
                <a:ext uri="{FF2B5EF4-FFF2-40B4-BE49-F238E27FC236}">
                  <a16:creationId xmlns:a16="http://schemas.microsoft.com/office/drawing/2014/main" id="{160BB453-C5CB-D0A5-20B6-BD73D049264A}"/>
                </a:ext>
              </a:extLst>
            </p:cNvPr>
            <p:cNvSpPr/>
            <p:nvPr/>
          </p:nvSpPr>
          <p:spPr>
            <a:xfrm>
              <a:off x="0" y="-3175"/>
              <a:ext cx="12192000" cy="646176"/>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hlinkClick r:id="" action="ppaction://noaction"/>
              <a:extLst>
                <a:ext uri="{FF2B5EF4-FFF2-40B4-BE49-F238E27FC236}">
                  <a16:creationId xmlns:a16="http://schemas.microsoft.com/office/drawing/2014/main" id="{973DEC24-0CC9-F775-EC75-691928941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3632" y="64008"/>
              <a:ext cx="499872" cy="499872"/>
            </a:xfrm>
            <a:prstGeom prst="rect">
              <a:avLst/>
            </a:prstGeom>
          </p:spPr>
        </p:pic>
      </p:grpSp>
      <p:sp>
        <p:nvSpPr>
          <p:cNvPr id="22" name="Rectangle: Rounded Corners 21">
            <a:extLst>
              <a:ext uri="{FF2B5EF4-FFF2-40B4-BE49-F238E27FC236}">
                <a16:creationId xmlns:a16="http://schemas.microsoft.com/office/drawing/2014/main" id="{7B68CB9A-0B53-4FF7-9013-B9464D3619C2}"/>
              </a:ext>
            </a:extLst>
          </p:cNvPr>
          <p:cNvSpPr/>
          <p:nvPr/>
        </p:nvSpPr>
        <p:spPr>
          <a:xfrm>
            <a:off x="194570" y="1910859"/>
            <a:ext cx="11838934" cy="4521998"/>
          </a:xfrm>
          <a:prstGeom prst="roundRect">
            <a:avLst/>
          </a:prstGeom>
          <a:solidFill>
            <a:schemeClr val="tx1">
              <a:lumMod val="75000"/>
              <a:lumOff val="2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Rounded Corners 25">
            <a:hlinkClick r:id="rId4" action="ppaction://hlinksldjump"/>
            <a:extLst>
              <a:ext uri="{FF2B5EF4-FFF2-40B4-BE49-F238E27FC236}">
                <a16:creationId xmlns:a16="http://schemas.microsoft.com/office/drawing/2014/main" id="{B7E31600-594D-4858-8BD3-6B4672A54815}"/>
              </a:ext>
            </a:extLst>
          </p:cNvPr>
          <p:cNvSpPr/>
          <p:nvPr/>
        </p:nvSpPr>
        <p:spPr>
          <a:xfrm>
            <a:off x="194570" y="51816"/>
            <a:ext cx="1837430" cy="499872"/>
          </a:xfrm>
          <a:prstGeom prst="roundRect">
            <a:avLst/>
          </a:prstGeom>
          <a:noFill/>
        </p:spPr>
        <p:style>
          <a:lnRef idx="0">
            <a:schemeClr val="dk1"/>
          </a:lnRef>
          <a:fillRef idx="3">
            <a:schemeClr val="dk1"/>
          </a:fillRef>
          <a:effectRef idx="3">
            <a:schemeClr val="dk1"/>
          </a:effectRef>
          <a:fontRef idx="minor">
            <a:schemeClr val="lt1"/>
          </a:fontRef>
        </p:style>
        <p:txBody>
          <a:bodyPr rtlCol="0" anchor="ctr"/>
          <a:lstStyle/>
          <a:p>
            <a:pPr algn="ctr"/>
            <a:r>
              <a:rPr lang="en-US" dirty="0">
                <a:latin typeface="Algerian" panose="04020705040A02060702" pitchFamily="82" charset="0"/>
                <a:cs typeface="Arial" panose="020B0604020202020204" pitchFamily="34" charset="0"/>
              </a:rPr>
              <a:t>Admin</a:t>
            </a:r>
          </a:p>
        </p:txBody>
      </p:sp>
      <p:sp>
        <p:nvSpPr>
          <p:cNvPr id="15" name="Rectangle: Rounded Corners 14">
            <a:hlinkClick r:id="rId5" action="ppaction://hlinksldjump"/>
            <a:extLst>
              <a:ext uri="{FF2B5EF4-FFF2-40B4-BE49-F238E27FC236}">
                <a16:creationId xmlns:a16="http://schemas.microsoft.com/office/drawing/2014/main" id="{008ABFA6-0212-42FA-96F0-5707626E9E45}"/>
              </a:ext>
            </a:extLst>
          </p:cNvPr>
          <p:cNvSpPr/>
          <p:nvPr/>
        </p:nvSpPr>
        <p:spPr>
          <a:xfrm>
            <a:off x="1032568" y="796483"/>
            <a:ext cx="10126863" cy="960894"/>
          </a:xfrm>
          <a:prstGeom prst="round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atin typeface="Arial" panose="020B0604020202020204" pitchFamily="34" charset="0"/>
                <a:cs typeface="Arial" panose="020B0604020202020204" pitchFamily="34" charset="0"/>
              </a:rPr>
              <a:t>Yarns</a:t>
            </a:r>
            <a:endParaRPr lang="en-US" sz="1200" b="1" u="sng" dirty="0">
              <a:solidFill>
                <a:schemeClr val="accent1"/>
              </a:solidFill>
              <a:latin typeface="Arial" panose="020B0604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20B6F0C1-7D76-46A6-A91C-6C10CA115DC6}"/>
              </a:ext>
            </a:extLst>
          </p:cNvPr>
          <p:cNvGrpSpPr/>
          <p:nvPr/>
        </p:nvGrpSpPr>
        <p:grpSpPr>
          <a:xfrm>
            <a:off x="0" y="6524170"/>
            <a:ext cx="12192000" cy="348343"/>
            <a:chOff x="0" y="6524170"/>
            <a:chExt cx="12192000" cy="348343"/>
          </a:xfrm>
        </p:grpSpPr>
        <p:grpSp>
          <p:nvGrpSpPr>
            <p:cNvPr id="17" name="Group 16">
              <a:extLst>
                <a:ext uri="{FF2B5EF4-FFF2-40B4-BE49-F238E27FC236}">
                  <a16:creationId xmlns:a16="http://schemas.microsoft.com/office/drawing/2014/main" id="{A5006828-737E-42AA-AB11-F67F6C63B65B}"/>
                </a:ext>
              </a:extLst>
            </p:cNvPr>
            <p:cNvGrpSpPr/>
            <p:nvPr/>
          </p:nvGrpSpPr>
          <p:grpSpPr>
            <a:xfrm>
              <a:off x="0" y="6524170"/>
              <a:ext cx="12192000" cy="348343"/>
              <a:chOff x="0" y="6524170"/>
              <a:chExt cx="12192000" cy="348343"/>
            </a:xfrm>
          </p:grpSpPr>
          <p:sp>
            <p:nvSpPr>
              <p:cNvPr id="34" name="Rectangle: Rounded Corners 33">
                <a:extLst>
                  <a:ext uri="{FF2B5EF4-FFF2-40B4-BE49-F238E27FC236}">
                    <a16:creationId xmlns:a16="http://schemas.microsoft.com/office/drawing/2014/main" id="{409FEA00-48E4-49D5-BF9B-21710C45C2B0}"/>
                  </a:ext>
                </a:extLst>
              </p:cNvPr>
              <p:cNvSpPr/>
              <p:nvPr/>
            </p:nvSpPr>
            <p:spPr>
              <a:xfrm>
                <a:off x="0" y="6524170"/>
                <a:ext cx="12192000" cy="34834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8C12EDE-A1BD-407E-A559-93C328CCD376}"/>
                  </a:ext>
                </a:extLst>
              </p:cNvPr>
              <p:cNvSpPr/>
              <p:nvPr/>
            </p:nvSpPr>
            <p:spPr>
              <a:xfrm>
                <a:off x="4325938" y="6568849"/>
                <a:ext cx="3540125" cy="2494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All rights reserved © 2024 Pyat 7</a:t>
                </a:r>
              </a:p>
            </p:txBody>
          </p:sp>
        </p:grpSp>
        <p:grpSp>
          <p:nvGrpSpPr>
            <p:cNvPr id="18" name="Group 17">
              <a:extLst>
                <a:ext uri="{FF2B5EF4-FFF2-40B4-BE49-F238E27FC236}">
                  <a16:creationId xmlns:a16="http://schemas.microsoft.com/office/drawing/2014/main" id="{B14ABA6B-0790-4275-95B4-353D16516901}"/>
                </a:ext>
              </a:extLst>
            </p:cNvPr>
            <p:cNvGrpSpPr/>
            <p:nvPr/>
          </p:nvGrpSpPr>
          <p:grpSpPr>
            <a:xfrm>
              <a:off x="9719746" y="6600793"/>
              <a:ext cx="2011656" cy="256480"/>
              <a:chOff x="9719746" y="6600793"/>
              <a:chExt cx="2011656" cy="256480"/>
            </a:xfrm>
          </p:grpSpPr>
          <p:sp>
            <p:nvSpPr>
              <p:cNvPr id="32" name="Rectangle: Rounded Corners 31">
                <a:hlinkClick r:id="" action="ppaction://noaction"/>
                <a:extLst>
                  <a:ext uri="{FF2B5EF4-FFF2-40B4-BE49-F238E27FC236}">
                    <a16:creationId xmlns:a16="http://schemas.microsoft.com/office/drawing/2014/main" id="{54B04D2C-CDDD-4616-9862-2EE33D50B603}"/>
                  </a:ext>
                </a:extLst>
              </p:cNvPr>
              <p:cNvSpPr/>
              <p:nvPr/>
            </p:nvSpPr>
            <p:spPr>
              <a:xfrm>
                <a:off x="9719746" y="6600793"/>
                <a:ext cx="1324470"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Terms and Policy</a:t>
                </a:r>
              </a:p>
            </p:txBody>
          </p:sp>
          <p:sp>
            <p:nvSpPr>
              <p:cNvPr id="33" name="Rectangle: Rounded Corners 32">
                <a:hlinkClick r:id="" action="ppaction://noaction"/>
                <a:extLst>
                  <a:ext uri="{FF2B5EF4-FFF2-40B4-BE49-F238E27FC236}">
                    <a16:creationId xmlns:a16="http://schemas.microsoft.com/office/drawing/2014/main" id="{6372219E-7D09-4030-8F66-BF41EA2F0A2F}"/>
                  </a:ext>
                </a:extLst>
              </p:cNvPr>
              <p:cNvSpPr/>
              <p:nvPr/>
            </p:nvSpPr>
            <p:spPr>
              <a:xfrm>
                <a:off x="11151811" y="6607809"/>
                <a:ext cx="579591"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About</a:t>
                </a:r>
              </a:p>
            </p:txBody>
          </p:sp>
        </p:grpSp>
        <p:grpSp>
          <p:nvGrpSpPr>
            <p:cNvPr id="20" name="Group 19">
              <a:extLst>
                <a:ext uri="{FF2B5EF4-FFF2-40B4-BE49-F238E27FC236}">
                  <a16:creationId xmlns:a16="http://schemas.microsoft.com/office/drawing/2014/main" id="{ECEEB379-2466-4A47-8CF4-BC9B1B11AFCC}"/>
                </a:ext>
              </a:extLst>
            </p:cNvPr>
            <p:cNvGrpSpPr/>
            <p:nvPr/>
          </p:nvGrpSpPr>
          <p:grpSpPr>
            <a:xfrm>
              <a:off x="166789" y="6598734"/>
              <a:ext cx="1599857" cy="230072"/>
              <a:chOff x="166789" y="6598734"/>
              <a:chExt cx="1599857" cy="230072"/>
            </a:xfrm>
          </p:grpSpPr>
          <p:pic>
            <p:nvPicPr>
              <p:cNvPr id="27" name="Picture 26">
                <a:hlinkClick r:id="rId6"/>
                <a:extLst>
                  <a:ext uri="{FF2B5EF4-FFF2-40B4-BE49-F238E27FC236}">
                    <a16:creationId xmlns:a16="http://schemas.microsoft.com/office/drawing/2014/main" id="{4D3C0E84-8E02-4DFB-928B-439B164E97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6789" y="6607839"/>
                <a:ext cx="220967" cy="220967"/>
              </a:xfrm>
              <a:prstGeom prst="rect">
                <a:avLst/>
              </a:prstGeom>
            </p:spPr>
          </p:pic>
          <p:pic>
            <p:nvPicPr>
              <p:cNvPr id="28" name="Picture 27">
                <a:hlinkClick r:id="rId8"/>
                <a:extLst>
                  <a:ext uri="{FF2B5EF4-FFF2-40B4-BE49-F238E27FC236}">
                    <a16:creationId xmlns:a16="http://schemas.microsoft.com/office/drawing/2014/main" id="{9A9EFE71-022F-45BA-A3DF-A8439800F2AB}"/>
                  </a:ext>
                </a:extLst>
              </p:cNvPr>
              <p:cNvPicPr>
                <a:picLocks noChangeAspect="1"/>
              </p:cNvPicPr>
              <p:nvPr/>
            </p:nvPicPr>
            <p:blipFill rotWithShape="1">
              <a:blip r:embed="rId9">
                <a:extLst>
                  <a:ext uri="{28A0092B-C50C-407E-A947-70E740481C1C}">
                    <a14:useLocalDpi xmlns:a14="http://schemas.microsoft.com/office/drawing/2010/main" val="0"/>
                  </a:ext>
                </a:extLst>
              </a:blip>
              <a:srcRect t="14817" b="8315"/>
              <a:stretch/>
            </p:blipFill>
            <p:spPr>
              <a:xfrm>
                <a:off x="506232" y="6628814"/>
                <a:ext cx="259957" cy="199828"/>
              </a:xfrm>
              <a:prstGeom prst="rect">
                <a:avLst/>
              </a:prstGeom>
            </p:spPr>
          </p:pic>
          <p:pic>
            <p:nvPicPr>
              <p:cNvPr id="29" name="Picture 28">
                <a:hlinkClick r:id="rId10"/>
                <a:extLst>
                  <a:ext uri="{FF2B5EF4-FFF2-40B4-BE49-F238E27FC236}">
                    <a16:creationId xmlns:a16="http://schemas.microsoft.com/office/drawing/2014/main" id="{9BB836B5-EECF-43A2-AB03-0A53851946A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8197" y="6613774"/>
                <a:ext cx="199828" cy="199828"/>
              </a:xfrm>
              <a:prstGeom prst="rect">
                <a:avLst/>
              </a:prstGeom>
            </p:spPr>
          </p:pic>
          <p:pic>
            <p:nvPicPr>
              <p:cNvPr id="30" name="Picture 29">
                <a:hlinkClick r:id="rId12"/>
                <a:extLst>
                  <a:ext uri="{FF2B5EF4-FFF2-40B4-BE49-F238E27FC236}">
                    <a16:creationId xmlns:a16="http://schemas.microsoft.com/office/drawing/2014/main" id="{2BB7D960-A7D3-40CF-83BF-942F8EEA8D43}"/>
                  </a:ext>
                </a:extLst>
              </p:cNvPr>
              <p:cNvPicPr>
                <a:picLocks noChangeAspect="1"/>
              </p:cNvPicPr>
              <p:nvPr/>
            </p:nvPicPr>
            <p:blipFill rotWithShape="1">
              <a:blip r:embed="rId13">
                <a:extLst>
                  <a:ext uri="{28A0092B-C50C-407E-A947-70E740481C1C}">
                    <a14:useLocalDpi xmlns:a14="http://schemas.microsoft.com/office/drawing/2010/main" val="0"/>
                  </a:ext>
                </a:extLst>
              </a:blip>
              <a:srcRect l="23697" r="21711"/>
              <a:stretch/>
            </p:blipFill>
            <p:spPr>
              <a:xfrm>
                <a:off x="1224902" y="6634854"/>
                <a:ext cx="177654" cy="178748"/>
              </a:xfrm>
              <a:prstGeom prst="rect">
                <a:avLst/>
              </a:prstGeom>
            </p:spPr>
          </p:pic>
          <p:pic>
            <p:nvPicPr>
              <p:cNvPr id="31" name="Picture 30">
                <a:hlinkClick r:id="rId14"/>
                <a:extLst>
                  <a:ext uri="{FF2B5EF4-FFF2-40B4-BE49-F238E27FC236}">
                    <a16:creationId xmlns:a16="http://schemas.microsoft.com/office/drawing/2014/main" id="{9541C7A7-A0AC-44F1-BF1E-40DCAB56CEF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36738" y="6598734"/>
                <a:ext cx="229908" cy="229908"/>
              </a:xfrm>
              <a:prstGeom prst="rect">
                <a:avLst/>
              </a:prstGeom>
            </p:spPr>
          </p:pic>
        </p:grpSp>
      </p:grpSp>
      <p:sp>
        <p:nvSpPr>
          <p:cNvPr id="59" name="Rectangle: Rounded Corners 58">
            <a:extLst>
              <a:ext uri="{FF2B5EF4-FFF2-40B4-BE49-F238E27FC236}">
                <a16:creationId xmlns:a16="http://schemas.microsoft.com/office/drawing/2014/main" id="{84D677A6-7D54-4E05-B8B5-E04390733031}"/>
              </a:ext>
            </a:extLst>
          </p:cNvPr>
          <p:cNvSpPr/>
          <p:nvPr/>
        </p:nvSpPr>
        <p:spPr>
          <a:xfrm>
            <a:off x="2465998" y="2611903"/>
            <a:ext cx="2326806" cy="3449613"/>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Rounded Corners 60">
            <a:extLst>
              <a:ext uri="{FF2B5EF4-FFF2-40B4-BE49-F238E27FC236}">
                <a16:creationId xmlns:a16="http://schemas.microsoft.com/office/drawing/2014/main" id="{9DA68820-DCFF-4079-B003-1929D5BA646A}"/>
              </a:ext>
            </a:extLst>
          </p:cNvPr>
          <p:cNvSpPr/>
          <p:nvPr/>
        </p:nvSpPr>
        <p:spPr>
          <a:xfrm>
            <a:off x="2882827" y="4124706"/>
            <a:ext cx="1436737" cy="342258"/>
          </a:xfrm>
          <a:prstGeom prst="round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Acrylic Yarn</a:t>
            </a:r>
          </a:p>
        </p:txBody>
      </p:sp>
      <p:grpSp>
        <p:nvGrpSpPr>
          <p:cNvPr id="63" name="Group 62">
            <a:extLst>
              <a:ext uri="{FF2B5EF4-FFF2-40B4-BE49-F238E27FC236}">
                <a16:creationId xmlns:a16="http://schemas.microsoft.com/office/drawing/2014/main" id="{ED2D68F7-6218-4E3C-8B67-7694501E8311}"/>
              </a:ext>
            </a:extLst>
          </p:cNvPr>
          <p:cNvGrpSpPr/>
          <p:nvPr/>
        </p:nvGrpSpPr>
        <p:grpSpPr>
          <a:xfrm>
            <a:off x="4880034" y="2582147"/>
            <a:ext cx="2326656" cy="3449613"/>
            <a:chOff x="8278410" y="3911688"/>
            <a:chExt cx="1456917" cy="2196137"/>
          </a:xfrm>
        </p:grpSpPr>
        <p:sp>
          <p:nvSpPr>
            <p:cNvPr id="65" name="Rectangle: Rounded Corners 64">
              <a:extLst>
                <a:ext uri="{FF2B5EF4-FFF2-40B4-BE49-F238E27FC236}">
                  <a16:creationId xmlns:a16="http://schemas.microsoft.com/office/drawing/2014/main" id="{2187CD52-3A95-421F-A333-4C5D131A6BB4}"/>
                </a:ext>
              </a:extLst>
            </p:cNvPr>
            <p:cNvSpPr/>
            <p:nvPr/>
          </p:nvSpPr>
          <p:spPr>
            <a:xfrm>
              <a:off x="8306870" y="3911688"/>
              <a:ext cx="1428457" cy="2196137"/>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Rounded Corners 66">
              <a:extLst>
                <a:ext uri="{FF2B5EF4-FFF2-40B4-BE49-F238E27FC236}">
                  <a16:creationId xmlns:a16="http://schemas.microsoft.com/office/drawing/2014/main" id="{B5EDC6BB-7BC8-47EE-8749-FD484D907E25}"/>
                </a:ext>
              </a:extLst>
            </p:cNvPr>
            <p:cNvSpPr/>
            <p:nvPr/>
          </p:nvSpPr>
          <p:spPr>
            <a:xfrm>
              <a:off x="8278410" y="4879267"/>
              <a:ext cx="1437721" cy="250853"/>
            </a:xfrm>
            <a:prstGeom prst="round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Cotton Yarn</a:t>
              </a:r>
            </a:p>
          </p:txBody>
        </p:sp>
      </p:grpSp>
      <p:grpSp>
        <p:nvGrpSpPr>
          <p:cNvPr id="69" name="Group 68">
            <a:extLst>
              <a:ext uri="{FF2B5EF4-FFF2-40B4-BE49-F238E27FC236}">
                <a16:creationId xmlns:a16="http://schemas.microsoft.com/office/drawing/2014/main" id="{268DCA23-9DF7-45C7-8CA2-B49F06ECD02C}"/>
              </a:ext>
            </a:extLst>
          </p:cNvPr>
          <p:cNvGrpSpPr/>
          <p:nvPr/>
        </p:nvGrpSpPr>
        <p:grpSpPr>
          <a:xfrm>
            <a:off x="7321112" y="2588528"/>
            <a:ext cx="2291251" cy="3472987"/>
            <a:chOff x="6439441" y="3919884"/>
            <a:chExt cx="1438952" cy="2196137"/>
          </a:xfrm>
        </p:grpSpPr>
        <p:sp>
          <p:nvSpPr>
            <p:cNvPr id="71" name="Rectangle: Rounded Corners 70">
              <a:extLst>
                <a:ext uri="{FF2B5EF4-FFF2-40B4-BE49-F238E27FC236}">
                  <a16:creationId xmlns:a16="http://schemas.microsoft.com/office/drawing/2014/main" id="{20714C8A-30E0-4B6C-8818-43857BB24754}"/>
                </a:ext>
              </a:extLst>
            </p:cNvPr>
            <p:cNvSpPr/>
            <p:nvPr/>
          </p:nvSpPr>
          <p:spPr>
            <a:xfrm>
              <a:off x="6449936" y="3919884"/>
              <a:ext cx="1428457" cy="2196137"/>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Rounded Corners 72">
              <a:extLst>
                <a:ext uri="{FF2B5EF4-FFF2-40B4-BE49-F238E27FC236}">
                  <a16:creationId xmlns:a16="http://schemas.microsoft.com/office/drawing/2014/main" id="{F5A39EFA-5B7B-4C74-99F6-6E862A676561}"/>
                </a:ext>
              </a:extLst>
            </p:cNvPr>
            <p:cNvSpPr/>
            <p:nvPr/>
          </p:nvSpPr>
          <p:spPr>
            <a:xfrm>
              <a:off x="6439441" y="4870566"/>
              <a:ext cx="1437721" cy="250853"/>
            </a:xfrm>
            <a:prstGeom prst="round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Wool Yarn</a:t>
              </a:r>
            </a:p>
          </p:txBody>
        </p:sp>
      </p:grpSp>
      <p:sp>
        <p:nvSpPr>
          <p:cNvPr id="74" name="Rectangle: Rounded Corners 73">
            <a:hlinkClick r:id="rId16" action="ppaction://hlinksldjump"/>
            <a:extLst>
              <a:ext uri="{FF2B5EF4-FFF2-40B4-BE49-F238E27FC236}">
                <a16:creationId xmlns:a16="http://schemas.microsoft.com/office/drawing/2014/main" id="{59DF5B57-9BEB-4873-98B1-4620FD7ADEDB}"/>
              </a:ext>
            </a:extLst>
          </p:cNvPr>
          <p:cNvSpPr/>
          <p:nvPr/>
        </p:nvSpPr>
        <p:spPr>
          <a:xfrm>
            <a:off x="2891792" y="64008"/>
            <a:ext cx="1731264" cy="49987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Category</a:t>
            </a:r>
          </a:p>
        </p:txBody>
      </p:sp>
      <p:pic>
        <p:nvPicPr>
          <p:cNvPr id="49" name="Picture 48">
            <a:hlinkClick r:id="" action="ppaction://noaction"/>
            <a:extLst>
              <a:ext uri="{FF2B5EF4-FFF2-40B4-BE49-F238E27FC236}">
                <a16:creationId xmlns:a16="http://schemas.microsoft.com/office/drawing/2014/main" id="{CD7B07D5-9D27-4B7C-9FE0-D9951ECBA9A6}"/>
              </a:ext>
            </a:extLst>
          </p:cNvPr>
          <p:cNvPicPr>
            <a:picLocks noChangeAspect="1"/>
          </p:cNvPicPr>
          <p:nvPr/>
        </p:nvPicPr>
        <p:blipFill rotWithShape="1">
          <a:blip r:embed="rId17">
            <a:extLst>
              <a:ext uri="{28A0092B-C50C-407E-A947-70E740481C1C}">
                <a14:useLocalDpi xmlns:a14="http://schemas.microsoft.com/office/drawing/2010/main" val="0"/>
              </a:ext>
            </a:extLst>
          </a:blip>
          <a:srcRect t="16949" b="28490"/>
          <a:stretch/>
        </p:blipFill>
        <p:spPr>
          <a:xfrm>
            <a:off x="2651816" y="2836900"/>
            <a:ext cx="1918231" cy="1229526"/>
          </a:xfrm>
          <a:prstGeom prst="rect">
            <a:avLst/>
          </a:prstGeom>
        </p:spPr>
      </p:pic>
      <p:pic>
        <p:nvPicPr>
          <p:cNvPr id="52" name="Picture 51">
            <a:hlinkClick r:id="" action="ppaction://noaction"/>
            <a:extLst>
              <a:ext uri="{FF2B5EF4-FFF2-40B4-BE49-F238E27FC236}">
                <a16:creationId xmlns:a16="http://schemas.microsoft.com/office/drawing/2014/main" id="{8AE8DAB5-4A0A-41C6-8985-357CFB13B847}"/>
              </a:ext>
            </a:extLst>
          </p:cNvPr>
          <p:cNvPicPr>
            <a:picLocks noChangeAspect="1"/>
          </p:cNvPicPr>
          <p:nvPr/>
        </p:nvPicPr>
        <p:blipFill rotWithShape="1">
          <a:blip r:embed="rId18">
            <a:extLst>
              <a:ext uri="{28A0092B-C50C-407E-A947-70E740481C1C}">
                <a14:useLocalDpi xmlns:a14="http://schemas.microsoft.com/office/drawing/2010/main" val="0"/>
              </a:ext>
            </a:extLst>
          </a:blip>
          <a:srcRect t="18405" b="20607"/>
          <a:stretch/>
        </p:blipFill>
        <p:spPr>
          <a:xfrm>
            <a:off x="5211289" y="2943979"/>
            <a:ext cx="1682338" cy="1028098"/>
          </a:xfrm>
          <a:prstGeom prst="rect">
            <a:avLst/>
          </a:prstGeom>
        </p:spPr>
      </p:pic>
      <p:pic>
        <p:nvPicPr>
          <p:cNvPr id="53" name="Picture 52">
            <a:hlinkClick r:id="" action="ppaction://noaction"/>
            <a:extLst>
              <a:ext uri="{FF2B5EF4-FFF2-40B4-BE49-F238E27FC236}">
                <a16:creationId xmlns:a16="http://schemas.microsoft.com/office/drawing/2014/main" id="{3D7ECB42-422A-45FA-94A2-DB3EBC324E5C}"/>
              </a:ext>
            </a:extLst>
          </p:cNvPr>
          <p:cNvPicPr>
            <a:picLocks noChangeAspect="1"/>
          </p:cNvPicPr>
          <p:nvPr/>
        </p:nvPicPr>
        <p:blipFill rotWithShape="1">
          <a:blip r:embed="rId19">
            <a:extLst>
              <a:ext uri="{28A0092B-C50C-407E-A947-70E740481C1C}">
                <a14:useLocalDpi xmlns:a14="http://schemas.microsoft.com/office/drawing/2010/main" val="0"/>
              </a:ext>
            </a:extLst>
          </a:blip>
          <a:srcRect t="27535" b="25497"/>
          <a:stretch/>
        </p:blipFill>
        <p:spPr>
          <a:xfrm>
            <a:off x="7521523" y="3033497"/>
            <a:ext cx="1879046" cy="938580"/>
          </a:xfrm>
          <a:prstGeom prst="rect">
            <a:avLst/>
          </a:prstGeom>
        </p:spPr>
      </p:pic>
      <p:sp>
        <p:nvSpPr>
          <p:cNvPr id="78" name="Speech Bubble: Rectangle 77">
            <a:hlinkClick r:id="rId20" action="ppaction://hlinksldjump"/>
            <a:extLst>
              <a:ext uri="{FF2B5EF4-FFF2-40B4-BE49-F238E27FC236}">
                <a16:creationId xmlns:a16="http://schemas.microsoft.com/office/drawing/2014/main" id="{DB5E0D55-1401-47B5-9820-87EFEC5F86D5}"/>
              </a:ext>
            </a:extLst>
          </p:cNvPr>
          <p:cNvSpPr/>
          <p:nvPr/>
        </p:nvSpPr>
        <p:spPr>
          <a:xfrm>
            <a:off x="3473483" y="2642258"/>
            <a:ext cx="311836" cy="251097"/>
          </a:xfrm>
          <a:prstGeom prst="wedgeRectCallout">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Speech Bubble: Rectangle 78">
            <a:hlinkClick r:id="rId20" action="ppaction://hlinksldjump"/>
            <a:extLst>
              <a:ext uri="{FF2B5EF4-FFF2-40B4-BE49-F238E27FC236}">
                <a16:creationId xmlns:a16="http://schemas.microsoft.com/office/drawing/2014/main" id="{6D0A6BD9-9FCD-45C4-B941-D56B7F8B880B}"/>
              </a:ext>
            </a:extLst>
          </p:cNvPr>
          <p:cNvSpPr/>
          <p:nvPr/>
        </p:nvSpPr>
        <p:spPr>
          <a:xfrm>
            <a:off x="5977121" y="2642257"/>
            <a:ext cx="311836" cy="251097"/>
          </a:xfrm>
          <a:prstGeom prst="wedgeRectCallout">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Speech Bubble: Rectangle 79">
            <a:hlinkClick r:id="rId20" action="ppaction://hlinksldjump"/>
            <a:extLst>
              <a:ext uri="{FF2B5EF4-FFF2-40B4-BE49-F238E27FC236}">
                <a16:creationId xmlns:a16="http://schemas.microsoft.com/office/drawing/2014/main" id="{B8DD6BE5-DE81-43E7-AC17-51346DF6A3B1}"/>
              </a:ext>
            </a:extLst>
          </p:cNvPr>
          <p:cNvSpPr/>
          <p:nvPr/>
        </p:nvSpPr>
        <p:spPr>
          <a:xfrm>
            <a:off x="8326556" y="2619843"/>
            <a:ext cx="311836" cy="251097"/>
          </a:xfrm>
          <a:prstGeom prst="wedgeRectCallout">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02B30E2A-3B15-46CD-BD23-C66D3D213425}"/>
              </a:ext>
            </a:extLst>
          </p:cNvPr>
          <p:cNvSpPr/>
          <p:nvPr/>
        </p:nvSpPr>
        <p:spPr>
          <a:xfrm>
            <a:off x="5018237" y="5605821"/>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Delete</a:t>
            </a:r>
          </a:p>
        </p:txBody>
      </p:sp>
      <p:sp>
        <p:nvSpPr>
          <p:cNvPr id="64" name="Rectangle: Rounded Corners 63">
            <a:hlinkClick r:id="rId21" action="ppaction://hlinksldjump"/>
            <a:extLst>
              <a:ext uri="{FF2B5EF4-FFF2-40B4-BE49-F238E27FC236}">
                <a16:creationId xmlns:a16="http://schemas.microsoft.com/office/drawing/2014/main" id="{6CC28411-C670-4E12-8F3D-C8D4DC808803}"/>
              </a:ext>
            </a:extLst>
          </p:cNvPr>
          <p:cNvSpPr/>
          <p:nvPr/>
        </p:nvSpPr>
        <p:spPr>
          <a:xfrm>
            <a:off x="6161081" y="5595207"/>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Edit</a:t>
            </a:r>
          </a:p>
        </p:txBody>
      </p:sp>
      <p:grpSp>
        <p:nvGrpSpPr>
          <p:cNvPr id="66" name="Group 65">
            <a:extLst>
              <a:ext uri="{FF2B5EF4-FFF2-40B4-BE49-F238E27FC236}">
                <a16:creationId xmlns:a16="http://schemas.microsoft.com/office/drawing/2014/main" id="{C403A67E-89B4-44C9-9362-6EF577D07F6E}"/>
              </a:ext>
            </a:extLst>
          </p:cNvPr>
          <p:cNvGrpSpPr/>
          <p:nvPr/>
        </p:nvGrpSpPr>
        <p:grpSpPr>
          <a:xfrm>
            <a:off x="5015962" y="4569962"/>
            <a:ext cx="828823" cy="247340"/>
            <a:chOff x="2579633" y="4575550"/>
            <a:chExt cx="828823" cy="247340"/>
          </a:xfrm>
        </p:grpSpPr>
        <p:pic>
          <p:nvPicPr>
            <p:cNvPr id="68" name="Graphic 67" descr="Star">
              <a:extLst>
                <a:ext uri="{FF2B5EF4-FFF2-40B4-BE49-F238E27FC236}">
                  <a16:creationId xmlns:a16="http://schemas.microsoft.com/office/drawing/2014/main" id="{9075F34E-B994-47F8-86DB-BAFEDC8058B1}"/>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579633" y="4575550"/>
              <a:ext cx="242763" cy="242763"/>
            </a:xfrm>
            <a:prstGeom prst="rect">
              <a:avLst/>
            </a:prstGeom>
          </p:spPr>
        </p:pic>
        <p:pic>
          <p:nvPicPr>
            <p:cNvPr id="70" name="Graphic 69" descr="Star">
              <a:extLst>
                <a:ext uri="{FF2B5EF4-FFF2-40B4-BE49-F238E27FC236}">
                  <a16:creationId xmlns:a16="http://schemas.microsoft.com/office/drawing/2014/main" id="{96D1E20E-8EE5-442B-9A78-07160BC41BC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4205" y="4577999"/>
              <a:ext cx="242763" cy="242763"/>
            </a:xfrm>
            <a:prstGeom prst="rect">
              <a:avLst/>
            </a:prstGeom>
          </p:spPr>
        </p:pic>
        <p:pic>
          <p:nvPicPr>
            <p:cNvPr id="72" name="Graphic 71" descr="Star">
              <a:extLst>
                <a:ext uri="{FF2B5EF4-FFF2-40B4-BE49-F238E27FC236}">
                  <a16:creationId xmlns:a16="http://schemas.microsoft.com/office/drawing/2014/main" id="{04F5F5DD-444A-477A-A5E4-F5D5C12C93F1}"/>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971121" y="4577678"/>
              <a:ext cx="242763" cy="242763"/>
            </a:xfrm>
            <a:prstGeom prst="rect">
              <a:avLst/>
            </a:prstGeom>
          </p:spPr>
        </p:pic>
        <p:pic>
          <p:nvPicPr>
            <p:cNvPr id="75" name="Graphic 74" descr="Star">
              <a:extLst>
                <a:ext uri="{FF2B5EF4-FFF2-40B4-BE49-F238E27FC236}">
                  <a16:creationId xmlns:a16="http://schemas.microsoft.com/office/drawing/2014/main" id="{37DEE155-5A86-4E9D-A53B-1E9196FB460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5693" y="4580127"/>
              <a:ext cx="242763" cy="242763"/>
            </a:xfrm>
            <a:prstGeom prst="rect">
              <a:avLst/>
            </a:prstGeom>
          </p:spPr>
        </p:pic>
      </p:grpSp>
      <p:sp>
        <p:nvSpPr>
          <p:cNvPr id="76" name="Rectangle 75">
            <a:extLst>
              <a:ext uri="{FF2B5EF4-FFF2-40B4-BE49-F238E27FC236}">
                <a16:creationId xmlns:a16="http://schemas.microsoft.com/office/drawing/2014/main" id="{1B1E0C08-C868-43E7-8D64-FAC974B5608C}"/>
              </a:ext>
            </a:extLst>
          </p:cNvPr>
          <p:cNvSpPr/>
          <p:nvPr/>
        </p:nvSpPr>
        <p:spPr>
          <a:xfrm>
            <a:off x="5740896" y="4564115"/>
            <a:ext cx="1434146" cy="35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Mark234 and 1.3k others</a:t>
            </a:r>
          </a:p>
        </p:txBody>
      </p:sp>
      <p:sp>
        <p:nvSpPr>
          <p:cNvPr id="77" name="Rectangle 76">
            <a:hlinkClick r:id="rId21" action="ppaction://hlinksldjump"/>
            <a:extLst>
              <a:ext uri="{FF2B5EF4-FFF2-40B4-BE49-F238E27FC236}">
                <a16:creationId xmlns:a16="http://schemas.microsoft.com/office/drawing/2014/main" id="{E0D9517F-0789-4CBB-AFB3-CF23FCC9AD49}"/>
              </a:ext>
            </a:extLst>
          </p:cNvPr>
          <p:cNvSpPr/>
          <p:nvPr/>
        </p:nvSpPr>
        <p:spPr>
          <a:xfrm>
            <a:off x="5064195" y="5123655"/>
            <a:ext cx="1001890" cy="190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accent1"/>
                </a:solidFill>
                <a:latin typeface="Arial" panose="020B0604020202020204" pitchFamily="34" charset="0"/>
                <a:cs typeface="Arial" panose="020B0604020202020204" pitchFamily="34" charset="0"/>
              </a:rPr>
              <a:t>Description</a:t>
            </a:r>
          </a:p>
        </p:txBody>
      </p:sp>
      <p:sp>
        <p:nvSpPr>
          <p:cNvPr id="116" name="Rectangle: Rounded Corners 115">
            <a:extLst>
              <a:ext uri="{FF2B5EF4-FFF2-40B4-BE49-F238E27FC236}">
                <a16:creationId xmlns:a16="http://schemas.microsoft.com/office/drawing/2014/main" id="{A594AC41-4CC7-425D-8A68-3F653CBF90FF}"/>
              </a:ext>
            </a:extLst>
          </p:cNvPr>
          <p:cNvSpPr/>
          <p:nvPr/>
        </p:nvSpPr>
        <p:spPr>
          <a:xfrm>
            <a:off x="2579633" y="5611858"/>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Delete</a:t>
            </a:r>
          </a:p>
        </p:txBody>
      </p:sp>
      <p:sp>
        <p:nvSpPr>
          <p:cNvPr id="117" name="Rectangle: Rounded Corners 116">
            <a:hlinkClick r:id="rId24" action="ppaction://hlinksldjump"/>
            <a:extLst>
              <a:ext uri="{FF2B5EF4-FFF2-40B4-BE49-F238E27FC236}">
                <a16:creationId xmlns:a16="http://schemas.microsoft.com/office/drawing/2014/main" id="{9EBB74BC-AFF7-42FA-89B4-D83FB436DBCA}"/>
              </a:ext>
            </a:extLst>
          </p:cNvPr>
          <p:cNvSpPr/>
          <p:nvPr/>
        </p:nvSpPr>
        <p:spPr>
          <a:xfrm>
            <a:off x="3722477" y="5601244"/>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Edit</a:t>
            </a:r>
          </a:p>
        </p:txBody>
      </p:sp>
      <p:sp>
        <p:nvSpPr>
          <p:cNvPr id="118" name="Rectangle: Rounded Corners 117">
            <a:extLst>
              <a:ext uri="{FF2B5EF4-FFF2-40B4-BE49-F238E27FC236}">
                <a16:creationId xmlns:a16="http://schemas.microsoft.com/office/drawing/2014/main" id="{28230DC3-6B80-4D48-8641-76647E3E803E}"/>
              </a:ext>
            </a:extLst>
          </p:cNvPr>
          <p:cNvSpPr/>
          <p:nvPr/>
        </p:nvSpPr>
        <p:spPr>
          <a:xfrm>
            <a:off x="7416352" y="5605821"/>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Delete</a:t>
            </a:r>
          </a:p>
        </p:txBody>
      </p:sp>
      <p:sp>
        <p:nvSpPr>
          <p:cNvPr id="119" name="Rectangle: Rounded Corners 118">
            <a:hlinkClick r:id="rId25" action="ppaction://hlinksldjump"/>
            <a:extLst>
              <a:ext uri="{FF2B5EF4-FFF2-40B4-BE49-F238E27FC236}">
                <a16:creationId xmlns:a16="http://schemas.microsoft.com/office/drawing/2014/main" id="{2F4542FE-2764-4CC3-A52E-8AE01226418A}"/>
              </a:ext>
            </a:extLst>
          </p:cNvPr>
          <p:cNvSpPr/>
          <p:nvPr/>
        </p:nvSpPr>
        <p:spPr>
          <a:xfrm>
            <a:off x="8559196" y="5595207"/>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Edit</a:t>
            </a:r>
          </a:p>
        </p:txBody>
      </p:sp>
      <p:grpSp>
        <p:nvGrpSpPr>
          <p:cNvPr id="120" name="Group 119">
            <a:extLst>
              <a:ext uri="{FF2B5EF4-FFF2-40B4-BE49-F238E27FC236}">
                <a16:creationId xmlns:a16="http://schemas.microsoft.com/office/drawing/2014/main" id="{98E91CE2-4470-4E39-BEFD-4A41856E2F91}"/>
              </a:ext>
            </a:extLst>
          </p:cNvPr>
          <p:cNvGrpSpPr/>
          <p:nvPr/>
        </p:nvGrpSpPr>
        <p:grpSpPr>
          <a:xfrm>
            <a:off x="2579633" y="4575550"/>
            <a:ext cx="828823" cy="247340"/>
            <a:chOff x="2579633" y="4575550"/>
            <a:chExt cx="828823" cy="247340"/>
          </a:xfrm>
        </p:grpSpPr>
        <p:pic>
          <p:nvPicPr>
            <p:cNvPr id="121" name="Graphic 120" descr="Star">
              <a:extLst>
                <a:ext uri="{FF2B5EF4-FFF2-40B4-BE49-F238E27FC236}">
                  <a16:creationId xmlns:a16="http://schemas.microsoft.com/office/drawing/2014/main" id="{BE6C98D5-2C60-4281-B61F-C99BBB0C26A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579633" y="4575550"/>
              <a:ext cx="242763" cy="242763"/>
            </a:xfrm>
            <a:prstGeom prst="rect">
              <a:avLst/>
            </a:prstGeom>
          </p:spPr>
        </p:pic>
        <p:pic>
          <p:nvPicPr>
            <p:cNvPr id="122" name="Graphic 121" descr="Star">
              <a:extLst>
                <a:ext uri="{FF2B5EF4-FFF2-40B4-BE49-F238E27FC236}">
                  <a16:creationId xmlns:a16="http://schemas.microsoft.com/office/drawing/2014/main" id="{24CB6FDB-B88F-4091-AA5B-7AF383089BD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4205" y="4577999"/>
              <a:ext cx="242763" cy="242763"/>
            </a:xfrm>
            <a:prstGeom prst="rect">
              <a:avLst/>
            </a:prstGeom>
          </p:spPr>
        </p:pic>
        <p:pic>
          <p:nvPicPr>
            <p:cNvPr id="123" name="Graphic 122" descr="Star">
              <a:extLst>
                <a:ext uri="{FF2B5EF4-FFF2-40B4-BE49-F238E27FC236}">
                  <a16:creationId xmlns:a16="http://schemas.microsoft.com/office/drawing/2014/main" id="{2821BF1B-EA95-451A-9F20-054411B50F9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971121" y="4577678"/>
              <a:ext cx="242763" cy="242763"/>
            </a:xfrm>
            <a:prstGeom prst="rect">
              <a:avLst/>
            </a:prstGeom>
          </p:spPr>
        </p:pic>
        <p:pic>
          <p:nvPicPr>
            <p:cNvPr id="124" name="Graphic 123" descr="Star">
              <a:extLst>
                <a:ext uri="{FF2B5EF4-FFF2-40B4-BE49-F238E27FC236}">
                  <a16:creationId xmlns:a16="http://schemas.microsoft.com/office/drawing/2014/main" id="{00373442-3880-4143-84C1-019E005800A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5693" y="4580127"/>
              <a:ext cx="242763" cy="242763"/>
            </a:xfrm>
            <a:prstGeom prst="rect">
              <a:avLst/>
            </a:prstGeom>
          </p:spPr>
        </p:pic>
      </p:grpSp>
      <p:sp>
        <p:nvSpPr>
          <p:cNvPr id="125" name="Rectangle 124">
            <a:extLst>
              <a:ext uri="{FF2B5EF4-FFF2-40B4-BE49-F238E27FC236}">
                <a16:creationId xmlns:a16="http://schemas.microsoft.com/office/drawing/2014/main" id="{3CC643BC-7195-412B-8A1D-0A10CB52595D}"/>
              </a:ext>
            </a:extLst>
          </p:cNvPr>
          <p:cNvSpPr/>
          <p:nvPr/>
        </p:nvSpPr>
        <p:spPr>
          <a:xfrm>
            <a:off x="3275516" y="4564213"/>
            <a:ext cx="1434146" cy="35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Mark234 and 1.3k others</a:t>
            </a:r>
          </a:p>
        </p:txBody>
      </p:sp>
      <p:grpSp>
        <p:nvGrpSpPr>
          <p:cNvPr id="126" name="Group 125">
            <a:extLst>
              <a:ext uri="{FF2B5EF4-FFF2-40B4-BE49-F238E27FC236}">
                <a16:creationId xmlns:a16="http://schemas.microsoft.com/office/drawing/2014/main" id="{CA20E548-5BFE-461F-8A83-2A249A450DA6}"/>
              </a:ext>
            </a:extLst>
          </p:cNvPr>
          <p:cNvGrpSpPr/>
          <p:nvPr/>
        </p:nvGrpSpPr>
        <p:grpSpPr>
          <a:xfrm>
            <a:off x="7468817" y="4565385"/>
            <a:ext cx="828823" cy="247340"/>
            <a:chOff x="2579633" y="4575550"/>
            <a:chExt cx="828823" cy="247340"/>
          </a:xfrm>
        </p:grpSpPr>
        <p:pic>
          <p:nvPicPr>
            <p:cNvPr id="127" name="Graphic 126" descr="Star">
              <a:extLst>
                <a:ext uri="{FF2B5EF4-FFF2-40B4-BE49-F238E27FC236}">
                  <a16:creationId xmlns:a16="http://schemas.microsoft.com/office/drawing/2014/main" id="{20C66FCD-10B3-485A-9CC0-C17FA2B5A95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579633" y="4575550"/>
              <a:ext cx="242763" cy="242763"/>
            </a:xfrm>
            <a:prstGeom prst="rect">
              <a:avLst/>
            </a:prstGeom>
          </p:spPr>
        </p:pic>
        <p:pic>
          <p:nvPicPr>
            <p:cNvPr id="128" name="Graphic 127" descr="Star">
              <a:extLst>
                <a:ext uri="{FF2B5EF4-FFF2-40B4-BE49-F238E27FC236}">
                  <a16:creationId xmlns:a16="http://schemas.microsoft.com/office/drawing/2014/main" id="{A9DFD77E-1225-4689-8DE9-8A31D7C98E9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4205" y="4577999"/>
              <a:ext cx="242763" cy="242763"/>
            </a:xfrm>
            <a:prstGeom prst="rect">
              <a:avLst/>
            </a:prstGeom>
          </p:spPr>
        </p:pic>
        <p:pic>
          <p:nvPicPr>
            <p:cNvPr id="129" name="Graphic 128" descr="Star">
              <a:extLst>
                <a:ext uri="{FF2B5EF4-FFF2-40B4-BE49-F238E27FC236}">
                  <a16:creationId xmlns:a16="http://schemas.microsoft.com/office/drawing/2014/main" id="{F4EF2BC4-C025-4EF1-B29A-CBAAA19B75F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971121" y="4577678"/>
              <a:ext cx="242763" cy="242763"/>
            </a:xfrm>
            <a:prstGeom prst="rect">
              <a:avLst/>
            </a:prstGeom>
          </p:spPr>
        </p:pic>
        <p:pic>
          <p:nvPicPr>
            <p:cNvPr id="130" name="Graphic 129" descr="Star">
              <a:extLst>
                <a:ext uri="{FF2B5EF4-FFF2-40B4-BE49-F238E27FC236}">
                  <a16:creationId xmlns:a16="http://schemas.microsoft.com/office/drawing/2014/main" id="{A9533041-630C-49BE-BD03-33EEEA9FA2B1}"/>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5693" y="4580127"/>
              <a:ext cx="242763" cy="242763"/>
            </a:xfrm>
            <a:prstGeom prst="rect">
              <a:avLst/>
            </a:prstGeom>
          </p:spPr>
        </p:pic>
      </p:grpSp>
      <p:sp>
        <p:nvSpPr>
          <p:cNvPr id="131" name="Rectangle 130">
            <a:extLst>
              <a:ext uri="{FF2B5EF4-FFF2-40B4-BE49-F238E27FC236}">
                <a16:creationId xmlns:a16="http://schemas.microsoft.com/office/drawing/2014/main" id="{316988A8-0AF4-45E6-882C-D935F85083B3}"/>
              </a:ext>
            </a:extLst>
          </p:cNvPr>
          <p:cNvSpPr/>
          <p:nvPr/>
        </p:nvSpPr>
        <p:spPr>
          <a:xfrm>
            <a:off x="8176258" y="4555679"/>
            <a:ext cx="1434146" cy="35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Mark234 and 1.3k others</a:t>
            </a:r>
          </a:p>
        </p:txBody>
      </p:sp>
      <p:sp>
        <p:nvSpPr>
          <p:cNvPr id="132" name="Rectangle 131">
            <a:hlinkClick r:id="rId24" action="ppaction://hlinksldjump"/>
            <a:extLst>
              <a:ext uri="{FF2B5EF4-FFF2-40B4-BE49-F238E27FC236}">
                <a16:creationId xmlns:a16="http://schemas.microsoft.com/office/drawing/2014/main" id="{B5870DF4-B3B2-4920-A2ED-2ECC1E33ED8A}"/>
              </a:ext>
            </a:extLst>
          </p:cNvPr>
          <p:cNvSpPr/>
          <p:nvPr/>
        </p:nvSpPr>
        <p:spPr>
          <a:xfrm>
            <a:off x="2579629" y="5123655"/>
            <a:ext cx="1001890" cy="190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accent1"/>
                </a:solidFill>
                <a:latin typeface="Arial" panose="020B0604020202020204" pitchFamily="34" charset="0"/>
                <a:cs typeface="Arial" panose="020B0604020202020204" pitchFamily="34" charset="0"/>
              </a:rPr>
              <a:t>Description</a:t>
            </a:r>
          </a:p>
        </p:txBody>
      </p:sp>
      <p:sp>
        <p:nvSpPr>
          <p:cNvPr id="133" name="Rectangle 132">
            <a:hlinkClick r:id="rId25" action="ppaction://hlinksldjump"/>
            <a:extLst>
              <a:ext uri="{FF2B5EF4-FFF2-40B4-BE49-F238E27FC236}">
                <a16:creationId xmlns:a16="http://schemas.microsoft.com/office/drawing/2014/main" id="{32971B5F-8312-42DE-A342-9BA2CE6DCD9C}"/>
              </a:ext>
            </a:extLst>
          </p:cNvPr>
          <p:cNvSpPr/>
          <p:nvPr/>
        </p:nvSpPr>
        <p:spPr>
          <a:xfrm>
            <a:off x="7505668" y="5130404"/>
            <a:ext cx="1001890" cy="190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accent1"/>
                </a:solidFill>
                <a:latin typeface="Arial" panose="020B0604020202020204" pitchFamily="34" charset="0"/>
                <a:cs typeface="Arial" panose="020B0604020202020204" pitchFamily="34" charset="0"/>
              </a:rPr>
              <a:t>Description</a:t>
            </a:r>
          </a:p>
        </p:txBody>
      </p:sp>
      <p:sp>
        <p:nvSpPr>
          <p:cNvPr id="81" name="Rectangle 80">
            <a:extLst>
              <a:ext uri="{FF2B5EF4-FFF2-40B4-BE49-F238E27FC236}">
                <a16:creationId xmlns:a16="http://schemas.microsoft.com/office/drawing/2014/main" id="{1FE81217-139A-46AB-BA02-5CC41395C85D}"/>
              </a:ext>
            </a:extLst>
          </p:cNvPr>
          <p:cNvSpPr/>
          <p:nvPr/>
        </p:nvSpPr>
        <p:spPr>
          <a:xfrm>
            <a:off x="-2" y="4990"/>
            <a:ext cx="12192001" cy="6872513"/>
          </a:xfrm>
          <a:prstGeom prst="rect">
            <a:avLst/>
          </a:prstGeom>
          <a:solidFill>
            <a:schemeClr val="bg1">
              <a:alpha val="41961"/>
            </a:schemeClr>
          </a:solidFill>
          <a:ln>
            <a:noFill/>
          </a:ln>
          <a:effectLst>
            <a:reflection blurRad="6350" stA="50000" endA="300" endPos="90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 name="Group 81">
            <a:extLst>
              <a:ext uri="{FF2B5EF4-FFF2-40B4-BE49-F238E27FC236}">
                <a16:creationId xmlns:a16="http://schemas.microsoft.com/office/drawing/2014/main" id="{4D17253B-C72D-4E07-B870-046FFCDDBAEF}"/>
              </a:ext>
            </a:extLst>
          </p:cNvPr>
          <p:cNvGrpSpPr/>
          <p:nvPr/>
        </p:nvGrpSpPr>
        <p:grpSpPr>
          <a:xfrm>
            <a:off x="1766646" y="981470"/>
            <a:ext cx="8185737" cy="4313276"/>
            <a:chOff x="3037014" y="1745103"/>
            <a:chExt cx="6291223" cy="2919068"/>
          </a:xfrm>
        </p:grpSpPr>
        <p:sp>
          <p:nvSpPr>
            <p:cNvPr id="83" name="Rectangle 82">
              <a:extLst>
                <a:ext uri="{FF2B5EF4-FFF2-40B4-BE49-F238E27FC236}">
                  <a16:creationId xmlns:a16="http://schemas.microsoft.com/office/drawing/2014/main" id="{E9172A31-F649-422D-83C6-69B1C4093776}"/>
                </a:ext>
              </a:extLst>
            </p:cNvPr>
            <p:cNvSpPr/>
            <p:nvPr/>
          </p:nvSpPr>
          <p:spPr>
            <a:xfrm>
              <a:off x="3037016" y="1746748"/>
              <a:ext cx="6291221" cy="291742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CAE65645-E8DC-42AD-B02A-0C275532A829}"/>
                </a:ext>
              </a:extLst>
            </p:cNvPr>
            <p:cNvGrpSpPr/>
            <p:nvPr/>
          </p:nvGrpSpPr>
          <p:grpSpPr>
            <a:xfrm>
              <a:off x="3037014" y="1745103"/>
              <a:ext cx="6291222" cy="2315534"/>
              <a:chOff x="3037014" y="1745103"/>
              <a:chExt cx="6291222" cy="2315534"/>
            </a:xfrm>
          </p:grpSpPr>
          <p:sp>
            <p:nvSpPr>
              <p:cNvPr id="85" name="Rectangle 84">
                <a:extLst>
                  <a:ext uri="{FF2B5EF4-FFF2-40B4-BE49-F238E27FC236}">
                    <a16:creationId xmlns:a16="http://schemas.microsoft.com/office/drawing/2014/main" id="{51EE983F-079D-4D89-B851-3E8738070A47}"/>
                  </a:ext>
                </a:extLst>
              </p:cNvPr>
              <p:cNvSpPr/>
              <p:nvPr/>
            </p:nvSpPr>
            <p:spPr>
              <a:xfrm>
                <a:off x="3037014" y="1745103"/>
                <a:ext cx="6291221" cy="4449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hlinkClick r:id="rId4" action="ppaction://hlinksldjump"/>
                <a:extLst>
                  <a:ext uri="{FF2B5EF4-FFF2-40B4-BE49-F238E27FC236}">
                    <a16:creationId xmlns:a16="http://schemas.microsoft.com/office/drawing/2014/main" id="{A4CBEB57-D812-4D31-8181-D6E2D81FB7E4}"/>
                  </a:ext>
                </a:extLst>
              </p:cNvPr>
              <p:cNvSpPr/>
              <p:nvPr/>
            </p:nvSpPr>
            <p:spPr>
              <a:xfrm>
                <a:off x="8860972" y="1745103"/>
                <a:ext cx="467264" cy="444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hlinkClick r:id="rId16" action="ppaction://hlinksldjump"/>
                  </a:rPr>
                  <a:t>X</a:t>
                </a:r>
                <a:endParaRPr lang="en-US" sz="3200" dirty="0">
                  <a:solidFill>
                    <a:srgbClr val="FF0000"/>
                  </a:solidFill>
                </a:endParaRPr>
              </a:p>
            </p:txBody>
          </p:sp>
          <p:sp>
            <p:nvSpPr>
              <p:cNvPr id="87" name="Rectangle 86">
                <a:extLst>
                  <a:ext uri="{FF2B5EF4-FFF2-40B4-BE49-F238E27FC236}">
                    <a16:creationId xmlns:a16="http://schemas.microsoft.com/office/drawing/2014/main" id="{960CFC32-ABE1-4BDB-BE44-FEA4BC869CF5}"/>
                  </a:ext>
                </a:extLst>
              </p:cNvPr>
              <p:cNvSpPr/>
              <p:nvPr/>
            </p:nvSpPr>
            <p:spPr>
              <a:xfrm>
                <a:off x="3223093" y="2745529"/>
                <a:ext cx="5931891" cy="1315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Are You Sure You Want To Delete This Category?</a:t>
                </a:r>
              </a:p>
            </p:txBody>
          </p:sp>
        </p:grpSp>
      </p:grpSp>
      <p:sp>
        <p:nvSpPr>
          <p:cNvPr id="89" name="Rectangle 88">
            <a:hlinkClick r:id="rId26" action="ppaction://hlinksldjump"/>
            <a:extLst>
              <a:ext uri="{FF2B5EF4-FFF2-40B4-BE49-F238E27FC236}">
                <a16:creationId xmlns:a16="http://schemas.microsoft.com/office/drawing/2014/main" id="{0221DDAA-6D69-4414-B497-D5E3FAFD8730}"/>
              </a:ext>
            </a:extLst>
          </p:cNvPr>
          <p:cNvSpPr/>
          <p:nvPr/>
        </p:nvSpPr>
        <p:spPr>
          <a:xfrm>
            <a:off x="5910820" y="3786416"/>
            <a:ext cx="1275682" cy="3699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p>
        </p:txBody>
      </p:sp>
      <p:sp>
        <p:nvSpPr>
          <p:cNvPr id="90" name="Rectangle 89">
            <a:hlinkClick r:id="rId16" action="ppaction://hlinksldjump"/>
            <a:extLst>
              <a:ext uri="{FF2B5EF4-FFF2-40B4-BE49-F238E27FC236}">
                <a16:creationId xmlns:a16="http://schemas.microsoft.com/office/drawing/2014/main" id="{61424C4F-88A5-4DB5-A1E9-EABB77FD9F33}"/>
              </a:ext>
            </a:extLst>
          </p:cNvPr>
          <p:cNvSpPr/>
          <p:nvPr/>
        </p:nvSpPr>
        <p:spPr>
          <a:xfrm>
            <a:off x="4322075" y="3819790"/>
            <a:ext cx="1275682" cy="3699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t>
            </a:r>
          </a:p>
        </p:txBody>
      </p:sp>
    </p:spTree>
    <p:extLst>
      <p:ext uri="{BB962C8B-B14F-4D97-AF65-F5344CB8AC3E}">
        <p14:creationId xmlns:p14="http://schemas.microsoft.com/office/powerpoint/2010/main" val="118983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24EF284D-AD7E-45FD-A7D7-BAD322B15E3C}"/>
              </a:ext>
            </a:extLst>
          </p:cNvPr>
          <p:cNvSpPr/>
          <p:nvPr/>
        </p:nvSpPr>
        <p:spPr>
          <a:xfrm>
            <a:off x="-2" y="612776"/>
            <a:ext cx="12192000" cy="5896154"/>
          </a:xfrm>
          <a:prstGeom prst="rect">
            <a:avLst/>
          </a:prstGeom>
          <a:solidFill>
            <a:srgbClr val="000000">
              <a:alpha val="41961"/>
            </a:srgbClr>
          </a:solidFill>
          <a:ln>
            <a:noFill/>
          </a:ln>
          <a:effectLst>
            <a:reflection blurRad="6350" stA="50000" endA="300" endPos="90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8ED8A8E8-8D93-4868-8EA3-ADD260D94BA7}"/>
              </a:ext>
            </a:extLst>
          </p:cNvPr>
          <p:cNvGrpSpPr/>
          <p:nvPr/>
        </p:nvGrpSpPr>
        <p:grpSpPr>
          <a:xfrm>
            <a:off x="0" y="-3175"/>
            <a:ext cx="12192000" cy="646176"/>
            <a:chOff x="0" y="-3175"/>
            <a:chExt cx="12192000" cy="646176"/>
          </a:xfrm>
        </p:grpSpPr>
        <p:sp>
          <p:nvSpPr>
            <p:cNvPr id="7" name="Rectangle: Rounded Corners 6">
              <a:extLst>
                <a:ext uri="{FF2B5EF4-FFF2-40B4-BE49-F238E27FC236}">
                  <a16:creationId xmlns:a16="http://schemas.microsoft.com/office/drawing/2014/main" id="{160BB453-C5CB-D0A5-20B6-BD73D049264A}"/>
                </a:ext>
              </a:extLst>
            </p:cNvPr>
            <p:cNvSpPr/>
            <p:nvPr/>
          </p:nvSpPr>
          <p:spPr>
            <a:xfrm>
              <a:off x="0" y="-3175"/>
              <a:ext cx="12192000" cy="646176"/>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hlinkClick r:id="" action="ppaction://noaction"/>
              <a:extLst>
                <a:ext uri="{FF2B5EF4-FFF2-40B4-BE49-F238E27FC236}">
                  <a16:creationId xmlns:a16="http://schemas.microsoft.com/office/drawing/2014/main" id="{973DEC24-0CC9-F775-EC75-691928941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3632" y="64008"/>
              <a:ext cx="499872" cy="499872"/>
            </a:xfrm>
            <a:prstGeom prst="rect">
              <a:avLst/>
            </a:prstGeom>
          </p:spPr>
        </p:pic>
      </p:grpSp>
      <p:sp>
        <p:nvSpPr>
          <p:cNvPr id="22" name="Rectangle: Rounded Corners 21">
            <a:extLst>
              <a:ext uri="{FF2B5EF4-FFF2-40B4-BE49-F238E27FC236}">
                <a16:creationId xmlns:a16="http://schemas.microsoft.com/office/drawing/2014/main" id="{7B68CB9A-0B53-4FF7-9013-B9464D3619C2}"/>
              </a:ext>
            </a:extLst>
          </p:cNvPr>
          <p:cNvSpPr/>
          <p:nvPr/>
        </p:nvSpPr>
        <p:spPr>
          <a:xfrm>
            <a:off x="194570" y="1910859"/>
            <a:ext cx="11838934" cy="4521998"/>
          </a:xfrm>
          <a:prstGeom prst="roundRect">
            <a:avLst/>
          </a:prstGeom>
          <a:solidFill>
            <a:schemeClr val="tx1">
              <a:lumMod val="75000"/>
              <a:lumOff val="2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Rounded Corners 25">
            <a:hlinkClick r:id="rId4" action="ppaction://hlinksldjump"/>
            <a:extLst>
              <a:ext uri="{FF2B5EF4-FFF2-40B4-BE49-F238E27FC236}">
                <a16:creationId xmlns:a16="http://schemas.microsoft.com/office/drawing/2014/main" id="{B7E31600-594D-4858-8BD3-6B4672A54815}"/>
              </a:ext>
            </a:extLst>
          </p:cNvPr>
          <p:cNvSpPr/>
          <p:nvPr/>
        </p:nvSpPr>
        <p:spPr>
          <a:xfrm>
            <a:off x="194570" y="51816"/>
            <a:ext cx="1837430" cy="499872"/>
          </a:xfrm>
          <a:prstGeom prst="roundRect">
            <a:avLst/>
          </a:prstGeom>
          <a:noFill/>
        </p:spPr>
        <p:style>
          <a:lnRef idx="0">
            <a:schemeClr val="dk1"/>
          </a:lnRef>
          <a:fillRef idx="3">
            <a:schemeClr val="dk1"/>
          </a:fillRef>
          <a:effectRef idx="3">
            <a:schemeClr val="dk1"/>
          </a:effectRef>
          <a:fontRef idx="minor">
            <a:schemeClr val="lt1"/>
          </a:fontRef>
        </p:style>
        <p:txBody>
          <a:bodyPr rtlCol="0" anchor="ctr"/>
          <a:lstStyle/>
          <a:p>
            <a:pPr algn="ctr"/>
            <a:r>
              <a:rPr lang="en-US" dirty="0">
                <a:latin typeface="Algerian" panose="04020705040A02060702" pitchFamily="82" charset="0"/>
                <a:cs typeface="Arial" panose="020B0604020202020204" pitchFamily="34" charset="0"/>
              </a:rPr>
              <a:t>Admin</a:t>
            </a:r>
          </a:p>
        </p:txBody>
      </p:sp>
      <p:sp>
        <p:nvSpPr>
          <p:cNvPr id="15" name="Rectangle: Rounded Corners 14">
            <a:hlinkClick r:id="rId5" action="ppaction://hlinksldjump"/>
            <a:extLst>
              <a:ext uri="{FF2B5EF4-FFF2-40B4-BE49-F238E27FC236}">
                <a16:creationId xmlns:a16="http://schemas.microsoft.com/office/drawing/2014/main" id="{008ABFA6-0212-42FA-96F0-5707626E9E45}"/>
              </a:ext>
            </a:extLst>
          </p:cNvPr>
          <p:cNvSpPr/>
          <p:nvPr/>
        </p:nvSpPr>
        <p:spPr>
          <a:xfrm>
            <a:off x="1032568" y="796483"/>
            <a:ext cx="10126863" cy="960894"/>
          </a:xfrm>
          <a:prstGeom prst="round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atin typeface="Arial" panose="020B0604020202020204" pitchFamily="34" charset="0"/>
                <a:cs typeface="Arial" panose="020B0604020202020204" pitchFamily="34" charset="0"/>
              </a:rPr>
              <a:t>Yarns</a:t>
            </a:r>
            <a:endParaRPr lang="en-US" sz="1200" b="1" u="sng" dirty="0">
              <a:solidFill>
                <a:schemeClr val="accent1"/>
              </a:solidFill>
              <a:latin typeface="Arial" panose="020B0604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20B6F0C1-7D76-46A6-A91C-6C10CA115DC6}"/>
              </a:ext>
            </a:extLst>
          </p:cNvPr>
          <p:cNvGrpSpPr/>
          <p:nvPr/>
        </p:nvGrpSpPr>
        <p:grpSpPr>
          <a:xfrm>
            <a:off x="0" y="6524170"/>
            <a:ext cx="12192000" cy="348343"/>
            <a:chOff x="0" y="6524170"/>
            <a:chExt cx="12192000" cy="348343"/>
          </a:xfrm>
        </p:grpSpPr>
        <p:grpSp>
          <p:nvGrpSpPr>
            <p:cNvPr id="17" name="Group 16">
              <a:extLst>
                <a:ext uri="{FF2B5EF4-FFF2-40B4-BE49-F238E27FC236}">
                  <a16:creationId xmlns:a16="http://schemas.microsoft.com/office/drawing/2014/main" id="{A5006828-737E-42AA-AB11-F67F6C63B65B}"/>
                </a:ext>
              </a:extLst>
            </p:cNvPr>
            <p:cNvGrpSpPr/>
            <p:nvPr/>
          </p:nvGrpSpPr>
          <p:grpSpPr>
            <a:xfrm>
              <a:off x="0" y="6524170"/>
              <a:ext cx="12192000" cy="348343"/>
              <a:chOff x="0" y="6524170"/>
              <a:chExt cx="12192000" cy="348343"/>
            </a:xfrm>
          </p:grpSpPr>
          <p:sp>
            <p:nvSpPr>
              <p:cNvPr id="34" name="Rectangle: Rounded Corners 33">
                <a:extLst>
                  <a:ext uri="{FF2B5EF4-FFF2-40B4-BE49-F238E27FC236}">
                    <a16:creationId xmlns:a16="http://schemas.microsoft.com/office/drawing/2014/main" id="{409FEA00-48E4-49D5-BF9B-21710C45C2B0}"/>
                  </a:ext>
                </a:extLst>
              </p:cNvPr>
              <p:cNvSpPr/>
              <p:nvPr/>
            </p:nvSpPr>
            <p:spPr>
              <a:xfrm>
                <a:off x="0" y="6524170"/>
                <a:ext cx="12192000" cy="34834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8C12EDE-A1BD-407E-A559-93C328CCD376}"/>
                  </a:ext>
                </a:extLst>
              </p:cNvPr>
              <p:cNvSpPr/>
              <p:nvPr/>
            </p:nvSpPr>
            <p:spPr>
              <a:xfrm>
                <a:off x="4325938" y="6568849"/>
                <a:ext cx="3540125" cy="2494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All rights reserved © 2024 Pyat 7</a:t>
                </a:r>
              </a:p>
            </p:txBody>
          </p:sp>
        </p:grpSp>
        <p:grpSp>
          <p:nvGrpSpPr>
            <p:cNvPr id="18" name="Group 17">
              <a:extLst>
                <a:ext uri="{FF2B5EF4-FFF2-40B4-BE49-F238E27FC236}">
                  <a16:creationId xmlns:a16="http://schemas.microsoft.com/office/drawing/2014/main" id="{B14ABA6B-0790-4275-95B4-353D16516901}"/>
                </a:ext>
              </a:extLst>
            </p:cNvPr>
            <p:cNvGrpSpPr/>
            <p:nvPr/>
          </p:nvGrpSpPr>
          <p:grpSpPr>
            <a:xfrm>
              <a:off x="9719746" y="6600793"/>
              <a:ext cx="2011656" cy="256480"/>
              <a:chOff x="9719746" y="6600793"/>
              <a:chExt cx="2011656" cy="256480"/>
            </a:xfrm>
          </p:grpSpPr>
          <p:sp>
            <p:nvSpPr>
              <p:cNvPr id="32" name="Rectangle: Rounded Corners 31">
                <a:hlinkClick r:id="" action="ppaction://noaction"/>
                <a:extLst>
                  <a:ext uri="{FF2B5EF4-FFF2-40B4-BE49-F238E27FC236}">
                    <a16:creationId xmlns:a16="http://schemas.microsoft.com/office/drawing/2014/main" id="{54B04D2C-CDDD-4616-9862-2EE33D50B603}"/>
                  </a:ext>
                </a:extLst>
              </p:cNvPr>
              <p:cNvSpPr/>
              <p:nvPr/>
            </p:nvSpPr>
            <p:spPr>
              <a:xfrm>
                <a:off x="9719746" y="6600793"/>
                <a:ext cx="1324470"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Terms and Policy</a:t>
                </a:r>
              </a:p>
            </p:txBody>
          </p:sp>
          <p:sp>
            <p:nvSpPr>
              <p:cNvPr id="33" name="Rectangle: Rounded Corners 32">
                <a:hlinkClick r:id="" action="ppaction://noaction"/>
                <a:extLst>
                  <a:ext uri="{FF2B5EF4-FFF2-40B4-BE49-F238E27FC236}">
                    <a16:creationId xmlns:a16="http://schemas.microsoft.com/office/drawing/2014/main" id="{6372219E-7D09-4030-8F66-BF41EA2F0A2F}"/>
                  </a:ext>
                </a:extLst>
              </p:cNvPr>
              <p:cNvSpPr/>
              <p:nvPr/>
            </p:nvSpPr>
            <p:spPr>
              <a:xfrm>
                <a:off x="11151811" y="6607809"/>
                <a:ext cx="579591"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About</a:t>
                </a:r>
              </a:p>
            </p:txBody>
          </p:sp>
        </p:grpSp>
        <p:grpSp>
          <p:nvGrpSpPr>
            <p:cNvPr id="20" name="Group 19">
              <a:extLst>
                <a:ext uri="{FF2B5EF4-FFF2-40B4-BE49-F238E27FC236}">
                  <a16:creationId xmlns:a16="http://schemas.microsoft.com/office/drawing/2014/main" id="{ECEEB379-2466-4A47-8CF4-BC9B1B11AFCC}"/>
                </a:ext>
              </a:extLst>
            </p:cNvPr>
            <p:cNvGrpSpPr/>
            <p:nvPr/>
          </p:nvGrpSpPr>
          <p:grpSpPr>
            <a:xfrm>
              <a:off x="166789" y="6598734"/>
              <a:ext cx="1599857" cy="230072"/>
              <a:chOff x="166789" y="6598734"/>
              <a:chExt cx="1599857" cy="230072"/>
            </a:xfrm>
          </p:grpSpPr>
          <p:pic>
            <p:nvPicPr>
              <p:cNvPr id="27" name="Picture 26">
                <a:hlinkClick r:id="rId6"/>
                <a:extLst>
                  <a:ext uri="{FF2B5EF4-FFF2-40B4-BE49-F238E27FC236}">
                    <a16:creationId xmlns:a16="http://schemas.microsoft.com/office/drawing/2014/main" id="{4D3C0E84-8E02-4DFB-928B-439B164E97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6789" y="6607839"/>
                <a:ext cx="220967" cy="220967"/>
              </a:xfrm>
              <a:prstGeom prst="rect">
                <a:avLst/>
              </a:prstGeom>
            </p:spPr>
          </p:pic>
          <p:pic>
            <p:nvPicPr>
              <p:cNvPr id="28" name="Picture 27">
                <a:hlinkClick r:id="rId8"/>
                <a:extLst>
                  <a:ext uri="{FF2B5EF4-FFF2-40B4-BE49-F238E27FC236}">
                    <a16:creationId xmlns:a16="http://schemas.microsoft.com/office/drawing/2014/main" id="{9A9EFE71-022F-45BA-A3DF-A8439800F2AB}"/>
                  </a:ext>
                </a:extLst>
              </p:cNvPr>
              <p:cNvPicPr>
                <a:picLocks noChangeAspect="1"/>
              </p:cNvPicPr>
              <p:nvPr/>
            </p:nvPicPr>
            <p:blipFill rotWithShape="1">
              <a:blip r:embed="rId9">
                <a:extLst>
                  <a:ext uri="{28A0092B-C50C-407E-A947-70E740481C1C}">
                    <a14:useLocalDpi xmlns:a14="http://schemas.microsoft.com/office/drawing/2010/main" val="0"/>
                  </a:ext>
                </a:extLst>
              </a:blip>
              <a:srcRect t="14817" b="8315"/>
              <a:stretch/>
            </p:blipFill>
            <p:spPr>
              <a:xfrm>
                <a:off x="506232" y="6628814"/>
                <a:ext cx="259957" cy="199828"/>
              </a:xfrm>
              <a:prstGeom prst="rect">
                <a:avLst/>
              </a:prstGeom>
            </p:spPr>
          </p:pic>
          <p:pic>
            <p:nvPicPr>
              <p:cNvPr id="29" name="Picture 28">
                <a:hlinkClick r:id="rId10"/>
                <a:extLst>
                  <a:ext uri="{FF2B5EF4-FFF2-40B4-BE49-F238E27FC236}">
                    <a16:creationId xmlns:a16="http://schemas.microsoft.com/office/drawing/2014/main" id="{9BB836B5-EECF-43A2-AB03-0A53851946A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8197" y="6613774"/>
                <a:ext cx="199828" cy="199828"/>
              </a:xfrm>
              <a:prstGeom prst="rect">
                <a:avLst/>
              </a:prstGeom>
            </p:spPr>
          </p:pic>
          <p:pic>
            <p:nvPicPr>
              <p:cNvPr id="30" name="Picture 29">
                <a:hlinkClick r:id="rId12"/>
                <a:extLst>
                  <a:ext uri="{FF2B5EF4-FFF2-40B4-BE49-F238E27FC236}">
                    <a16:creationId xmlns:a16="http://schemas.microsoft.com/office/drawing/2014/main" id="{2BB7D960-A7D3-40CF-83BF-942F8EEA8D43}"/>
                  </a:ext>
                </a:extLst>
              </p:cNvPr>
              <p:cNvPicPr>
                <a:picLocks noChangeAspect="1"/>
              </p:cNvPicPr>
              <p:nvPr/>
            </p:nvPicPr>
            <p:blipFill rotWithShape="1">
              <a:blip r:embed="rId13">
                <a:extLst>
                  <a:ext uri="{28A0092B-C50C-407E-A947-70E740481C1C}">
                    <a14:useLocalDpi xmlns:a14="http://schemas.microsoft.com/office/drawing/2010/main" val="0"/>
                  </a:ext>
                </a:extLst>
              </a:blip>
              <a:srcRect l="23697" r="21711"/>
              <a:stretch/>
            </p:blipFill>
            <p:spPr>
              <a:xfrm>
                <a:off x="1224902" y="6634854"/>
                <a:ext cx="177654" cy="178748"/>
              </a:xfrm>
              <a:prstGeom prst="rect">
                <a:avLst/>
              </a:prstGeom>
            </p:spPr>
          </p:pic>
          <p:pic>
            <p:nvPicPr>
              <p:cNvPr id="31" name="Picture 30">
                <a:hlinkClick r:id="rId14"/>
                <a:extLst>
                  <a:ext uri="{FF2B5EF4-FFF2-40B4-BE49-F238E27FC236}">
                    <a16:creationId xmlns:a16="http://schemas.microsoft.com/office/drawing/2014/main" id="{9541C7A7-A0AC-44F1-BF1E-40DCAB56CEF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36738" y="6598734"/>
                <a:ext cx="229908" cy="229908"/>
              </a:xfrm>
              <a:prstGeom prst="rect">
                <a:avLst/>
              </a:prstGeom>
            </p:spPr>
          </p:pic>
        </p:grpSp>
      </p:grpSp>
      <p:sp>
        <p:nvSpPr>
          <p:cNvPr id="59" name="Rectangle: Rounded Corners 58">
            <a:extLst>
              <a:ext uri="{FF2B5EF4-FFF2-40B4-BE49-F238E27FC236}">
                <a16:creationId xmlns:a16="http://schemas.microsoft.com/office/drawing/2014/main" id="{84D677A6-7D54-4E05-B8B5-E04390733031}"/>
              </a:ext>
            </a:extLst>
          </p:cNvPr>
          <p:cNvSpPr/>
          <p:nvPr/>
        </p:nvSpPr>
        <p:spPr>
          <a:xfrm>
            <a:off x="2465998" y="2611903"/>
            <a:ext cx="2326806" cy="3449613"/>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Rounded Corners 60">
            <a:extLst>
              <a:ext uri="{FF2B5EF4-FFF2-40B4-BE49-F238E27FC236}">
                <a16:creationId xmlns:a16="http://schemas.microsoft.com/office/drawing/2014/main" id="{9DA68820-DCFF-4079-B003-1929D5BA646A}"/>
              </a:ext>
            </a:extLst>
          </p:cNvPr>
          <p:cNvSpPr/>
          <p:nvPr/>
        </p:nvSpPr>
        <p:spPr>
          <a:xfrm>
            <a:off x="2882827" y="4124706"/>
            <a:ext cx="1436737" cy="342258"/>
          </a:xfrm>
          <a:prstGeom prst="round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Acrylic Yarn</a:t>
            </a:r>
          </a:p>
        </p:txBody>
      </p:sp>
      <p:grpSp>
        <p:nvGrpSpPr>
          <p:cNvPr id="63" name="Group 62">
            <a:extLst>
              <a:ext uri="{FF2B5EF4-FFF2-40B4-BE49-F238E27FC236}">
                <a16:creationId xmlns:a16="http://schemas.microsoft.com/office/drawing/2014/main" id="{ED2D68F7-6218-4E3C-8B67-7694501E8311}"/>
              </a:ext>
            </a:extLst>
          </p:cNvPr>
          <p:cNvGrpSpPr/>
          <p:nvPr/>
        </p:nvGrpSpPr>
        <p:grpSpPr>
          <a:xfrm>
            <a:off x="4880034" y="2582147"/>
            <a:ext cx="2326656" cy="3449613"/>
            <a:chOff x="8278410" y="3911688"/>
            <a:chExt cx="1456917" cy="2196137"/>
          </a:xfrm>
        </p:grpSpPr>
        <p:sp>
          <p:nvSpPr>
            <p:cNvPr id="65" name="Rectangle: Rounded Corners 64">
              <a:extLst>
                <a:ext uri="{FF2B5EF4-FFF2-40B4-BE49-F238E27FC236}">
                  <a16:creationId xmlns:a16="http://schemas.microsoft.com/office/drawing/2014/main" id="{2187CD52-3A95-421F-A333-4C5D131A6BB4}"/>
                </a:ext>
              </a:extLst>
            </p:cNvPr>
            <p:cNvSpPr/>
            <p:nvPr/>
          </p:nvSpPr>
          <p:spPr>
            <a:xfrm>
              <a:off x="8306870" y="3911688"/>
              <a:ext cx="1428457" cy="2196137"/>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Rounded Corners 66">
              <a:extLst>
                <a:ext uri="{FF2B5EF4-FFF2-40B4-BE49-F238E27FC236}">
                  <a16:creationId xmlns:a16="http://schemas.microsoft.com/office/drawing/2014/main" id="{B5EDC6BB-7BC8-47EE-8749-FD484D907E25}"/>
                </a:ext>
              </a:extLst>
            </p:cNvPr>
            <p:cNvSpPr/>
            <p:nvPr/>
          </p:nvSpPr>
          <p:spPr>
            <a:xfrm>
              <a:off x="8278410" y="4879267"/>
              <a:ext cx="1437721" cy="250853"/>
            </a:xfrm>
            <a:prstGeom prst="round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Cotton Yarn</a:t>
              </a:r>
            </a:p>
          </p:txBody>
        </p:sp>
      </p:grpSp>
      <p:grpSp>
        <p:nvGrpSpPr>
          <p:cNvPr id="69" name="Group 68">
            <a:extLst>
              <a:ext uri="{FF2B5EF4-FFF2-40B4-BE49-F238E27FC236}">
                <a16:creationId xmlns:a16="http://schemas.microsoft.com/office/drawing/2014/main" id="{268DCA23-9DF7-45C7-8CA2-B49F06ECD02C}"/>
              </a:ext>
            </a:extLst>
          </p:cNvPr>
          <p:cNvGrpSpPr/>
          <p:nvPr/>
        </p:nvGrpSpPr>
        <p:grpSpPr>
          <a:xfrm>
            <a:off x="7321112" y="2588528"/>
            <a:ext cx="2291251" cy="3472987"/>
            <a:chOff x="6439441" y="3919884"/>
            <a:chExt cx="1438952" cy="2196137"/>
          </a:xfrm>
        </p:grpSpPr>
        <p:sp>
          <p:nvSpPr>
            <p:cNvPr id="71" name="Rectangle: Rounded Corners 70">
              <a:extLst>
                <a:ext uri="{FF2B5EF4-FFF2-40B4-BE49-F238E27FC236}">
                  <a16:creationId xmlns:a16="http://schemas.microsoft.com/office/drawing/2014/main" id="{20714C8A-30E0-4B6C-8818-43857BB24754}"/>
                </a:ext>
              </a:extLst>
            </p:cNvPr>
            <p:cNvSpPr/>
            <p:nvPr/>
          </p:nvSpPr>
          <p:spPr>
            <a:xfrm>
              <a:off x="6449936" y="3919884"/>
              <a:ext cx="1428457" cy="2196137"/>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Rounded Corners 72">
              <a:extLst>
                <a:ext uri="{FF2B5EF4-FFF2-40B4-BE49-F238E27FC236}">
                  <a16:creationId xmlns:a16="http://schemas.microsoft.com/office/drawing/2014/main" id="{F5A39EFA-5B7B-4C74-99F6-6E862A676561}"/>
                </a:ext>
              </a:extLst>
            </p:cNvPr>
            <p:cNvSpPr/>
            <p:nvPr/>
          </p:nvSpPr>
          <p:spPr>
            <a:xfrm>
              <a:off x="6439441" y="4870566"/>
              <a:ext cx="1437721" cy="250853"/>
            </a:xfrm>
            <a:prstGeom prst="round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Wool Yarn</a:t>
              </a:r>
            </a:p>
          </p:txBody>
        </p:sp>
      </p:grpSp>
      <p:sp>
        <p:nvSpPr>
          <p:cNvPr id="74" name="Rectangle: Rounded Corners 73">
            <a:hlinkClick r:id="rId16" action="ppaction://hlinksldjump"/>
            <a:extLst>
              <a:ext uri="{FF2B5EF4-FFF2-40B4-BE49-F238E27FC236}">
                <a16:creationId xmlns:a16="http://schemas.microsoft.com/office/drawing/2014/main" id="{59DF5B57-9BEB-4873-98B1-4620FD7ADEDB}"/>
              </a:ext>
            </a:extLst>
          </p:cNvPr>
          <p:cNvSpPr/>
          <p:nvPr/>
        </p:nvSpPr>
        <p:spPr>
          <a:xfrm>
            <a:off x="2891792" y="64008"/>
            <a:ext cx="1731264" cy="49987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Category</a:t>
            </a:r>
          </a:p>
        </p:txBody>
      </p:sp>
      <p:pic>
        <p:nvPicPr>
          <p:cNvPr id="49" name="Picture 48">
            <a:hlinkClick r:id="" action="ppaction://noaction"/>
            <a:extLst>
              <a:ext uri="{FF2B5EF4-FFF2-40B4-BE49-F238E27FC236}">
                <a16:creationId xmlns:a16="http://schemas.microsoft.com/office/drawing/2014/main" id="{CD7B07D5-9D27-4B7C-9FE0-D9951ECBA9A6}"/>
              </a:ext>
            </a:extLst>
          </p:cNvPr>
          <p:cNvPicPr>
            <a:picLocks noChangeAspect="1"/>
          </p:cNvPicPr>
          <p:nvPr/>
        </p:nvPicPr>
        <p:blipFill rotWithShape="1">
          <a:blip r:embed="rId17">
            <a:extLst>
              <a:ext uri="{28A0092B-C50C-407E-A947-70E740481C1C}">
                <a14:useLocalDpi xmlns:a14="http://schemas.microsoft.com/office/drawing/2010/main" val="0"/>
              </a:ext>
            </a:extLst>
          </a:blip>
          <a:srcRect t="16949" b="28490"/>
          <a:stretch/>
        </p:blipFill>
        <p:spPr>
          <a:xfrm>
            <a:off x="2651816" y="2836900"/>
            <a:ext cx="1918231" cy="1229526"/>
          </a:xfrm>
          <a:prstGeom prst="rect">
            <a:avLst/>
          </a:prstGeom>
        </p:spPr>
      </p:pic>
      <p:pic>
        <p:nvPicPr>
          <p:cNvPr id="52" name="Picture 51">
            <a:hlinkClick r:id="" action="ppaction://noaction"/>
            <a:extLst>
              <a:ext uri="{FF2B5EF4-FFF2-40B4-BE49-F238E27FC236}">
                <a16:creationId xmlns:a16="http://schemas.microsoft.com/office/drawing/2014/main" id="{8AE8DAB5-4A0A-41C6-8985-357CFB13B847}"/>
              </a:ext>
            </a:extLst>
          </p:cNvPr>
          <p:cNvPicPr>
            <a:picLocks noChangeAspect="1"/>
          </p:cNvPicPr>
          <p:nvPr/>
        </p:nvPicPr>
        <p:blipFill rotWithShape="1">
          <a:blip r:embed="rId18">
            <a:extLst>
              <a:ext uri="{28A0092B-C50C-407E-A947-70E740481C1C}">
                <a14:useLocalDpi xmlns:a14="http://schemas.microsoft.com/office/drawing/2010/main" val="0"/>
              </a:ext>
            </a:extLst>
          </a:blip>
          <a:srcRect t="18405" b="20607"/>
          <a:stretch/>
        </p:blipFill>
        <p:spPr>
          <a:xfrm>
            <a:off x="5211289" y="2943979"/>
            <a:ext cx="1682338" cy="1028098"/>
          </a:xfrm>
          <a:prstGeom prst="rect">
            <a:avLst/>
          </a:prstGeom>
        </p:spPr>
      </p:pic>
      <p:pic>
        <p:nvPicPr>
          <p:cNvPr id="53" name="Picture 52">
            <a:hlinkClick r:id="" action="ppaction://noaction"/>
            <a:extLst>
              <a:ext uri="{FF2B5EF4-FFF2-40B4-BE49-F238E27FC236}">
                <a16:creationId xmlns:a16="http://schemas.microsoft.com/office/drawing/2014/main" id="{3D7ECB42-422A-45FA-94A2-DB3EBC324E5C}"/>
              </a:ext>
            </a:extLst>
          </p:cNvPr>
          <p:cNvPicPr>
            <a:picLocks noChangeAspect="1"/>
          </p:cNvPicPr>
          <p:nvPr/>
        </p:nvPicPr>
        <p:blipFill rotWithShape="1">
          <a:blip r:embed="rId19">
            <a:extLst>
              <a:ext uri="{28A0092B-C50C-407E-A947-70E740481C1C}">
                <a14:useLocalDpi xmlns:a14="http://schemas.microsoft.com/office/drawing/2010/main" val="0"/>
              </a:ext>
            </a:extLst>
          </a:blip>
          <a:srcRect t="27535" b="25497"/>
          <a:stretch/>
        </p:blipFill>
        <p:spPr>
          <a:xfrm>
            <a:off x="7521523" y="3033497"/>
            <a:ext cx="1879046" cy="938580"/>
          </a:xfrm>
          <a:prstGeom prst="rect">
            <a:avLst/>
          </a:prstGeom>
        </p:spPr>
      </p:pic>
      <p:sp>
        <p:nvSpPr>
          <p:cNvPr id="78" name="Speech Bubble: Rectangle 77">
            <a:hlinkClick r:id="rId20" action="ppaction://hlinksldjump"/>
            <a:extLst>
              <a:ext uri="{FF2B5EF4-FFF2-40B4-BE49-F238E27FC236}">
                <a16:creationId xmlns:a16="http://schemas.microsoft.com/office/drawing/2014/main" id="{DB5E0D55-1401-47B5-9820-87EFEC5F86D5}"/>
              </a:ext>
            </a:extLst>
          </p:cNvPr>
          <p:cNvSpPr/>
          <p:nvPr/>
        </p:nvSpPr>
        <p:spPr>
          <a:xfrm>
            <a:off x="3473483" y="2642258"/>
            <a:ext cx="311836" cy="251097"/>
          </a:xfrm>
          <a:prstGeom prst="wedgeRectCallout">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Speech Bubble: Rectangle 78">
            <a:hlinkClick r:id="rId20" action="ppaction://hlinksldjump"/>
            <a:extLst>
              <a:ext uri="{FF2B5EF4-FFF2-40B4-BE49-F238E27FC236}">
                <a16:creationId xmlns:a16="http://schemas.microsoft.com/office/drawing/2014/main" id="{6D0A6BD9-9FCD-45C4-B941-D56B7F8B880B}"/>
              </a:ext>
            </a:extLst>
          </p:cNvPr>
          <p:cNvSpPr/>
          <p:nvPr/>
        </p:nvSpPr>
        <p:spPr>
          <a:xfrm>
            <a:off x="5977121" y="2642257"/>
            <a:ext cx="311836" cy="251097"/>
          </a:xfrm>
          <a:prstGeom prst="wedgeRectCallout">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Speech Bubble: Rectangle 79">
            <a:hlinkClick r:id="rId20" action="ppaction://hlinksldjump"/>
            <a:extLst>
              <a:ext uri="{FF2B5EF4-FFF2-40B4-BE49-F238E27FC236}">
                <a16:creationId xmlns:a16="http://schemas.microsoft.com/office/drawing/2014/main" id="{B8DD6BE5-DE81-43E7-AC17-51346DF6A3B1}"/>
              </a:ext>
            </a:extLst>
          </p:cNvPr>
          <p:cNvSpPr/>
          <p:nvPr/>
        </p:nvSpPr>
        <p:spPr>
          <a:xfrm>
            <a:off x="8326556" y="2619843"/>
            <a:ext cx="311836" cy="251097"/>
          </a:xfrm>
          <a:prstGeom prst="wedgeRectCallout">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02B30E2A-3B15-46CD-BD23-C66D3D213425}"/>
              </a:ext>
            </a:extLst>
          </p:cNvPr>
          <p:cNvSpPr/>
          <p:nvPr/>
        </p:nvSpPr>
        <p:spPr>
          <a:xfrm>
            <a:off x="5018237" y="5605821"/>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Delete</a:t>
            </a:r>
          </a:p>
        </p:txBody>
      </p:sp>
      <p:sp>
        <p:nvSpPr>
          <p:cNvPr id="64" name="Rectangle: Rounded Corners 63">
            <a:hlinkClick r:id="rId21" action="ppaction://hlinksldjump"/>
            <a:extLst>
              <a:ext uri="{FF2B5EF4-FFF2-40B4-BE49-F238E27FC236}">
                <a16:creationId xmlns:a16="http://schemas.microsoft.com/office/drawing/2014/main" id="{6CC28411-C670-4E12-8F3D-C8D4DC808803}"/>
              </a:ext>
            </a:extLst>
          </p:cNvPr>
          <p:cNvSpPr/>
          <p:nvPr/>
        </p:nvSpPr>
        <p:spPr>
          <a:xfrm>
            <a:off x="6161081" y="5595207"/>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Edit</a:t>
            </a:r>
          </a:p>
        </p:txBody>
      </p:sp>
      <p:grpSp>
        <p:nvGrpSpPr>
          <p:cNvPr id="66" name="Group 65">
            <a:extLst>
              <a:ext uri="{FF2B5EF4-FFF2-40B4-BE49-F238E27FC236}">
                <a16:creationId xmlns:a16="http://schemas.microsoft.com/office/drawing/2014/main" id="{C403A67E-89B4-44C9-9362-6EF577D07F6E}"/>
              </a:ext>
            </a:extLst>
          </p:cNvPr>
          <p:cNvGrpSpPr/>
          <p:nvPr/>
        </p:nvGrpSpPr>
        <p:grpSpPr>
          <a:xfrm>
            <a:off x="5015962" y="4569962"/>
            <a:ext cx="828823" cy="247340"/>
            <a:chOff x="2579633" y="4575550"/>
            <a:chExt cx="828823" cy="247340"/>
          </a:xfrm>
        </p:grpSpPr>
        <p:pic>
          <p:nvPicPr>
            <p:cNvPr id="68" name="Graphic 67" descr="Star">
              <a:extLst>
                <a:ext uri="{FF2B5EF4-FFF2-40B4-BE49-F238E27FC236}">
                  <a16:creationId xmlns:a16="http://schemas.microsoft.com/office/drawing/2014/main" id="{9075F34E-B994-47F8-86DB-BAFEDC8058B1}"/>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579633" y="4575550"/>
              <a:ext cx="242763" cy="242763"/>
            </a:xfrm>
            <a:prstGeom prst="rect">
              <a:avLst/>
            </a:prstGeom>
          </p:spPr>
        </p:pic>
        <p:pic>
          <p:nvPicPr>
            <p:cNvPr id="70" name="Graphic 69" descr="Star">
              <a:extLst>
                <a:ext uri="{FF2B5EF4-FFF2-40B4-BE49-F238E27FC236}">
                  <a16:creationId xmlns:a16="http://schemas.microsoft.com/office/drawing/2014/main" id="{96D1E20E-8EE5-442B-9A78-07160BC41BC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4205" y="4577999"/>
              <a:ext cx="242763" cy="242763"/>
            </a:xfrm>
            <a:prstGeom prst="rect">
              <a:avLst/>
            </a:prstGeom>
          </p:spPr>
        </p:pic>
        <p:pic>
          <p:nvPicPr>
            <p:cNvPr id="72" name="Graphic 71" descr="Star">
              <a:extLst>
                <a:ext uri="{FF2B5EF4-FFF2-40B4-BE49-F238E27FC236}">
                  <a16:creationId xmlns:a16="http://schemas.microsoft.com/office/drawing/2014/main" id="{04F5F5DD-444A-477A-A5E4-F5D5C12C93F1}"/>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971121" y="4577678"/>
              <a:ext cx="242763" cy="242763"/>
            </a:xfrm>
            <a:prstGeom prst="rect">
              <a:avLst/>
            </a:prstGeom>
          </p:spPr>
        </p:pic>
        <p:pic>
          <p:nvPicPr>
            <p:cNvPr id="75" name="Graphic 74" descr="Star">
              <a:extLst>
                <a:ext uri="{FF2B5EF4-FFF2-40B4-BE49-F238E27FC236}">
                  <a16:creationId xmlns:a16="http://schemas.microsoft.com/office/drawing/2014/main" id="{37DEE155-5A86-4E9D-A53B-1E9196FB460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5693" y="4580127"/>
              <a:ext cx="242763" cy="242763"/>
            </a:xfrm>
            <a:prstGeom prst="rect">
              <a:avLst/>
            </a:prstGeom>
          </p:spPr>
        </p:pic>
      </p:grpSp>
      <p:sp>
        <p:nvSpPr>
          <p:cNvPr id="76" name="Rectangle 75">
            <a:extLst>
              <a:ext uri="{FF2B5EF4-FFF2-40B4-BE49-F238E27FC236}">
                <a16:creationId xmlns:a16="http://schemas.microsoft.com/office/drawing/2014/main" id="{1B1E0C08-C868-43E7-8D64-FAC974B5608C}"/>
              </a:ext>
            </a:extLst>
          </p:cNvPr>
          <p:cNvSpPr/>
          <p:nvPr/>
        </p:nvSpPr>
        <p:spPr>
          <a:xfrm>
            <a:off x="5740896" y="4564115"/>
            <a:ext cx="1434146" cy="35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Mark234 and 1.3k others</a:t>
            </a:r>
          </a:p>
        </p:txBody>
      </p:sp>
      <p:sp>
        <p:nvSpPr>
          <p:cNvPr id="77" name="Rectangle 76">
            <a:hlinkClick r:id="rId21" action="ppaction://hlinksldjump"/>
            <a:extLst>
              <a:ext uri="{FF2B5EF4-FFF2-40B4-BE49-F238E27FC236}">
                <a16:creationId xmlns:a16="http://schemas.microsoft.com/office/drawing/2014/main" id="{E0D9517F-0789-4CBB-AFB3-CF23FCC9AD49}"/>
              </a:ext>
            </a:extLst>
          </p:cNvPr>
          <p:cNvSpPr/>
          <p:nvPr/>
        </p:nvSpPr>
        <p:spPr>
          <a:xfrm>
            <a:off x="5064195" y="5123655"/>
            <a:ext cx="1001890" cy="190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accent1"/>
                </a:solidFill>
                <a:latin typeface="Arial" panose="020B0604020202020204" pitchFamily="34" charset="0"/>
                <a:cs typeface="Arial" panose="020B0604020202020204" pitchFamily="34" charset="0"/>
              </a:rPr>
              <a:t>Description</a:t>
            </a:r>
          </a:p>
        </p:txBody>
      </p:sp>
      <p:sp>
        <p:nvSpPr>
          <p:cNvPr id="116" name="Rectangle: Rounded Corners 115">
            <a:extLst>
              <a:ext uri="{FF2B5EF4-FFF2-40B4-BE49-F238E27FC236}">
                <a16:creationId xmlns:a16="http://schemas.microsoft.com/office/drawing/2014/main" id="{A594AC41-4CC7-425D-8A68-3F653CBF90FF}"/>
              </a:ext>
            </a:extLst>
          </p:cNvPr>
          <p:cNvSpPr/>
          <p:nvPr/>
        </p:nvSpPr>
        <p:spPr>
          <a:xfrm>
            <a:off x="2579633" y="5611858"/>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Delete</a:t>
            </a:r>
          </a:p>
        </p:txBody>
      </p:sp>
      <p:sp>
        <p:nvSpPr>
          <p:cNvPr id="117" name="Rectangle: Rounded Corners 116">
            <a:hlinkClick r:id="rId24" action="ppaction://hlinksldjump"/>
            <a:extLst>
              <a:ext uri="{FF2B5EF4-FFF2-40B4-BE49-F238E27FC236}">
                <a16:creationId xmlns:a16="http://schemas.microsoft.com/office/drawing/2014/main" id="{9EBB74BC-AFF7-42FA-89B4-D83FB436DBCA}"/>
              </a:ext>
            </a:extLst>
          </p:cNvPr>
          <p:cNvSpPr/>
          <p:nvPr/>
        </p:nvSpPr>
        <p:spPr>
          <a:xfrm>
            <a:off x="3722477" y="5601244"/>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Edit</a:t>
            </a:r>
          </a:p>
        </p:txBody>
      </p:sp>
      <p:sp>
        <p:nvSpPr>
          <p:cNvPr id="118" name="Rectangle: Rounded Corners 117">
            <a:extLst>
              <a:ext uri="{FF2B5EF4-FFF2-40B4-BE49-F238E27FC236}">
                <a16:creationId xmlns:a16="http://schemas.microsoft.com/office/drawing/2014/main" id="{28230DC3-6B80-4D48-8641-76647E3E803E}"/>
              </a:ext>
            </a:extLst>
          </p:cNvPr>
          <p:cNvSpPr/>
          <p:nvPr/>
        </p:nvSpPr>
        <p:spPr>
          <a:xfrm>
            <a:off x="7416352" y="5605821"/>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Delete</a:t>
            </a:r>
          </a:p>
        </p:txBody>
      </p:sp>
      <p:sp>
        <p:nvSpPr>
          <p:cNvPr id="119" name="Rectangle: Rounded Corners 118">
            <a:hlinkClick r:id="rId25" action="ppaction://hlinksldjump"/>
            <a:extLst>
              <a:ext uri="{FF2B5EF4-FFF2-40B4-BE49-F238E27FC236}">
                <a16:creationId xmlns:a16="http://schemas.microsoft.com/office/drawing/2014/main" id="{2F4542FE-2764-4CC3-A52E-8AE01226418A}"/>
              </a:ext>
            </a:extLst>
          </p:cNvPr>
          <p:cNvSpPr/>
          <p:nvPr/>
        </p:nvSpPr>
        <p:spPr>
          <a:xfrm>
            <a:off x="8559196" y="5595207"/>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Edit</a:t>
            </a:r>
          </a:p>
        </p:txBody>
      </p:sp>
      <p:grpSp>
        <p:nvGrpSpPr>
          <p:cNvPr id="120" name="Group 119">
            <a:extLst>
              <a:ext uri="{FF2B5EF4-FFF2-40B4-BE49-F238E27FC236}">
                <a16:creationId xmlns:a16="http://schemas.microsoft.com/office/drawing/2014/main" id="{98E91CE2-4470-4E39-BEFD-4A41856E2F91}"/>
              </a:ext>
            </a:extLst>
          </p:cNvPr>
          <p:cNvGrpSpPr/>
          <p:nvPr/>
        </p:nvGrpSpPr>
        <p:grpSpPr>
          <a:xfrm>
            <a:off x="2579633" y="4575550"/>
            <a:ext cx="828823" cy="247340"/>
            <a:chOff x="2579633" y="4575550"/>
            <a:chExt cx="828823" cy="247340"/>
          </a:xfrm>
        </p:grpSpPr>
        <p:pic>
          <p:nvPicPr>
            <p:cNvPr id="121" name="Graphic 120" descr="Star">
              <a:extLst>
                <a:ext uri="{FF2B5EF4-FFF2-40B4-BE49-F238E27FC236}">
                  <a16:creationId xmlns:a16="http://schemas.microsoft.com/office/drawing/2014/main" id="{BE6C98D5-2C60-4281-B61F-C99BBB0C26A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579633" y="4575550"/>
              <a:ext cx="242763" cy="242763"/>
            </a:xfrm>
            <a:prstGeom prst="rect">
              <a:avLst/>
            </a:prstGeom>
          </p:spPr>
        </p:pic>
        <p:pic>
          <p:nvPicPr>
            <p:cNvPr id="122" name="Graphic 121" descr="Star">
              <a:extLst>
                <a:ext uri="{FF2B5EF4-FFF2-40B4-BE49-F238E27FC236}">
                  <a16:creationId xmlns:a16="http://schemas.microsoft.com/office/drawing/2014/main" id="{24CB6FDB-B88F-4091-AA5B-7AF383089BD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4205" y="4577999"/>
              <a:ext cx="242763" cy="242763"/>
            </a:xfrm>
            <a:prstGeom prst="rect">
              <a:avLst/>
            </a:prstGeom>
          </p:spPr>
        </p:pic>
        <p:pic>
          <p:nvPicPr>
            <p:cNvPr id="123" name="Graphic 122" descr="Star">
              <a:extLst>
                <a:ext uri="{FF2B5EF4-FFF2-40B4-BE49-F238E27FC236}">
                  <a16:creationId xmlns:a16="http://schemas.microsoft.com/office/drawing/2014/main" id="{2821BF1B-EA95-451A-9F20-054411B50F9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971121" y="4577678"/>
              <a:ext cx="242763" cy="242763"/>
            </a:xfrm>
            <a:prstGeom prst="rect">
              <a:avLst/>
            </a:prstGeom>
          </p:spPr>
        </p:pic>
        <p:pic>
          <p:nvPicPr>
            <p:cNvPr id="124" name="Graphic 123" descr="Star">
              <a:extLst>
                <a:ext uri="{FF2B5EF4-FFF2-40B4-BE49-F238E27FC236}">
                  <a16:creationId xmlns:a16="http://schemas.microsoft.com/office/drawing/2014/main" id="{00373442-3880-4143-84C1-019E005800A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5693" y="4580127"/>
              <a:ext cx="242763" cy="242763"/>
            </a:xfrm>
            <a:prstGeom prst="rect">
              <a:avLst/>
            </a:prstGeom>
          </p:spPr>
        </p:pic>
      </p:grpSp>
      <p:sp>
        <p:nvSpPr>
          <p:cNvPr id="125" name="Rectangle 124">
            <a:extLst>
              <a:ext uri="{FF2B5EF4-FFF2-40B4-BE49-F238E27FC236}">
                <a16:creationId xmlns:a16="http://schemas.microsoft.com/office/drawing/2014/main" id="{3CC643BC-7195-412B-8A1D-0A10CB52595D}"/>
              </a:ext>
            </a:extLst>
          </p:cNvPr>
          <p:cNvSpPr/>
          <p:nvPr/>
        </p:nvSpPr>
        <p:spPr>
          <a:xfrm>
            <a:off x="3275516" y="4564213"/>
            <a:ext cx="1434146" cy="35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Mark234 and 1.3k others</a:t>
            </a:r>
          </a:p>
        </p:txBody>
      </p:sp>
      <p:grpSp>
        <p:nvGrpSpPr>
          <p:cNvPr id="126" name="Group 125">
            <a:extLst>
              <a:ext uri="{FF2B5EF4-FFF2-40B4-BE49-F238E27FC236}">
                <a16:creationId xmlns:a16="http://schemas.microsoft.com/office/drawing/2014/main" id="{CA20E548-5BFE-461F-8A83-2A249A450DA6}"/>
              </a:ext>
            </a:extLst>
          </p:cNvPr>
          <p:cNvGrpSpPr/>
          <p:nvPr/>
        </p:nvGrpSpPr>
        <p:grpSpPr>
          <a:xfrm>
            <a:off x="7468817" y="4565385"/>
            <a:ext cx="828823" cy="247340"/>
            <a:chOff x="2579633" y="4575550"/>
            <a:chExt cx="828823" cy="247340"/>
          </a:xfrm>
        </p:grpSpPr>
        <p:pic>
          <p:nvPicPr>
            <p:cNvPr id="127" name="Graphic 126" descr="Star">
              <a:extLst>
                <a:ext uri="{FF2B5EF4-FFF2-40B4-BE49-F238E27FC236}">
                  <a16:creationId xmlns:a16="http://schemas.microsoft.com/office/drawing/2014/main" id="{20C66FCD-10B3-485A-9CC0-C17FA2B5A95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579633" y="4575550"/>
              <a:ext cx="242763" cy="242763"/>
            </a:xfrm>
            <a:prstGeom prst="rect">
              <a:avLst/>
            </a:prstGeom>
          </p:spPr>
        </p:pic>
        <p:pic>
          <p:nvPicPr>
            <p:cNvPr id="128" name="Graphic 127" descr="Star">
              <a:extLst>
                <a:ext uri="{FF2B5EF4-FFF2-40B4-BE49-F238E27FC236}">
                  <a16:creationId xmlns:a16="http://schemas.microsoft.com/office/drawing/2014/main" id="{A9DFD77E-1225-4689-8DE9-8A31D7C98E9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4205" y="4577999"/>
              <a:ext cx="242763" cy="242763"/>
            </a:xfrm>
            <a:prstGeom prst="rect">
              <a:avLst/>
            </a:prstGeom>
          </p:spPr>
        </p:pic>
        <p:pic>
          <p:nvPicPr>
            <p:cNvPr id="129" name="Graphic 128" descr="Star">
              <a:extLst>
                <a:ext uri="{FF2B5EF4-FFF2-40B4-BE49-F238E27FC236}">
                  <a16:creationId xmlns:a16="http://schemas.microsoft.com/office/drawing/2014/main" id="{F4EF2BC4-C025-4EF1-B29A-CBAAA19B75F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971121" y="4577678"/>
              <a:ext cx="242763" cy="242763"/>
            </a:xfrm>
            <a:prstGeom prst="rect">
              <a:avLst/>
            </a:prstGeom>
          </p:spPr>
        </p:pic>
        <p:pic>
          <p:nvPicPr>
            <p:cNvPr id="130" name="Graphic 129" descr="Star">
              <a:extLst>
                <a:ext uri="{FF2B5EF4-FFF2-40B4-BE49-F238E27FC236}">
                  <a16:creationId xmlns:a16="http://schemas.microsoft.com/office/drawing/2014/main" id="{A9533041-630C-49BE-BD03-33EEEA9FA2B1}"/>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5693" y="4580127"/>
              <a:ext cx="242763" cy="242763"/>
            </a:xfrm>
            <a:prstGeom prst="rect">
              <a:avLst/>
            </a:prstGeom>
          </p:spPr>
        </p:pic>
      </p:grpSp>
      <p:sp>
        <p:nvSpPr>
          <p:cNvPr id="131" name="Rectangle 130">
            <a:extLst>
              <a:ext uri="{FF2B5EF4-FFF2-40B4-BE49-F238E27FC236}">
                <a16:creationId xmlns:a16="http://schemas.microsoft.com/office/drawing/2014/main" id="{316988A8-0AF4-45E6-882C-D935F85083B3}"/>
              </a:ext>
            </a:extLst>
          </p:cNvPr>
          <p:cNvSpPr/>
          <p:nvPr/>
        </p:nvSpPr>
        <p:spPr>
          <a:xfrm>
            <a:off x="8176258" y="4555679"/>
            <a:ext cx="1434146" cy="35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Mark234 and 1.3k others</a:t>
            </a:r>
          </a:p>
        </p:txBody>
      </p:sp>
      <p:sp>
        <p:nvSpPr>
          <p:cNvPr id="132" name="Rectangle 131">
            <a:hlinkClick r:id="rId24" action="ppaction://hlinksldjump"/>
            <a:extLst>
              <a:ext uri="{FF2B5EF4-FFF2-40B4-BE49-F238E27FC236}">
                <a16:creationId xmlns:a16="http://schemas.microsoft.com/office/drawing/2014/main" id="{B5870DF4-B3B2-4920-A2ED-2ECC1E33ED8A}"/>
              </a:ext>
            </a:extLst>
          </p:cNvPr>
          <p:cNvSpPr/>
          <p:nvPr/>
        </p:nvSpPr>
        <p:spPr>
          <a:xfrm>
            <a:off x="2579629" y="5123655"/>
            <a:ext cx="1001890" cy="190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accent1"/>
                </a:solidFill>
                <a:latin typeface="Arial" panose="020B0604020202020204" pitchFamily="34" charset="0"/>
                <a:cs typeface="Arial" panose="020B0604020202020204" pitchFamily="34" charset="0"/>
              </a:rPr>
              <a:t>Description</a:t>
            </a:r>
          </a:p>
        </p:txBody>
      </p:sp>
      <p:sp>
        <p:nvSpPr>
          <p:cNvPr id="133" name="Rectangle 132">
            <a:hlinkClick r:id="rId25" action="ppaction://hlinksldjump"/>
            <a:extLst>
              <a:ext uri="{FF2B5EF4-FFF2-40B4-BE49-F238E27FC236}">
                <a16:creationId xmlns:a16="http://schemas.microsoft.com/office/drawing/2014/main" id="{32971B5F-8312-42DE-A342-9BA2CE6DCD9C}"/>
              </a:ext>
            </a:extLst>
          </p:cNvPr>
          <p:cNvSpPr/>
          <p:nvPr/>
        </p:nvSpPr>
        <p:spPr>
          <a:xfrm>
            <a:off x="7505668" y="5130404"/>
            <a:ext cx="1001890" cy="190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accent1"/>
                </a:solidFill>
                <a:latin typeface="Arial" panose="020B0604020202020204" pitchFamily="34" charset="0"/>
                <a:cs typeface="Arial" panose="020B0604020202020204" pitchFamily="34" charset="0"/>
              </a:rPr>
              <a:t>Description</a:t>
            </a:r>
          </a:p>
        </p:txBody>
      </p:sp>
      <p:sp>
        <p:nvSpPr>
          <p:cNvPr id="81" name="Rectangle 80">
            <a:extLst>
              <a:ext uri="{FF2B5EF4-FFF2-40B4-BE49-F238E27FC236}">
                <a16:creationId xmlns:a16="http://schemas.microsoft.com/office/drawing/2014/main" id="{1FE81217-139A-46AB-BA02-5CC41395C85D}"/>
              </a:ext>
            </a:extLst>
          </p:cNvPr>
          <p:cNvSpPr/>
          <p:nvPr/>
        </p:nvSpPr>
        <p:spPr>
          <a:xfrm>
            <a:off x="-2" y="4990"/>
            <a:ext cx="12192001" cy="6872513"/>
          </a:xfrm>
          <a:prstGeom prst="rect">
            <a:avLst/>
          </a:prstGeom>
          <a:solidFill>
            <a:schemeClr val="bg1">
              <a:alpha val="41961"/>
            </a:schemeClr>
          </a:solidFill>
          <a:ln>
            <a:noFill/>
          </a:ln>
          <a:effectLst>
            <a:reflection blurRad="6350" stA="50000" endA="300" endPos="90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 name="Group 81">
            <a:extLst>
              <a:ext uri="{FF2B5EF4-FFF2-40B4-BE49-F238E27FC236}">
                <a16:creationId xmlns:a16="http://schemas.microsoft.com/office/drawing/2014/main" id="{4D17253B-C72D-4E07-B870-046FFCDDBAEF}"/>
              </a:ext>
            </a:extLst>
          </p:cNvPr>
          <p:cNvGrpSpPr/>
          <p:nvPr/>
        </p:nvGrpSpPr>
        <p:grpSpPr>
          <a:xfrm>
            <a:off x="1766646" y="981470"/>
            <a:ext cx="8185737" cy="4313276"/>
            <a:chOff x="3037014" y="1745103"/>
            <a:chExt cx="6291223" cy="2919068"/>
          </a:xfrm>
        </p:grpSpPr>
        <p:sp>
          <p:nvSpPr>
            <p:cNvPr id="83" name="Rectangle 82">
              <a:extLst>
                <a:ext uri="{FF2B5EF4-FFF2-40B4-BE49-F238E27FC236}">
                  <a16:creationId xmlns:a16="http://schemas.microsoft.com/office/drawing/2014/main" id="{E9172A31-F649-422D-83C6-69B1C4093776}"/>
                </a:ext>
              </a:extLst>
            </p:cNvPr>
            <p:cNvSpPr/>
            <p:nvPr/>
          </p:nvSpPr>
          <p:spPr>
            <a:xfrm>
              <a:off x="3037016" y="1746748"/>
              <a:ext cx="6291221" cy="291742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CAE65645-E8DC-42AD-B02A-0C275532A829}"/>
                </a:ext>
              </a:extLst>
            </p:cNvPr>
            <p:cNvGrpSpPr/>
            <p:nvPr/>
          </p:nvGrpSpPr>
          <p:grpSpPr>
            <a:xfrm>
              <a:off x="3037014" y="1745103"/>
              <a:ext cx="6291222" cy="2315534"/>
              <a:chOff x="3037014" y="1745103"/>
              <a:chExt cx="6291222" cy="2315534"/>
            </a:xfrm>
          </p:grpSpPr>
          <p:sp>
            <p:nvSpPr>
              <p:cNvPr id="85" name="Rectangle 84">
                <a:extLst>
                  <a:ext uri="{FF2B5EF4-FFF2-40B4-BE49-F238E27FC236}">
                    <a16:creationId xmlns:a16="http://schemas.microsoft.com/office/drawing/2014/main" id="{51EE983F-079D-4D89-B851-3E8738070A47}"/>
                  </a:ext>
                </a:extLst>
              </p:cNvPr>
              <p:cNvSpPr/>
              <p:nvPr/>
            </p:nvSpPr>
            <p:spPr>
              <a:xfrm>
                <a:off x="3037014" y="1745103"/>
                <a:ext cx="6291221" cy="4449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hlinkClick r:id="rId4" action="ppaction://hlinksldjump"/>
                <a:extLst>
                  <a:ext uri="{FF2B5EF4-FFF2-40B4-BE49-F238E27FC236}">
                    <a16:creationId xmlns:a16="http://schemas.microsoft.com/office/drawing/2014/main" id="{A4CBEB57-D812-4D31-8181-D6E2D81FB7E4}"/>
                  </a:ext>
                </a:extLst>
              </p:cNvPr>
              <p:cNvSpPr/>
              <p:nvPr/>
            </p:nvSpPr>
            <p:spPr>
              <a:xfrm>
                <a:off x="8860972" y="1745103"/>
                <a:ext cx="467264" cy="444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hlinkClick r:id="rId16" action="ppaction://hlinksldjump"/>
                  </a:rPr>
                  <a:t>X</a:t>
                </a:r>
                <a:endParaRPr lang="en-US" sz="3200" dirty="0">
                  <a:solidFill>
                    <a:srgbClr val="FF0000"/>
                  </a:solidFill>
                </a:endParaRPr>
              </a:p>
            </p:txBody>
          </p:sp>
          <p:sp>
            <p:nvSpPr>
              <p:cNvPr id="87" name="Rectangle 86">
                <a:extLst>
                  <a:ext uri="{FF2B5EF4-FFF2-40B4-BE49-F238E27FC236}">
                    <a16:creationId xmlns:a16="http://schemas.microsoft.com/office/drawing/2014/main" id="{960CFC32-ABE1-4BDB-BE44-FEA4BC869CF5}"/>
                  </a:ext>
                </a:extLst>
              </p:cNvPr>
              <p:cNvSpPr/>
              <p:nvPr/>
            </p:nvSpPr>
            <p:spPr>
              <a:xfrm>
                <a:off x="3223093" y="2745529"/>
                <a:ext cx="5931891" cy="1315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Yarn Category Successfully Deleted</a:t>
                </a:r>
              </a:p>
            </p:txBody>
          </p:sp>
        </p:grpSp>
      </p:grpSp>
      <p:sp>
        <p:nvSpPr>
          <p:cNvPr id="90" name="Rectangle 89">
            <a:hlinkClick r:id="rId26" action="ppaction://hlinksldjump"/>
            <a:extLst>
              <a:ext uri="{FF2B5EF4-FFF2-40B4-BE49-F238E27FC236}">
                <a16:creationId xmlns:a16="http://schemas.microsoft.com/office/drawing/2014/main" id="{61424C4F-88A5-4DB5-A1E9-EABB77FD9F33}"/>
              </a:ext>
            </a:extLst>
          </p:cNvPr>
          <p:cNvSpPr/>
          <p:nvPr/>
        </p:nvSpPr>
        <p:spPr>
          <a:xfrm>
            <a:off x="5423061" y="3793183"/>
            <a:ext cx="1275682" cy="3699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Ok</a:t>
            </a:r>
          </a:p>
        </p:txBody>
      </p:sp>
      <p:pic>
        <p:nvPicPr>
          <p:cNvPr id="88" name="Picture 87">
            <a:extLst>
              <a:ext uri="{FF2B5EF4-FFF2-40B4-BE49-F238E27FC236}">
                <a16:creationId xmlns:a16="http://schemas.microsoft.com/office/drawing/2014/main" id="{7C446914-7B1F-4E73-97B0-8D52B32F7F9F}"/>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7571931" y="3177898"/>
            <a:ext cx="531137" cy="451675"/>
          </a:xfrm>
          <a:prstGeom prst="rect">
            <a:avLst/>
          </a:prstGeom>
        </p:spPr>
      </p:pic>
    </p:spTree>
    <p:extLst>
      <p:ext uri="{BB962C8B-B14F-4D97-AF65-F5344CB8AC3E}">
        <p14:creationId xmlns:p14="http://schemas.microsoft.com/office/powerpoint/2010/main" val="3917743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24EF284D-AD7E-45FD-A7D7-BAD322B15E3C}"/>
              </a:ext>
            </a:extLst>
          </p:cNvPr>
          <p:cNvSpPr/>
          <p:nvPr/>
        </p:nvSpPr>
        <p:spPr>
          <a:xfrm>
            <a:off x="-2" y="612776"/>
            <a:ext cx="12192000" cy="5896154"/>
          </a:xfrm>
          <a:prstGeom prst="rect">
            <a:avLst/>
          </a:prstGeom>
          <a:solidFill>
            <a:srgbClr val="000000">
              <a:alpha val="41961"/>
            </a:srgbClr>
          </a:solidFill>
          <a:ln>
            <a:noFill/>
          </a:ln>
          <a:effectLst>
            <a:reflection blurRad="6350" stA="50000" endA="300" endPos="90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8ED8A8E8-8D93-4868-8EA3-ADD260D94BA7}"/>
              </a:ext>
            </a:extLst>
          </p:cNvPr>
          <p:cNvGrpSpPr/>
          <p:nvPr/>
        </p:nvGrpSpPr>
        <p:grpSpPr>
          <a:xfrm>
            <a:off x="0" y="-3175"/>
            <a:ext cx="12192000" cy="646176"/>
            <a:chOff x="0" y="-3175"/>
            <a:chExt cx="12192000" cy="646176"/>
          </a:xfrm>
        </p:grpSpPr>
        <p:sp>
          <p:nvSpPr>
            <p:cNvPr id="7" name="Rectangle: Rounded Corners 6">
              <a:extLst>
                <a:ext uri="{FF2B5EF4-FFF2-40B4-BE49-F238E27FC236}">
                  <a16:creationId xmlns:a16="http://schemas.microsoft.com/office/drawing/2014/main" id="{160BB453-C5CB-D0A5-20B6-BD73D049264A}"/>
                </a:ext>
              </a:extLst>
            </p:cNvPr>
            <p:cNvSpPr/>
            <p:nvPr/>
          </p:nvSpPr>
          <p:spPr>
            <a:xfrm>
              <a:off x="0" y="-3175"/>
              <a:ext cx="12192000" cy="646176"/>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hlinkClick r:id="" action="ppaction://noaction"/>
              <a:extLst>
                <a:ext uri="{FF2B5EF4-FFF2-40B4-BE49-F238E27FC236}">
                  <a16:creationId xmlns:a16="http://schemas.microsoft.com/office/drawing/2014/main" id="{973DEC24-0CC9-F775-EC75-691928941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3632" y="64008"/>
              <a:ext cx="499872" cy="499872"/>
            </a:xfrm>
            <a:prstGeom prst="rect">
              <a:avLst/>
            </a:prstGeom>
          </p:spPr>
        </p:pic>
      </p:grpSp>
      <p:sp>
        <p:nvSpPr>
          <p:cNvPr id="22" name="Rectangle: Rounded Corners 21">
            <a:extLst>
              <a:ext uri="{FF2B5EF4-FFF2-40B4-BE49-F238E27FC236}">
                <a16:creationId xmlns:a16="http://schemas.microsoft.com/office/drawing/2014/main" id="{7B68CB9A-0B53-4FF7-9013-B9464D3619C2}"/>
              </a:ext>
            </a:extLst>
          </p:cNvPr>
          <p:cNvSpPr/>
          <p:nvPr/>
        </p:nvSpPr>
        <p:spPr>
          <a:xfrm>
            <a:off x="194570" y="1910859"/>
            <a:ext cx="11838934" cy="4521998"/>
          </a:xfrm>
          <a:prstGeom prst="roundRect">
            <a:avLst/>
          </a:prstGeom>
          <a:solidFill>
            <a:schemeClr val="tx1">
              <a:lumMod val="75000"/>
              <a:lumOff val="2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Rounded Corners 25">
            <a:hlinkClick r:id="rId4" action="ppaction://hlinksldjump"/>
            <a:extLst>
              <a:ext uri="{FF2B5EF4-FFF2-40B4-BE49-F238E27FC236}">
                <a16:creationId xmlns:a16="http://schemas.microsoft.com/office/drawing/2014/main" id="{B7E31600-594D-4858-8BD3-6B4672A54815}"/>
              </a:ext>
            </a:extLst>
          </p:cNvPr>
          <p:cNvSpPr/>
          <p:nvPr/>
        </p:nvSpPr>
        <p:spPr>
          <a:xfrm>
            <a:off x="194570" y="51816"/>
            <a:ext cx="1837430" cy="499872"/>
          </a:xfrm>
          <a:prstGeom prst="roundRect">
            <a:avLst/>
          </a:prstGeom>
          <a:noFill/>
        </p:spPr>
        <p:style>
          <a:lnRef idx="0">
            <a:schemeClr val="dk1"/>
          </a:lnRef>
          <a:fillRef idx="3">
            <a:schemeClr val="dk1"/>
          </a:fillRef>
          <a:effectRef idx="3">
            <a:schemeClr val="dk1"/>
          </a:effectRef>
          <a:fontRef idx="minor">
            <a:schemeClr val="lt1"/>
          </a:fontRef>
        </p:style>
        <p:txBody>
          <a:bodyPr rtlCol="0" anchor="ctr"/>
          <a:lstStyle/>
          <a:p>
            <a:pPr algn="ctr"/>
            <a:r>
              <a:rPr lang="en-US" dirty="0">
                <a:latin typeface="Algerian" panose="04020705040A02060702" pitchFamily="82" charset="0"/>
                <a:cs typeface="Arial" panose="020B0604020202020204" pitchFamily="34" charset="0"/>
              </a:rPr>
              <a:t>Admin</a:t>
            </a:r>
          </a:p>
        </p:txBody>
      </p:sp>
      <p:sp>
        <p:nvSpPr>
          <p:cNvPr id="15" name="Rectangle: Rounded Corners 14">
            <a:hlinkClick r:id="rId5" action="ppaction://hlinksldjump"/>
            <a:extLst>
              <a:ext uri="{FF2B5EF4-FFF2-40B4-BE49-F238E27FC236}">
                <a16:creationId xmlns:a16="http://schemas.microsoft.com/office/drawing/2014/main" id="{008ABFA6-0212-42FA-96F0-5707626E9E45}"/>
              </a:ext>
            </a:extLst>
          </p:cNvPr>
          <p:cNvSpPr/>
          <p:nvPr/>
        </p:nvSpPr>
        <p:spPr>
          <a:xfrm>
            <a:off x="1032568" y="796483"/>
            <a:ext cx="10126863" cy="960894"/>
          </a:xfrm>
          <a:prstGeom prst="round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atin typeface="Arial" panose="020B0604020202020204" pitchFamily="34" charset="0"/>
                <a:cs typeface="Arial" panose="020B0604020202020204" pitchFamily="34" charset="0"/>
              </a:rPr>
              <a:t>Products</a:t>
            </a:r>
            <a:endParaRPr lang="en-US" sz="1200" b="1" u="sng" dirty="0">
              <a:solidFill>
                <a:schemeClr val="accent1"/>
              </a:solidFill>
              <a:latin typeface="Arial" panose="020B0604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20B6F0C1-7D76-46A6-A91C-6C10CA115DC6}"/>
              </a:ext>
            </a:extLst>
          </p:cNvPr>
          <p:cNvGrpSpPr/>
          <p:nvPr/>
        </p:nvGrpSpPr>
        <p:grpSpPr>
          <a:xfrm>
            <a:off x="0" y="6524170"/>
            <a:ext cx="12192000" cy="348343"/>
            <a:chOff x="0" y="6524170"/>
            <a:chExt cx="12192000" cy="348343"/>
          </a:xfrm>
        </p:grpSpPr>
        <p:grpSp>
          <p:nvGrpSpPr>
            <p:cNvPr id="17" name="Group 16">
              <a:extLst>
                <a:ext uri="{FF2B5EF4-FFF2-40B4-BE49-F238E27FC236}">
                  <a16:creationId xmlns:a16="http://schemas.microsoft.com/office/drawing/2014/main" id="{A5006828-737E-42AA-AB11-F67F6C63B65B}"/>
                </a:ext>
              </a:extLst>
            </p:cNvPr>
            <p:cNvGrpSpPr/>
            <p:nvPr/>
          </p:nvGrpSpPr>
          <p:grpSpPr>
            <a:xfrm>
              <a:off x="0" y="6524170"/>
              <a:ext cx="12192000" cy="348343"/>
              <a:chOff x="0" y="6524170"/>
              <a:chExt cx="12192000" cy="348343"/>
            </a:xfrm>
          </p:grpSpPr>
          <p:sp>
            <p:nvSpPr>
              <p:cNvPr id="34" name="Rectangle: Rounded Corners 33">
                <a:extLst>
                  <a:ext uri="{FF2B5EF4-FFF2-40B4-BE49-F238E27FC236}">
                    <a16:creationId xmlns:a16="http://schemas.microsoft.com/office/drawing/2014/main" id="{409FEA00-48E4-49D5-BF9B-21710C45C2B0}"/>
                  </a:ext>
                </a:extLst>
              </p:cNvPr>
              <p:cNvSpPr/>
              <p:nvPr/>
            </p:nvSpPr>
            <p:spPr>
              <a:xfrm>
                <a:off x="0" y="6524170"/>
                <a:ext cx="12192000" cy="34834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8C12EDE-A1BD-407E-A559-93C328CCD376}"/>
                  </a:ext>
                </a:extLst>
              </p:cNvPr>
              <p:cNvSpPr/>
              <p:nvPr/>
            </p:nvSpPr>
            <p:spPr>
              <a:xfrm>
                <a:off x="4325938" y="6568849"/>
                <a:ext cx="3540125" cy="2494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All rights reserved © 2024 Pyat 7</a:t>
                </a:r>
              </a:p>
            </p:txBody>
          </p:sp>
        </p:grpSp>
        <p:grpSp>
          <p:nvGrpSpPr>
            <p:cNvPr id="18" name="Group 17">
              <a:extLst>
                <a:ext uri="{FF2B5EF4-FFF2-40B4-BE49-F238E27FC236}">
                  <a16:creationId xmlns:a16="http://schemas.microsoft.com/office/drawing/2014/main" id="{B14ABA6B-0790-4275-95B4-353D16516901}"/>
                </a:ext>
              </a:extLst>
            </p:cNvPr>
            <p:cNvGrpSpPr/>
            <p:nvPr/>
          </p:nvGrpSpPr>
          <p:grpSpPr>
            <a:xfrm>
              <a:off x="9719746" y="6600793"/>
              <a:ext cx="2011656" cy="256480"/>
              <a:chOff x="9719746" y="6600793"/>
              <a:chExt cx="2011656" cy="256480"/>
            </a:xfrm>
          </p:grpSpPr>
          <p:sp>
            <p:nvSpPr>
              <p:cNvPr id="32" name="Rectangle: Rounded Corners 31">
                <a:hlinkClick r:id="" action="ppaction://noaction"/>
                <a:extLst>
                  <a:ext uri="{FF2B5EF4-FFF2-40B4-BE49-F238E27FC236}">
                    <a16:creationId xmlns:a16="http://schemas.microsoft.com/office/drawing/2014/main" id="{54B04D2C-CDDD-4616-9862-2EE33D50B603}"/>
                  </a:ext>
                </a:extLst>
              </p:cNvPr>
              <p:cNvSpPr/>
              <p:nvPr/>
            </p:nvSpPr>
            <p:spPr>
              <a:xfrm>
                <a:off x="9719746" y="6600793"/>
                <a:ext cx="1324470"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Terms and Policy</a:t>
                </a:r>
              </a:p>
            </p:txBody>
          </p:sp>
          <p:sp>
            <p:nvSpPr>
              <p:cNvPr id="33" name="Rectangle: Rounded Corners 32">
                <a:hlinkClick r:id="" action="ppaction://noaction"/>
                <a:extLst>
                  <a:ext uri="{FF2B5EF4-FFF2-40B4-BE49-F238E27FC236}">
                    <a16:creationId xmlns:a16="http://schemas.microsoft.com/office/drawing/2014/main" id="{6372219E-7D09-4030-8F66-BF41EA2F0A2F}"/>
                  </a:ext>
                </a:extLst>
              </p:cNvPr>
              <p:cNvSpPr/>
              <p:nvPr/>
            </p:nvSpPr>
            <p:spPr>
              <a:xfrm>
                <a:off x="11151811" y="6607809"/>
                <a:ext cx="579591"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About</a:t>
                </a:r>
              </a:p>
            </p:txBody>
          </p:sp>
        </p:grpSp>
        <p:grpSp>
          <p:nvGrpSpPr>
            <p:cNvPr id="20" name="Group 19">
              <a:extLst>
                <a:ext uri="{FF2B5EF4-FFF2-40B4-BE49-F238E27FC236}">
                  <a16:creationId xmlns:a16="http://schemas.microsoft.com/office/drawing/2014/main" id="{ECEEB379-2466-4A47-8CF4-BC9B1B11AFCC}"/>
                </a:ext>
              </a:extLst>
            </p:cNvPr>
            <p:cNvGrpSpPr/>
            <p:nvPr/>
          </p:nvGrpSpPr>
          <p:grpSpPr>
            <a:xfrm>
              <a:off x="166789" y="6598734"/>
              <a:ext cx="1599857" cy="230072"/>
              <a:chOff x="166789" y="6598734"/>
              <a:chExt cx="1599857" cy="230072"/>
            </a:xfrm>
          </p:grpSpPr>
          <p:pic>
            <p:nvPicPr>
              <p:cNvPr id="27" name="Picture 26">
                <a:hlinkClick r:id="rId6"/>
                <a:extLst>
                  <a:ext uri="{FF2B5EF4-FFF2-40B4-BE49-F238E27FC236}">
                    <a16:creationId xmlns:a16="http://schemas.microsoft.com/office/drawing/2014/main" id="{4D3C0E84-8E02-4DFB-928B-439B164E97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6789" y="6607839"/>
                <a:ext cx="220967" cy="220967"/>
              </a:xfrm>
              <a:prstGeom prst="rect">
                <a:avLst/>
              </a:prstGeom>
            </p:spPr>
          </p:pic>
          <p:pic>
            <p:nvPicPr>
              <p:cNvPr id="28" name="Picture 27">
                <a:hlinkClick r:id="rId8"/>
                <a:extLst>
                  <a:ext uri="{FF2B5EF4-FFF2-40B4-BE49-F238E27FC236}">
                    <a16:creationId xmlns:a16="http://schemas.microsoft.com/office/drawing/2014/main" id="{9A9EFE71-022F-45BA-A3DF-A8439800F2AB}"/>
                  </a:ext>
                </a:extLst>
              </p:cNvPr>
              <p:cNvPicPr>
                <a:picLocks noChangeAspect="1"/>
              </p:cNvPicPr>
              <p:nvPr/>
            </p:nvPicPr>
            <p:blipFill rotWithShape="1">
              <a:blip r:embed="rId9">
                <a:extLst>
                  <a:ext uri="{28A0092B-C50C-407E-A947-70E740481C1C}">
                    <a14:useLocalDpi xmlns:a14="http://schemas.microsoft.com/office/drawing/2010/main" val="0"/>
                  </a:ext>
                </a:extLst>
              </a:blip>
              <a:srcRect t="14817" b="8315"/>
              <a:stretch/>
            </p:blipFill>
            <p:spPr>
              <a:xfrm>
                <a:off x="506232" y="6628814"/>
                <a:ext cx="259957" cy="199828"/>
              </a:xfrm>
              <a:prstGeom prst="rect">
                <a:avLst/>
              </a:prstGeom>
            </p:spPr>
          </p:pic>
          <p:pic>
            <p:nvPicPr>
              <p:cNvPr id="29" name="Picture 28">
                <a:hlinkClick r:id="rId10"/>
                <a:extLst>
                  <a:ext uri="{FF2B5EF4-FFF2-40B4-BE49-F238E27FC236}">
                    <a16:creationId xmlns:a16="http://schemas.microsoft.com/office/drawing/2014/main" id="{9BB836B5-EECF-43A2-AB03-0A53851946A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8197" y="6613774"/>
                <a:ext cx="199828" cy="199828"/>
              </a:xfrm>
              <a:prstGeom prst="rect">
                <a:avLst/>
              </a:prstGeom>
            </p:spPr>
          </p:pic>
          <p:pic>
            <p:nvPicPr>
              <p:cNvPr id="30" name="Picture 29">
                <a:hlinkClick r:id="rId12"/>
                <a:extLst>
                  <a:ext uri="{FF2B5EF4-FFF2-40B4-BE49-F238E27FC236}">
                    <a16:creationId xmlns:a16="http://schemas.microsoft.com/office/drawing/2014/main" id="{2BB7D960-A7D3-40CF-83BF-942F8EEA8D43}"/>
                  </a:ext>
                </a:extLst>
              </p:cNvPr>
              <p:cNvPicPr>
                <a:picLocks noChangeAspect="1"/>
              </p:cNvPicPr>
              <p:nvPr/>
            </p:nvPicPr>
            <p:blipFill rotWithShape="1">
              <a:blip r:embed="rId13">
                <a:extLst>
                  <a:ext uri="{28A0092B-C50C-407E-A947-70E740481C1C}">
                    <a14:useLocalDpi xmlns:a14="http://schemas.microsoft.com/office/drawing/2010/main" val="0"/>
                  </a:ext>
                </a:extLst>
              </a:blip>
              <a:srcRect l="23697" r="21711"/>
              <a:stretch/>
            </p:blipFill>
            <p:spPr>
              <a:xfrm>
                <a:off x="1224902" y="6634854"/>
                <a:ext cx="177654" cy="178748"/>
              </a:xfrm>
              <a:prstGeom prst="rect">
                <a:avLst/>
              </a:prstGeom>
            </p:spPr>
          </p:pic>
          <p:pic>
            <p:nvPicPr>
              <p:cNvPr id="31" name="Picture 30">
                <a:hlinkClick r:id="rId14"/>
                <a:extLst>
                  <a:ext uri="{FF2B5EF4-FFF2-40B4-BE49-F238E27FC236}">
                    <a16:creationId xmlns:a16="http://schemas.microsoft.com/office/drawing/2014/main" id="{9541C7A7-A0AC-44F1-BF1E-40DCAB56CEF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36738" y="6598734"/>
                <a:ext cx="229908" cy="229908"/>
              </a:xfrm>
              <a:prstGeom prst="rect">
                <a:avLst/>
              </a:prstGeom>
            </p:spPr>
          </p:pic>
        </p:grpSp>
      </p:grpSp>
      <p:sp>
        <p:nvSpPr>
          <p:cNvPr id="54" name="Rectangle: Rounded Corners 53">
            <a:hlinkClick r:id="rId4" action="ppaction://hlinksldjump"/>
            <a:extLst>
              <a:ext uri="{FF2B5EF4-FFF2-40B4-BE49-F238E27FC236}">
                <a16:creationId xmlns:a16="http://schemas.microsoft.com/office/drawing/2014/main" id="{17577B16-8CDA-4CCC-B7AC-C876BA023EDE}"/>
              </a:ext>
            </a:extLst>
          </p:cNvPr>
          <p:cNvSpPr/>
          <p:nvPr/>
        </p:nvSpPr>
        <p:spPr>
          <a:xfrm>
            <a:off x="2891792" y="64008"/>
            <a:ext cx="1731264" cy="49987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Category</a:t>
            </a:r>
          </a:p>
        </p:txBody>
      </p:sp>
      <p:grpSp>
        <p:nvGrpSpPr>
          <p:cNvPr id="2" name="Group 1">
            <a:extLst>
              <a:ext uri="{FF2B5EF4-FFF2-40B4-BE49-F238E27FC236}">
                <a16:creationId xmlns:a16="http://schemas.microsoft.com/office/drawing/2014/main" id="{52BA35A8-5F01-4BD0-A8A3-C4BBEABED34D}"/>
              </a:ext>
            </a:extLst>
          </p:cNvPr>
          <p:cNvGrpSpPr/>
          <p:nvPr/>
        </p:nvGrpSpPr>
        <p:grpSpPr>
          <a:xfrm>
            <a:off x="3388208" y="2520514"/>
            <a:ext cx="2326806" cy="2980424"/>
            <a:chOff x="4886808" y="2520514"/>
            <a:chExt cx="2326806" cy="2980424"/>
          </a:xfrm>
        </p:grpSpPr>
        <p:grpSp>
          <p:nvGrpSpPr>
            <p:cNvPr id="49" name="Group 48">
              <a:extLst>
                <a:ext uri="{FF2B5EF4-FFF2-40B4-BE49-F238E27FC236}">
                  <a16:creationId xmlns:a16="http://schemas.microsoft.com/office/drawing/2014/main" id="{53E708B8-529B-4159-BF34-F95696AFDF38}"/>
                </a:ext>
              </a:extLst>
            </p:cNvPr>
            <p:cNvGrpSpPr/>
            <p:nvPr/>
          </p:nvGrpSpPr>
          <p:grpSpPr>
            <a:xfrm>
              <a:off x="4886808" y="2520514"/>
              <a:ext cx="2326806" cy="2980424"/>
              <a:chOff x="8278316" y="3911688"/>
              <a:chExt cx="1457011" cy="2196137"/>
            </a:xfrm>
          </p:grpSpPr>
          <p:sp>
            <p:nvSpPr>
              <p:cNvPr id="50" name="Rectangle: Rounded Corners 49">
                <a:extLst>
                  <a:ext uri="{FF2B5EF4-FFF2-40B4-BE49-F238E27FC236}">
                    <a16:creationId xmlns:a16="http://schemas.microsoft.com/office/drawing/2014/main" id="{2C1CEC20-20D5-4511-B6BD-3C78B37A2CB2}"/>
                  </a:ext>
                </a:extLst>
              </p:cNvPr>
              <p:cNvSpPr/>
              <p:nvPr/>
            </p:nvSpPr>
            <p:spPr>
              <a:xfrm>
                <a:off x="8306870" y="3911688"/>
                <a:ext cx="1428457" cy="2196137"/>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Rounded Corners 50">
                <a:hlinkClick r:id="rId16" action="ppaction://hlinksldjump"/>
                <a:extLst>
                  <a:ext uri="{FF2B5EF4-FFF2-40B4-BE49-F238E27FC236}">
                    <a16:creationId xmlns:a16="http://schemas.microsoft.com/office/drawing/2014/main" id="{7C519EED-859C-4EE7-84EA-35B4314F452E}"/>
                  </a:ext>
                </a:extLst>
              </p:cNvPr>
              <p:cNvSpPr/>
              <p:nvPr/>
            </p:nvSpPr>
            <p:spPr>
              <a:xfrm>
                <a:off x="8387404" y="5734689"/>
                <a:ext cx="581976" cy="250853"/>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View All</a:t>
                </a:r>
              </a:p>
            </p:txBody>
          </p:sp>
          <p:pic>
            <p:nvPicPr>
              <p:cNvPr id="52" name="Picture 51">
                <a:hlinkClick r:id="" action="ppaction://noaction"/>
                <a:extLst>
                  <a:ext uri="{FF2B5EF4-FFF2-40B4-BE49-F238E27FC236}">
                    <a16:creationId xmlns:a16="http://schemas.microsoft.com/office/drawing/2014/main" id="{4EBCFE89-B607-470C-A5B1-7743BF7C170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322818" y="3984439"/>
                <a:ext cx="1348719" cy="1307311"/>
              </a:xfrm>
              <a:prstGeom prst="rect">
                <a:avLst/>
              </a:prstGeom>
            </p:spPr>
          </p:pic>
          <p:sp>
            <p:nvSpPr>
              <p:cNvPr id="53" name="Rectangle: Rounded Corners 52">
                <a:extLst>
                  <a:ext uri="{FF2B5EF4-FFF2-40B4-BE49-F238E27FC236}">
                    <a16:creationId xmlns:a16="http://schemas.microsoft.com/office/drawing/2014/main" id="{CBE85AFE-4C1A-42B2-923E-E3C4A05B11A9}"/>
                  </a:ext>
                </a:extLst>
              </p:cNvPr>
              <p:cNvSpPr/>
              <p:nvPr/>
            </p:nvSpPr>
            <p:spPr>
              <a:xfrm>
                <a:off x="8278316" y="5296243"/>
                <a:ext cx="1437721" cy="250853"/>
              </a:xfrm>
              <a:prstGeom prst="round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Markers</a:t>
                </a:r>
              </a:p>
            </p:txBody>
          </p:sp>
        </p:grpSp>
        <p:sp>
          <p:nvSpPr>
            <p:cNvPr id="40" name="Rectangle: Rounded Corners 39">
              <a:hlinkClick r:id="rId18" action="ppaction://hlinksldjump"/>
              <a:extLst>
                <a:ext uri="{FF2B5EF4-FFF2-40B4-BE49-F238E27FC236}">
                  <a16:creationId xmlns:a16="http://schemas.microsoft.com/office/drawing/2014/main" id="{90B83CC7-70F2-4DD7-A42A-F8D4709DF2D9}"/>
                </a:ext>
              </a:extLst>
            </p:cNvPr>
            <p:cNvSpPr/>
            <p:nvPr/>
          </p:nvSpPr>
          <p:spPr>
            <a:xfrm>
              <a:off x="6119965" y="4990600"/>
              <a:ext cx="929400" cy="342258"/>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Delete</a:t>
              </a:r>
            </a:p>
          </p:txBody>
        </p:sp>
      </p:grpSp>
      <p:grpSp>
        <p:nvGrpSpPr>
          <p:cNvPr id="4" name="Group 3">
            <a:extLst>
              <a:ext uri="{FF2B5EF4-FFF2-40B4-BE49-F238E27FC236}">
                <a16:creationId xmlns:a16="http://schemas.microsoft.com/office/drawing/2014/main" id="{2658C9E6-3413-4C96-8F51-D787B135E148}"/>
              </a:ext>
            </a:extLst>
          </p:cNvPr>
          <p:cNvGrpSpPr/>
          <p:nvPr/>
        </p:nvGrpSpPr>
        <p:grpSpPr>
          <a:xfrm>
            <a:off x="6036045" y="2509650"/>
            <a:ext cx="2466571" cy="3085259"/>
            <a:chOff x="7534645" y="2509650"/>
            <a:chExt cx="2466571" cy="3085259"/>
          </a:xfrm>
        </p:grpSpPr>
        <p:grpSp>
          <p:nvGrpSpPr>
            <p:cNvPr id="43" name="Group 42">
              <a:extLst>
                <a:ext uri="{FF2B5EF4-FFF2-40B4-BE49-F238E27FC236}">
                  <a16:creationId xmlns:a16="http://schemas.microsoft.com/office/drawing/2014/main" id="{1A764A4D-67D5-4283-8D33-8CB928CC06FA}"/>
                </a:ext>
              </a:extLst>
            </p:cNvPr>
            <p:cNvGrpSpPr/>
            <p:nvPr/>
          </p:nvGrpSpPr>
          <p:grpSpPr>
            <a:xfrm>
              <a:off x="7534645" y="2509650"/>
              <a:ext cx="2466571" cy="3085259"/>
              <a:chOff x="4497378" y="3944769"/>
              <a:chExt cx="1524081" cy="2196137"/>
            </a:xfrm>
          </p:grpSpPr>
          <p:sp>
            <p:nvSpPr>
              <p:cNvPr id="44" name="Rectangle: Rounded Corners 43">
                <a:extLst>
                  <a:ext uri="{FF2B5EF4-FFF2-40B4-BE49-F238E27FC236}">
                    <a16:creationId xmlns:a16="http://schemas.microsoft.com/office/drawing/2014/main" id="{5705B86F-D1B7-4674-B1A2-0132FC9B1DCB}"/>
                  </a:ext>
                </a:extLst>
              </p:cNvPr>
              <p:cNvSpPr/>
              <p:nvPr/>
            </p:nvSpPr>
            <p:spPr>
              <a:xfrm>
                <a:off x="4593002" y="3944769"/>
                <a:ext cx="1428457" cy="2196137"/>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Picture 45">
                <a:hlinkClick r:id="" action="ppaction://noaction"/>
                <a:extLst>
                  <a:ext uri="{FF2B5EF4-FFF2-40B4-BE49-F238E27FC236}">
                    <a16:creationId xmlns:a16="http://schemas.microsoft.com/office/drawing/2014/main" id="{3AAA9CF8-3051-4979-98E6-FE2621F95A18}"/>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684880" y="4104030"/>
                <a:ext cx="1194788" cy="1126742"/>
              </a:xfrm>
              <a:prstGeom prst="rect">
                <a:avLst/>
              </a:prstGeom>
            </p:spPr>
          </p:pic>
          <p:sp>
            <p:nvSpPr>
              <p:cNvPr id="47" name="Rectangle: Rounded Corners 46">
                <a:hlinkClick r:id="rId20" action="ppaction://hlinksldjump"/>
                <a:extLst>
                  <a:ext uri="{FF2B5EF4-FFF2-40B4-BE49-F238E27FC236}">
                    <a16:creationId xmlns:a16="http://schemas.microsoft.com/office/drawing/2014/main" id="{19260ACE-079E-4A75-BAC3-6D946CF35B26}"/>
                  </a:ext>
                </a:extLst>
              </p:cNvPr>
              <p:cNvSpPr/>
              <p:nvPr/>
            </p:nvSpPr>
            <p:spPr>
              <a:xfrm>
                <a:off x="4684880" y="5715785"/>
                <a:ext cx="571607" cy="250853"/>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View All</a:t>
                </a:r>
              </a:p>
            </p:txBody>
          </p:sp>
          <p:sp>
            <p:nvSpPr>
              <p:cNvPr id="48" name="Rectangle: Rounded Corners 47">
                <a:extLst>
                  <a:ext uri="{FF2B5EF4-FFF2-40B4-BE49-F238E27FC236}">
                    <a16:creationId xmlns:a16="http://schemas.microsoft.com/office/drawing/2014/main" id="{CB128CBD-2189-49A9-A3DE-B6E2881269FA}"/>
                  </a:ext>
                </a:extLst>
              </p:cNvPr>
              <p:cNvSpPr/>
              <p:nvPr/>
            </p:nvSpPr>
            <p:spPr>
              <a:xfrm>
                <a:off x="4497378" y="5280916"/>
                <a:ext cx="1437721" cy="250853"/>
              </a:xfrm>
              <a:prstGeom prst="round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Hooks</a:t>
                </a:r>
              </a:p>
            </p:txBody>
          </p:sp>
        </p:grpSp>
        <p:sp>
          <p:nvSpPr>
            <p:cNvPr id="45" name="Rectangle: Rounded Corners 44">
              <a:hlinkClick r:id="rId18" action="ppaction://hlinksldjump"/>
              <a:extLst>
                <a:ext uri="{FF2B5EF4-FFF2-40B4-BE49-F238E27FC236}">
                  <a16:creationId xmlns:a16="http://schemas.microsoft.com/office/drawing/2014/main" id="{38D1B862-5077-4C84-88D2-04E735ECE29E}"/>
                </a:ext>
              </a:extLst>
            </p:cNvPr>
            <p:cNvSpPr/>
            <p:nvPr/>
          </p:nvSpPr>
          <p:spPr>
            <a:xfrm>
              <a:off x="8885641" y="5003969"/>
              <a:ext cx="929400" cy="342258"/>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Delete</a:t>
              </a:r>
            </a:p>
          </p:txBody>
        </p:sp>
      </p:grpSp>
    </p:spTree>
    <p:extLst>
      <p:ext uri="{BB962C8B-B14F-4D97-AF65-F5344CB8AC3E}">
        <p14:creationId xmlns:p14="http://schemas.microsoft.com/office/powerpoint/2010/main" val="3225920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24EF284D-AD7E-45FD-A7D7-BAD322B15E3C}"/>
              </a:ext>
            </a:extLst>
          </p:cNvPr>
          <p:cNvSpPr/>
          <p:nvPr/>
        </p:nvSpPr>
        <p:spPr>
          <a:xfrm>
            <a:off x="-2" y="612776"/>
            <a:ext cx="12192000" cy="5896154"/>
          </a:xfrm>
          <a:prstGeom prst="rect">
            <a:avLst/>
          </a:prstGeom>
          <a:solidFill>
            <a:srgbClr val="000000">
              <a:alpha val="41961"/>
            </a:srgbClr>
          </a:solidFill>
          <a:ln>
            <a:noFill/>
          </a:ln>
          <a:effectLst>
            <a:reflection blurRad="6350" stA="50000" endA="300" endPos="90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8ED8A8E8-8D93-4868-8EA3-ADD260D94BA7}"/>
              </a:ext>
            </a:extLst>
          </p:cNvPr>
          <p:cNvGrpSpPr/>
          <p:nvPr/>
        </p:nvGrpSpPr>
        <p:grpSpPr>
          <a:xfrm>
            <a:off x="0" y="-3175"/>
            <a:ext cx="12192000" cy="646176"/>
            <a:chOff x="0" y="-3175"/>
            <a:chExt cx="12192000" cy="646176"/>
          </a:xfrm>
        </p:grpSpPr>
        <p:sp>
          <p:nvSpPr>
            <p:cNvPr id="7" name="Rectangle: Rounded Corners 6">
              <a:extLst>
                <a:ext uri="{FF2B5EF4-FFF2-40B4-BE49-F238E27FC236}">
                  <a16:creationId xmlns:a16="http://schemas.microsoft.com/office/drawing/2014/main" id="{160BB453-C5CB-D0A5-20B6-BD73D049264A}"/>
                </a:ext>
              </a:extLst>
            </p:cNvPr>
            <p:cNvSpPr/>
            <p:nvPr/>
          </p:nvSpPr>
          <p:spPr>
            <a:xfrm>
              <a:off x="0" y="-3175"/>
              <a:ext cx="12192000" cy="646176"/>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hlinkClick r:id="" action="ppaction://noaction"/>
              <a:extLst>
                <a:ext uri="{FF2B5EF4-FFF2-40B4-BE49-F238E27FC236}">
                  <a16:creationId xmlns:a16="http://schemas.microsoft.com/office/drawing/2014/main" id="{973DEC24-0CC9-F775-EC75-691928941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3632" y="64008"/>
              <a:ext cx="499872" cy="499872"/>
            </a:xfrm>
            <a:prstGeom prst="rect">
              <a:avLst/>
            </a:prstGeom>
          </p:spPr>
        </p:pic>
      </p:grpSp>
      <p:sp>
        <p:nvSpPr>
          <p:cNvPr id="22" name="Rectangle: Rounded Corners 21">
            <a:extLst>
              <a:ext uri="{FF2B5EF4-FFF2-40B4-BE49-F238E27FC236}">
                <a16:creationId xmlns:a16="http://schemas.microsoft.com/office/drawing/2014/main" id="{7B68CB9A-0B53-4FF7-9013-B9464D3619C2}"/>
              </a:ext>
            </a:extLst>
          </p:cNvPr>
          <p:cNvSpPr/>
          <p:nvPr/>
        </p:nvSpPr>
        <p:spPr>
          <a:xfrm>
            <a:off x="194570" y="1910859"/>
            <a:ext cx="11838934" cy="4521998"/>
          </a:xfrm>
          <a:prstGeom prst="roundRect">
            <a:avLst/>
          </a:prstGeom>
          <a:solidFill>
            <a:schemeClr val="tx1">
              <a:lumMod val="75000"/>
              <a:lumOff val="2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Rounded Corners 25">
            <a:hlinkClick r:id="rId4" action="ppaction://hlinksldjump"/>
            <a:extLst>
              <a:ext uri="{FF2B5EF4-FFF2-40B4-BE49-F238E27FC236}">
                <a16:creationId xmlns:a16="http://schemas.microsoft.com/office/drawing/2014/main" id="{B7E31600-594D-4858-8BD3-6B4672A54815}"/>
              </a:ext>
            </a:extLst>
          </p:cNvPr>
          <p:cNvSpPr/>
          <p:nvPr/>
        </p:nvSpPr>
        <p:spPr>
          <a:xfrm>
            <a:off x="194570" y="51816"/>
            <a:ext cx="1837430" cy="499872"/>
          </a:xfrm>
          <a:prstGeom prst="roundRect">
            <a:avLst/>
          </a:prstGeom>
          <a:noFill/>
        </p:spPr>
        <p:style>
          <a:lnRef idx="0">
            <a:schemeClr val="dk1"/>
          </a:lnRef>
          <a:fillRef idx="3">
            <a:schemeClr val="dk1"/>
          </a:fillRef>
          <a:effectRef idx="3">
            <a:schemeClr val="dk1"/>
          </a:effectRef>
          <a:fontRef idx="minor">
            <a:schemeClr val="lt1"/>
          </a:fontRef>
        </p:style>
        <p:txBody>
          <a:bodyPr rtlCol="0" anchor="ctr"/>
          <a:lstStyle/>
          <a:p>
            <a:pPr algn="ctr"/>
            <a:r>
              <a:rPr lang="en-US" dirty="0">
                <a:latin typeface="Algerian" panose="04020705040A02060702" pitchFamily="82" charset="0"/>
                <a:cs typeface="Arial" panose="020B0604020202020204" pitchFamily="34" charset="0"/>
              </a:rPr>
              <a:t>Admin</a:t>
            </a:r>
          </a:p>
        </p:txBody>
      </p:sp>
      <p:sp>
        <p:nvSpPr>
          <p:cNvPr id="15" name="Rectangle: Rounded Corners 14">
            <a:hlinkClick r:id="rId5" action="ppaction://hlinksldjump"/>
            <a:extLst>
              <a:ext uri="{FF2B5EF4-FFF2-40B4-BE49-F238E27FC236}">
                <a16:creationId xmlns:a16="http://schemas.microsoft.com/office/drawing/2014/main" id="{008ABFA6-0212-42FA-96F0-5707626E9E45}"/>
              </a:ext>
            </a:extLst>
          </p:cNvPr>
          <p:cNvSpPr/>
          <p:nvPr/>
        </p:nvSpPr>
        <p:spPr>
          <a:xfrm>
            <a:off x="1032568" y="796483"/>
            <a:ext cx="10126863" cy="960894"/>
          </a:xfrm>
          <a:prstGeom prst="round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atin typeface="Arial" panose="020B0604020202020204" pitchFamily="34" charset="0"/>
                <a:cs typeface="Arial" panose="020B0604020202020204" pitchFamily="34" charset="0"/>
              </a:rPr>
              <a:t>Yarns</a:t>
            </a:r>
            <a:endParaRPr lang="en-US" sz="1200" b="1" u="sng" dirty="0">
              <a:solidFill>
                <a:schemeClr val="accent1"/>
              </a:solidFill>
              <a:latin typeface="Arial" panose="020B0604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20B6F0C1-7D76-46A6-A91C-6C10CA115DC6}"/>
              </a:ext>
            </a:extLst>
          </p:cNvPr>
          <p:cNvGrpSpPr/>
          <p:nvPr/>
        </p:nvGrpSpPr>
        <p:grpSpPr>
          <a:xfrm>
            <a:off x="0" y="6524170"/>
            <a:ext cx="12192000" cy="348343"/>
            <a:chOff x="0" y="6524170"/>
            <a:chExt cx="12192000" cy="348343"/>
          </a:xfrm>
        </p:grpSpPr>
        <p:grpSp>
          <p:nvGrpSpPr>
            <p:cNvPr id="17" name="Group 16">
              <a:extLst>
                <a:ext uri="{FF2B5EF4-FFF2-40B4-BE49-F238E27FC236}">
                  <a16:creationId xmlns:a16="http://schemas.microsoft.com/office/drawing/2014/main" id="{A5006828-737E-42AA-AB11-F67F6C63B65B}"/>
                </a:ext>
              </a:extLst>
            </p:cNvPr>
            <p:cNvGrpSpPr/>
            <p:nvPr/>
          </p:nvGrpSpPr>
          <p:grpSpPr>
            <a:xfrm>
              <a:off x="0" y="6524170"/>
              <a:ext cx="12192000" cy="348343"/>
              <a:chOff x="0" y="6524170"/>
              <a:chExt cx="12192000" cy="348343"/>
            </a:xfrm>
          </p:grpSpPr>
          <p:sp>
            <p:nvSpPr>
              <p:cNvPr id="34" name="Rectangle: Rounded Corners 33">
                <a:extLst>
                  <a:ext uri="{FF2B5EF4-FFF2-40B4-BE49-F238E27FC236}">
                    <a16:creationId xmlns:a16="http://schemas.microsoft.com/office/drawing/2014/main" id="{409FEA00-48E4-49D5-BF9B-21710C45C2B0}"/>
                  </a:ext>
                </a:extLst>
              </p:cNvPr>
              <p:cNvSpPr/>
              <p:nvPr/>
            </p:nvSpPr>
            <p:spPr>
              <a:xfrm>
                <a:off x="0" y="6524170"/>
                <a:ext cx="12192000" cy="34834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8C12EDE-A1BD-407E-A559-93C328CCD376}"/>
                  </a:ext>
                </a:extLst>
              </p:cNvPr>
              <p:cNvSpPr/>
              <p:nvPr/>
            </p:nvSpPr>
            <p:spPr>
              <a:xfrm>
                <a:off x="4325938" y="6568849"/>
                <a:ext cx="3540125" cy="2494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All rights reserved © 2024 Pyat 7</a:t>
                </a:r>
              </a:p>
            </p:txBody>
          </p:sp>
        </p:grpSp>
        <p:grpSp>
          <p:nvGrpSpPr>
            <p:cNvPr id="18" name="Group 17">
              <a:extLst>
                <a:ext uri="{FF2B5EF4-FFF2-40B4-BE49-F238E27FC236}">
                  <a16:creationId xmlns:a16="http://schemas.microsoft.com/office/drawing/2014/main" id="{B14ABA6B-0790-4275-95B4-353D16516901}"/>
                </a:ext>
              </a:extLst>
            </p:cNvPr>
            <p:cNvGrpSpPr/>
            <p:nvPr/>
          </p:nvGrpSpPr>
          <p:grpSpPr>
            <a:xfrm>
              <a:off x="9719746" y="6600793"/>
              <a:ext cx="2011656" cy="256480"/>
              <a:chOff x="9719746" y="6600793"/>
              <a:chExt cx="2011656" cy="256480"/>
            </a:xfrm>
          </p:grpSpPr>
          <p:sp>
            <p:nvSpPr>
              <p:cNvPr id="32" name="Rectangle: Rounded Corners 31">
                <a:hlinkClick r:id="" action="ppaction://noaction"/>
                <a:extLst>
                  <a:ext uri="{FF2B5EF4-FFF2-40B4-BE49-F238E27FC236}">
                    <a16:creationId xmlns:a16="http://schemas.microsoft.com/office/drawing/2014/main" id="{54B04D2C-CDDD-4616-9862-2EE33D50B603}"/>
                  </a:ext>
                </a:extLst>
              </p:cNvPr>
              <p:cNvSpPr/>
              <p:nvPr/>
            </p:nvSpPr>
            <p:spPr>
              <a:xfrm>
                <a:off x="9719746" y="6600793"/>
                <a:ext cx="1324470"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Terms and Policy</a:t>
                </a:r>
              </a:p>
            </p:txBody>
          </p:sp>
          <p:sp>
            <p:nvSpPr>
              <p:cNvPr id="33" name="Rectangle: Rounded Corners 32">
                <a:hlinkClick r:id="" action="ppaction://noaction"/>
                <a:extLst>
                  <a:ext uri="{FF2B5EF4-FFF2-40B4-BE49-F238E27FC236}">
                    <a16:creationId xmlns:a16="http://schemas.microsoft.com/office/drawing/2014/main" id="{6372219E-7D09-4030-8F66-BF41EA2F0A2F}"/>
                  </a:ext>
                </a:extLst>
              </p:cNvPr>
              <p:cNvSpPr/>
              <p:nvPr/>
            </p:nvSpPr>
            <p:spPr>
              <a:xfrm>
                <a:off x="11151811" y="6607809"/>
                <a:ext cx="579591"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About</a:t>
                </a:r>
              </a:p>
            </p:txBody>
          </p:sp>
        </p:grpSp>
        <p:grpSp>
          <p:nvGrpSpPr>
            <p:cNvPr id="20" name="Group 19">
              <a:extLst>
                <a:ext uri="{FF2B5EF4-FFF2-40B4-BE49-F238E27FC236}">
                  <a16:creationId xmlns:a16="http://schemas.microsoft.com/office/drawing/2014/main" id="{ECEEB379-2466-4A47-8CF4-BC9B1B11AFCC}"/>
                </a:ext>
              </a:extLst>
            </p:cNvPr>
            <p:cNvGrpSpPr/>
            <p:nvPr/>
          </p:nvGrpSpPr>
          <p:grpSpPr>
            <a:xfrm>
              <a:off x="166789" y="6598734"/>
              <a:ext cx="1599857" cy="230072"/>
              <a:chOff x="166789" y="6598734"/>
              <a:chExt cx="1599857" cy="230072"/>
            </a:xfrm>
          </p:grpSpPr>
          <p:pic>
            <p:nvPicPr>
              <p:cNvPr id="27" name="Picture 26">
                <a:hlinkClick r:id="rId6"/>
                <a:extLst>
                  <a:ext uri="{FF2B5EF4-FFF2-40B4-BE49-F238E27FC236}">
                    <a16:creationId xmlns:a16="http://schemas.microsoft.com/office/drawing/2014/main" id="{4D3C0E84-8E02-4DFB-928B-439B164E97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6789" y="6607839"/>
                <a:ext cx="220967" cy="220967"/>
              </a:xfrm>
              <a:prstGeom prst="rect">
                <a:avLst/>
              </a:prstGeom>
            </p:spPr>
          </p:pic>
          <p:pic>
            <p:nvPicPr>
              <p:cNvPr id="28" name="Picture 27">
                <a:hlinkClick r:id="rId8"/>
                <a:extLst>
                  <a:ext uri="{FF2B5EF4-FFF2-40B4-BE49-F238E27FC236}">
                    <a16:creationId xmlns:a16="http://schemas.microsoft.com/office/drawing/2014/main" id="{9A9EFE71-022F-45BA-A3DF-A8439800F2AB}"/>
                  </a:ext>
                </a:extLst>
              </p:cNvPr>
              <p:cNvPicPr>
                <a:picLocks noChangeAspect="1"/>
              </p:cNvPicPr>
              <p:nvPr/>
            </p:nvPicPr>
            <p:blipFill rotWithShape="1">
              <a:blip r:embed="rId9">
                <a:extLst>
                  <a:ext uri="{28A0092B-C50C-407E-A947-70E740481C1C}">
                    <a14:useLocalDpi xmlns:a14="http://schemas.microsoft.com/office/drawing/2010/main" val="0"/>
                  </a:ext>
                </a:extLst>
              </a:blip>
              <a:srcRect t="14817" b="8315"/>
              <a:stretch/>
            </p:blipFill>
            <p:spPr>
              <a:xfrm>
                <a:off x="506232" y="6628814"/>
                <a:ext cx="259957" cy="199828"/>
              </a:xfrm>
              <a:prstGeom prst="rect">
                <a:avLst/>
              </a:prstGeom>
            </p:spPr>
          </p:pic>
          <p:pic>
            <p:nvPicPr>
              <p:cNvPr id="29" name="Picture 28">
                <a:hlinkClick r:id="rId10"/>
                <a:extLst>
                  <a:ext uri="{FF2B5EF4-FFF2-40B4-BE49-F238E27FC236}">
                    <a16:creationId xmlns:a16="http://schemas.microsoft.com/office/drawing/2014/main" id="{9BB836B5-EECF-43A2-AB03-0A53851946A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8197" y="6613774"/>
                <a:ext cx="199828" cy="199828"/>
              </a:xfrm>
              <a:prstGeom prst="rect">
                <a:avLst/>
              </a:prstGeom>
            </p:spPr>
          </p:pic>
          <p:pic>
            <p:nvPicPr>
              <p:cNvPr id="30" name="Picture 29">
                <a:hlinkClick r:id="rId12"/>
                <a:extLst>
                  <a:ext uri="{FF2B5EF4-FFF2-40B4-BE49-F238E27FC236}">
                    <a16:creationId xmlns:a16="http://schemas.microsoft.com/office/drawing/2014/main" id="{2BB7D960-A7D3-40CF-83BF-942F8EEA8D43}"/>
                  </a:ext>
                </a:extLst>
              </p:cNvPr>
              <p:cNvPicPr>
                <a:picLocks noChangeAspect="1"/>
              </p:cNvPicPr>
              <p:nvPr/>
            </p:nvPicPr>
            <p:blipFill rotWithShape="1">
              <a:blip r:embed="rId13">
                <a:extLst>
                  <a:ext uri="{28A0092B-C50C-407E-A947-70E740481C1C}">
                    <a14:useLocalDpi xmlns:a14="http://schemas.microsoft.com/office/drawing/2010/main" val="0"/>
                  </a:ext>
                </a:extLst>
              </a:blip>
              <a:srcRect l="23697" r="21711"/>
              <a:stretch/>
            </p:blipFill>
            <p:spPr>
              <a:xfrm>
                <a:off x="1224902" y="6634854"/>
                <a:ext cx="177654" cy="178748"/>
              </a:xfrm>
              <a:prstGeom prst="rect">
                <a:avLst/>
              </a:prstGeom>
            </p:spPr>
          </p:pic>
          <p:pic>
            <p:nvPicPr>
              <p:cNvPr id="31" name="Picture 30">
                <a:hlinkClick r:id="rId14"/>
                <a:extLst>
                  <a:ext uri="{FF2B5EF4-FFF2-40B4-BE49-F238E27FC236}">
                    <a16:creationId xmlns:a16="http://schemas.microsoft.com/office/drawing/2014/main" id="{9541C7A7-A0AC-44F1-BF1E-40DCAB56CEF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36738" y="6598734"/>
                <a:ext cx="229908" cy="229908"/>
              </a:xfrm>
              <a:prstGeom prst="rect">
                <a:avLst/>
              </a:prstGeom>
            </p:spPr>
          </p:pic>
        </p:grpSp>
      </p:grpSp>
      <p:sp>
        <p:nvSpPr>
          <p:cNvPr id="59" name="Rectangle: Rounded Corners 58">
            <a:extLst>
              <a:ext uri="{FF2B5EF4-FFF2-40B4-BE49-F238E27FC236}">
                <a16:creationId xmlns:a16="http://schemas.microsoft.com/office/drawing/2014/main" id="{84D677A6-7D54-4E05-B8B5-E04390733031}"/>
              </a:ext>
            </a:extLst>
          </p:cNvPr>
          <p:cNvSpPr/>
          <p:nvPr/>
        </p:nvSpPr>
        <p:spPr>
          <a:xfrm>
            <a:off x="2465998" y="2611903"/>
            <a:ext cx="2326806" cy="3449613"/>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Rounded Corners 60">
            <a:extLst>
              <a:ext uri="{FF2B5EF4-FFF2-40B4-BE49-F238E27FC236}">
                <a16:creationId xmlns:a16="http://schemas.microsoft.com/office/drawing/2014/main" id="{9DA68820-DCFF-4079-B003-1929D5BA646A}"/>
              </a:ext>
            </a:extLst>
          </p:cNvPr>
          <p:cNvSpPr/>
          <p:nvPr/>
        </p:nvSpPr>
        <p:spPr>
          <a:xfrm>
            <a:off x="2882827" y="4124706"/>
            <a:ext cx="1436737" cy="342258"/>
          </a:xfrm>
          <a:prstGeom prst="round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Acrylic Yarn</a:t>
            </a:r>
          </a:p>
        </p:txBody>
      </p:sp>
      <p:grpSp>
        <p:nvGrpSpPr>
          <p:cNvPr id="63" name="Group 62">
            <a:extLst>
              <a:ext uri="{FF2B5EF4-FFF2-40B4-BE49-F238E27FC236}">
                <a16:creationId xmlns:a16="http://schemas.microsoft.com/office/drawing/2014/main" id="{ED2D68F7-6218-4E3C-8B67-7694501E8311}"/>
              </a:ext>
            </a:extLst>
          </p:cNvPr>
          <p:cNvGrpSpPr/>
          <p:nvPr/>
        </p:nvGrpSpPr>
        <p:grpSpPr>
          <a:xfrm>
            <a:off x="4880034" y="2582147"/>
            <a:ext cx="2326656" cy="3449613"/>
            <a:chOff x="8278410" y="3911688"/>
            <a:chExt cx="1456917" cy="2196137"/>
          </a:xfrm>
        </p:grpSpPr>
        <p:sp>
          <p:nvSpPr>
            <p:cNvPr id="65" name="Rectangle: Rounded Corners 64">
              <a:extLst>
                <a:ext uri="{FF2B5EF4-FFF2-40B4-BE49-F238E27FC236}">
                  <a16:creationId xmlns:a16="http://schemas.microsoft.com/office/drawing/2014/main" id="{2187CD52-3A95-421F-A333-4C5D131A6BB4}"/>
                </a:ext>
              </a:extLst>
            </p:cNvPr>
            <p:cNvSpPr/>
            <p:nvPr/>
          </p:nvSpPr>
          <p:spPr>
            <a:xfrm>
              <a:off x="8306870" y="3911688"/>
              <a:ext cx="1428457" cy="2196137"/>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Rounded Corners 66">
              <a:extLst>
                <a:ext uri="{FF2B5EF4-FFF2-40B4-BE49-F238E27FC236}">
                  <a16:creationId xmlns:a16="http://schemas.microsoft.com/office/drawing/2014/main" id="{B5EDC6BB-7BC8-47EE-8749-FD484D907E25}"/>
                </a:ext>
              </a:extLst>
            </p:cNvPr>
            <p:cNvSpPr/>
            <p:nvPr/>
          </p:nvSpPr>
          <p:spPr>
            <a:xfrm>
              <a:off x="8278410" y="4879267"/>
              <a:ext cx="1437721" cy="250853"/>
            </a:xfrm>
            <a:prstGeom prst="round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Cotton Yarn</a:t>
              </a:r>
            </a:p>
          </p:txBody>
        </p:sp>
      </p:grpSp>
      <p:grpSp>
        <p:nvGrpSpPr>
          <p:cNvPr id="69" name="Group 68">
            <a:extLst>
              <a:ext uri="{FF2B5EF4-FFF2-40B4-BE49-F238E27FC236}">
                <a16:creationId xmlns:a16="http://schemas.microsoft.com/office/drawing/2014/main" id="{268DCA23-9DF7-45C7-8CA2-B49F06ECD02C}"/>
              </a:ext>
            </a:extLst>
          </p:cNvPr>
          <p:cNvGrpSpPr/>
          <p:nvPr/>
        </p:nvGrpSpPr>
        <p:grpSpPr>
          <a:xfrm>
            <a:off x="7321112" y="2588528"/>
            <a:ext cx="2291251" cy="3472987"/>
            <a:chOff x="6439441" y="3919884"/>
            <a:chExt cx="1438952" cy="2196137"/>
          </a:xfrm>
        </p:grpSpPr>
        <p:sp>
          <p:nvSpPr>
            <p:cNvPr id="71" name="Rectangle: Rounded Corners 70">
              <a:extLst>
                <a:ext uri="{FF2B5EF4-FFF2-40B4-BE49-F238E27FC236}">
                  <a16:creationId xmlns:a16="http://schemas.microsoft.com/office/drawing/2014/main" id="{20714C8A-30E0-4B6C-8818-43857BB24754}"/>
                </a:ext>
              </a:extLst>
            </p:cNvPr>
            <p:cNvSpPr/>
            <p:nvPr/>
          </p:nvSpPr>
          <p:spPr>
            <a:xfrm>
              <a:off x="6449936" y="3919884"/>
              <a:ext cx="1428457" cy="2196137"/>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Rounded Corners 72">
              <a:extLst>
                <a:ext uri="{FF2B5EF4-FFF2-40B4-BE49-F238E27FC236}">
                  <a16:creationId xmlns:a16="http://schemas.microsoft.com/office/drawing/2014/main" id="{F5A39EFA-5B7B-4C74-99F6-6E862A676561}"/>
                </a:ext>
              </a:extLst>
            </p:cNvPr>
            <p:cNvSpPr/>
            <p:nvPr/>
          </p:nvSpPr>
          <p:spPr>
            <a:xfrm>
              <a:off x="6439441" y="4870566"/>
              <a:ext cx="1437721" cy="250853"/>
            </a:xfrm>
            <a:prstGeom prst="round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Wool Yarn</a:t>
              </a:r>
            </a:p>
          </p:txBody>
        </p:sp>
      </p:grpSp>
      <p:sp>
        <p:nvSpPr>
          <p:cNvPr id="74" name="Rectangle: Rounded Corners 73">
            <a:hlinkClick r:id="rId16" action="ppaction://hlinksldjump"/>
            <a:extLst>
              <a:ext uri="{FF2B5EF4-FFF2-40B4-BE49-F238E27FC236}">
                <a16:creationId xmlns:a16="http://schemas.microsoft.com/office/drawing/2014/main" id="{59DF5B57-9BEB-4873-98B1-4620FD7ADEDB}"/>
              </a:ext>
            </a:extLst>
          </p:cNvPr>
          <p:cNvSpPr/>
          <p:nvPr/>
        </p:nvSpPr>
        <p:spPr>
          <a:xfrm>
            <a:off x="2891792" y="64008"/>
            <a:ext cx="1731264" cy="49987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Category</a:t>
            </a:r>
          </a:p>
        </p:txBody>
      </p:sp>
      <p:pic>
        <p:nvPicPr>
          <p:cNvPr id="49" name="Picture 48">
            <a:hlinkClick r:id="" action="ppaction://noaction"/>
            <a:extLst>
              <a:ext uri="{FF2B5EF4-FFF2-40B4-BE49-F238E27FC236}">
                <a16:creationId xmlns:a16="http://schemas.microsoft.com/office/drawing/2014/main" id="{CD7B07D5-9D27-4B7C-9FE0-D9951ECBA9A6}"/>
              </a:ext>
            </a:extLst>
          </p:cNvPr>
          <p:cNvPicPr>
            <a:picLocks noChangeAspect="1"/>
          </p:cNvPicPr>
          <p:nvPr/>
        </p:nvPicPr>
        <p:blipFill rotWithShape="1">
          <a:blip r:embed="rId17">
            <a:extLst>
              <a:ext uri="{28A0092B-C50C-407E-A947-70E740481C1C}">
                <a14:useLocalDpi xmlns:a14="http://schemas.microsoft.com/office/drawing/2010/main" val="0"/>
              </a:ext>
            </a:extLst>
          </a:blip>
          <a:srcRect t="16949" b="28490"/>
          <a:stretch/>
        </p:blipFill>
        <p:spPr>
          <a:xfrm>
            <a:off x="2651816" y="2836900"/>
            <a:ext cx="1918231" cy="1229526"/>
          </a:xfrm>
          <a:prstGeom prst="rect">
            <a:avLst/>
          </a:prstGeom>
        </p:spPr>
      </p:pic>
      <p:pic>
        <p:nvPicPr>
          <p:cNvPr id="52" name="Picture 51">
            <a:hlinkClick r:id="" action="ppaction://noaction"/>
            <a:extLst>
              <a:ext uri="{FF2B5EF4-FFF2-40B4-BE49-F238E27FC236}">
                <a16:creationId xmlns:a16="http://schemas.microsoft.com/office/drawing/2014/main" id="{8AE8DAB5-4A0A-41C6-8985-357CFB13B847}"/>
              </a:ext>
            </a:extLst>
          </p:cNvPr>
          <p:cNvPicPr>
            <a:picLocks noChangeAspect="1"/>
          </p:cNvPicPr>
          <p:nvPr/>
        </p:nvPicPr>
        <p:blipFill rotWithShape="1">
          <a:blip r:embed="rId18">
            <a:extLst>
              <a:ext uri="{28A0092B-C50C-407E-A947-70E740481C1C}">
                <a14:useLocalDpi xmlns:a14="http://schemas.microsoft.com/office/drawing/2010/main" val="0"/>
              </a:ext>
            </a:extLst>
          </a:blip>
          <a:srcRect t="18405" b="20607"/>
          <a:stretch/>
        </p:blipFill>
        <p:spPr>
          <a:xfrm>
            <a:off x="5211289" y="2943979"/>
            <a:ext cx="1682338" cy="1028098"/>
          </a:xfrm>
          <a:prstGeom prst="rect">
            <a:avLst/>
          </a:prstGeom>
        </p:spPr>
      </p:pic>
      <p:pic>
        <p:nvPicPr>
          <p:cNvPr id="53" name="Picture 52">
            <a:hlinkClick r:id="" action="ppaction://noaction"/>
            <a:extLst>
              <a:ext uri="{FF2B5EF4-FFF2-40B4-BE49-F238E27FC236}">
                <a16:creationId xmlns:a16="http://schemas.microsoft.com/office/drawing/2014/main" id="{3D7ECB42-422A-45FA-94A2-DB3EBC324E5C}"/>
              </a:ext>
            </a:extLst>
          </p:cNvPr>
          <p:cNvPicPr>
            <a:picLocks noChangeAspect="1"/>
          </p:cNvPicPr>
          <p:nvPr/>
        </p:nvPicPr>
        <p:blipFill rotWithShape="1">
          <a:blip r:embed="rId19">
            <a:extLst>
              <a:ext uri="{28A0092B-C50C-407E-A947-70E740481C1C}">
                <a14:useLocalDpi xmlns:a14="http://schemas.microsoft.com/office/drawing/2010/main" val="0"/>
              </a:ext>
            </a:extLst>
          </a:blip>
          <a:srcRect t="27535" b="25497"/>
          <a:stretch/>
        </p:blipFill>
        <p:spPr>
          <a:xfrm>
            <a:off x="7521523" y="3033497"/>
            <a:ext cx="1879046" cy="938580"/>
          </a:xfrm>
          <a:prstGeom prst="rect">
            <a:avLst/>
          </a:prstGeom>
        </p:spPr>
      </p:pic>
      <p:sp>
        <p:nvSpPr>
          <p:cNvPr id="78" name="Speech Bubble: Rectangle 77">
            <a:hlinkClick r:id="rId20" action="ppaction://hlinksldjump"/>
            <a:extLst>
              <a:ext uri="{FF2B5EF4-FFF2-40B4-BE49-F238E27FC236}">
                <a16:creationId xmlns:a16="http://schemas.microsoft.com/office/drawing/2014/main" id="{DB5E0D55-1401-47B5-9820-87EFEC5F86D5}"/>
              </a:ext>
            </a:extLst>
          </p:cNvPr>
          <p:cNvSpPr/>
          <p:nvPr/>
        </p:nvSpPr>
        <p:spPr>
          <a:xfrm>
            <a:off x="3473483" y="2642258"/>
            <a:ext cx="311836" cy="251097"/>
          </a:xfrm>
          <a:prstGeom prst="wedgeRectCallout">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Speech Bubble: Rectangle 78">
            <a:hlinkClick r:id="rId20" action="ppaction://hlinksldjump"/>
            <a:extLst>
              <a:ext uri="{FF2B5EF4-FFF2-40B4-BE49-F238E27FC236}">
                <a16:creationId xmlns:a16="http://schemas.microsoft.com/office/drawing/2014/main" id="{6D0A6BD9-9FCD-45C4-B941-D56B7F8B880B}"/>
              </a:ext>
            </a:extLst>
          </p:cNvPr>
          <p:cNvSpPr/>
          <p:nvPr/>
        </p:nvSpPr>
        <p:spPr>
          <a:xfrm>
            <a:off x="5977121" y="2642257"/>
            <a:ext cx="311836" cy="251097"/>
          </a:xfrm>
          <a:prstGeom prst="wedgeRectCallout">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Speech Bubble: Rectangle 79">
            <a:hlinkClick r:id="rId20" action="ppaction://hlinksldjump"/>
            <a:extLst>
              <a:ext uri="{FF2B5EF4-FFF2-40B4-BE49-F238E27FC236}">
                <a16:creationId xmlns:a16="http://schemas.microsoft.com/office/drawing/2014/main" id="{B8DD6BE5-DE81-43E7-AC17-51346DF6A3B1}"/>
              </a:ext>
            </a:extLst>
          </p:cNvPr>
          <p:cNvSpPr/>
          <p:nvPr/>
        </p:nvSpPr>
        <p:spPr>
          <a:xfrm>
            <a:off x="8326556" y="2619843"/>
            <a:ext cx="311836" cy="251097"/>
          </a:xfrm>
          <a:prstGeom prst="wedgeRectCallout">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hlinkClick r:id="rId21" action="ppaction://hlinksldjump"/>
            <a:extLst>
              <a:ext uri="{FF2B5EF4-FFF2-40B4-BE49-F238E27FC236}">
                <a16:creationId xmlns:a16="http://schemas.microsoft.com/office/drawing/2014/main" id="{02B30E2A-3B15-46CD-BD23-C66D3D213425}"/>
              </a:ext>
            </a:extLst>
          </p:cNvPr>
          <p:cNvSpPr/>
          <p:nvPr/>
        </p:nvSpPr>
        <p:spPr>
          <a:xfrm>
            <a:off x="5018237" y="5605821"/>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Delete</a:t>
            </a:r>
          </a:p>
        </p:txBody>
      </p:sp>
      <p:sp>
        <p:nvSpPr>
          <p:cNvPr id="64" name="Rectangle: Rounded Corners 63">
            <a:hlinkClick r:id="rId22" action="ppaction://hlinksldjump"/>
            <a:extLst>
              <a:ext uri="{FF2B5EF4-FFF2-40B4-BE49-F238E27FC236}">
                <a16:creationId xmlns:a16="http://schemas.microsoft.com/office/drawing/2014/main" id="{6CC28411-C670-4E12-8F3D-C8D4DC808803}"/>
              </a:ext>
            </a:extLst>
          </p:cNvPr>
          <p:cNvSpPr/>
          <p:nvPr/>
        </p:nvSpPr>
        <p:spPr>
          <a:xfrm>
            <a:off x="6161081" y="5595207"/>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Edit</a:t>
            </a:r>
          </a:p>
        </p:txBody>
      </p:sp>
      <p:grpSp>
        <p:nvGrpSpPr>
          <p:cNvPr id="66" name="Group 65">
            <a:extLst>
              <a:ext uri="{FF2B5EF4-FFF2-40B4-BE49-F238E27FC236}">
                <a16:creationId xmlns:a16="http://schemas.microsoft.com/office/drawing/2014/main" id="{C403A67E-89B4-44C9-9362-6EF577D07F6E}"/>
              </a:ext>
            </a:extLst>
          </p:cNvPr>
          <p:cNvGrpSpPr/>
          <p:nvPr/>
        </p:nvGrpSpPr>
        <p:grpSpPr>
          <a:xfrm>
            <a:off x="5015962" y="4569962"/>
            <a:ext cx="828823" cy="247340"/>
            <a:chOff x="2579633" y="4575550"/>
            <a:chExt cx="828823" cy="247340"/>
          </a:xfrm>
        </p:grpSpPr>
        <p:pic>
          <p:nvPicPr>
            <p:cNvPr id="68" name="Graphic 67" descr="Star">
              <a:extLst>
                <a:ext uri="{FF2B5EF4-FFF2-40B4-BE49-F238E27FC236}">
                  <a16:creationId xmlns:a16="http://schemas.microsoft.com/office/drawing/2014/main" id="{9075F34E-B994-47F8-86DB-BAFEDC8058B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579633" y="4575550"/>
              <a:ext cx="242763" cy="242763"/>
            </a:xfrm>
            <a:prstGeom prst="rect">
              <a:avLst/>
            </a:prstGeom>
          </p:spPr>
        </p:pic>
        <p:pic>
          <p:nvPicPr>
            <p:cNvPr id="70" name="Graphic 69" descr="Star">
              <a:extLst>
                <a:ext uri="{FF2B5EF4-FFF2-40B4-BE49-F238E27FC236}">
                  <a16:creationId xmlns:a16="http://schemas.microsoft.com/office/drawing/2014/main" id="{96D1E20E-8EE5-442B-9A78-07160BC41BCC}"/>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774205" y="4577999"/>
              <a:ext cx="242763" cy="242763"/>
            </a:xfrm>
            <a:prstGeom prst="rect">
              <a:avLst/>
            </a:prstGeom>
          </p:spPr>
        </p:pic>
        <p:pic>
          <p:nvPicPr>
            <p:cNvPr id="72" name="Graphic 71" descr="Star">
              <a:extLst>
                <a:ext uri="{FF2B5EF4-FFF2-40B4-BE49-F238E27FC236}">
                  <a16:creationId xmlns:a16="http://schemas.microsoft.com/office/drawing/2014/main" id="{04F5F5DD-444A-477A-A5E4-F5D5C12C93F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971121" y="4577678"/>
              <a:ext cx="242763" cy="242763"/>
            </a:xfrm>
            <a:prstGeom prst="rect">
              <a:avLst/>
            </a:prstGeom>
          </p:spPr>
        </p:pic>
        <p:pic>
          <p:nvPicPr>
            <p:cNvPr id="75" name="Graphic 74" descr="Star">
              <a:extLst>
                <a:ext uri="{FF2B5EF4-FFF2-40B4-BE49-F238E27FC236}">
                  <a16:creationId xmlns:a16="http://schemas.microsoft.com/office/drawing/2014/main" id="{37DEE155-5A86-4E9D-A53B-1E9196FB460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165693" y="4580127"/>
              <a:ext cx="242763" cy="242763"/>
            </a:xfrm>
            <a:prstGeom prst="rect">
              <a:avLst/>
            </a:prstGeom>
          </p:spPr>
        </p:pic>
      </p:grpSp>
      <p:sp>
        <p:nvSpPr>
          <p:cNvPr id="76" name="Rectangle 75">
            <a:extLst>
              <a:ext uri="{FF2B5EF4-FFF2-40B4-BE49-F238E27FC236}">
                <a16:creationId xmlns:a16="http://schemas.microsoft.com/office/drawing/2014/main" id="{1B1E0C08-C868-43E7-8D64-FAC974B5608C}"/>
              </a:ext>
            </a:extLst>
          </p:cNvPr>
          <p:cNvSpPr/>
          <p:nvPr/>
        </p:nvSpPr>
        <p:spPr>
          <a:xfrm>
            <a:off x="5740896" y="4564115"/>
            <a:ext cx="1434146" cy="35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Mark234 and 1.3k others</a:t>
            </a:r>
          </a:p>
        </p:txBody>
      </p:sp>
      <p:sp>
        <p:nvSpPr>
          <p:cNvPr id="77" name="Rectangle 76">
            <a:hlinkClick r:id="rId22" action="ppaction://hlinksldjump"/>
            <a:extLst>
              <a:ext uri="{FF2B5EF4-FFF2-40B4-BE49-F238E27FC236}">
                <a16:creationId xmlns:a16="http://schemas.microsoft.com/office/drawing/2014/main" id="{E0D9517F-0789-4CBB-AFB3-CF23FCC9AD49}"/>
              </a:ext>
            </a:extLst>
          </p:cNvPr>
          <p:cNvSpPr/>
          <p:nvPr/>
        </p:nvSpPr>
        <p:spPr>
          <a:xfrm>
            <a:off x="5064195" y="5123655"/>
            <a:ext cx="1001890" cy="190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accent1"/>
                </a:solidFill>
                <a:latin typeface="Arial" panose="020B0604020202020204" pitchFamily="34" charset="0"/>
                <a:cs typeface="Arial" panose="020B0604020202020204" pitchFamily="34" charset="0"/>
              </a:rPr>
              <a:t>Description</a:t>
            </a:r>
          </a:p>
        </p:txBody>
      </p:sp>
      <p:sp>
        <p:nvSpPr>
          <p:cNvPr id="116" name="Rectangle: Rounded Corners 115">
            <a:hlinkClick r:id="rId21" action="ppaction://hlinksldjump"/>
            <a:extLst>
              <a:ext uri="{FF2B5EF4-FFF2-40B4-BE49-F238E27FC236}">
                <a16:creationId xmlns:a16="http://schemas.microsoft.com/office/drawing/2014/main" id="{A594AC41-4CC7-425D-8A68-3F653CBF90FF}"/>
              </a:ext>
            </a:extLst>
          </p:cNvPr>
          <p:cNvSpPr/>
          <p:nvPr/>
        </p:nvSpPr>
        <p:spPr>
          <a:xfrm>
            <a:off x="2579633" y="5611858"/>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Delete</a:t>
            </a:r>
          </a:p>
        </p:txBody>
      </p:sp>
      <p:sp>
        <p:nvSpPr>
          <p:cNvPr id="117" name="Rectangle: Rounded Corners 116">
            <a:hlinkClick r:id="rId25" action="ppaction://hlinksldjump"/>
            <a:extLst>
              <a:ext uri="{FF2B5EF4-FFF2-40B4-BE49-F238E27FC236}">
                <a16:creationId xmlns:a16="http://schemas.microsoft.com/office/drawing/2014/main" id="{9EBB74BC-AFF7-42FA-89B4-D83FB436DBCA}"/>
              </a:ext>
            </a:extLst>
          </p:cNvPr>
          <p:cNvSpPr/>
          <p:nvPr/>
        </p:nvSpPr>
        <p:spPr>
          <a:xfrm>
            <a:off x="3722477" y="5601244"/>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Edit</a:t>
            </a:r>
          </a:p>
        </p:txBody>
      </p:sp>
      <p:sp>
        <p:nvSpPr>
          <p:cNvPr id="118" name="Rectangle: Rounded Corners 117">
            <a:hlinkClick r:id="rId21" action="ppaction://hlinksldjump"/>
            <a:extLst>
              <a:ext uri="{FF2B5EF4-FFF2-40B4-BE49-F238E27FC236}">
                <a16:creationId xmlns:a16="http://schemas.microsoft.com/office/drawing/2014/main" id="{28230DC3-6B80-4D48-8641-76647E3E803E}"/>
              </a:ext>
            </a:extLst>
          </p:cNvPr>
          <p:cNvSpPr/>
          <p:nvPr/>
        </p:nvSpPr>
        <p:spPr>
          <a:xfrm>
            <a:off x="7416352" y="5605821"/>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Delete</a:t>
            </a:r>
          </a:p>
        </p:txBody>
      </p:sp>
      <p:sp>
        <p:nvSpPr>
          <p:cNvPr id="119" name="Rectangle: Rounded Corners 118">
            <a:hlinkClick r:id="rId26" action="ppaction://hlinksldjump"/>
            <a:extLst>
              <a:ext uri="{FF2B5EF4-FFF2-40B4-BE49-F238E27FC236}">
                <a16:creationId xmlns:a16="http://schemas.microsoft.com/office/drawing/2014/main" id="{2F4542FE-2764-4CC3-A52E-8AE01226418A}"/>
              </a:ext>
            </a:extLst>
          </p:cNvPr>
          <p:cNvSpPr/>
          <p:nvPr/>
        </p:nvSpPr>
        <p:spPr>
          <a:xfrm>
            <a:off x="8559196" y="5595207"/>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Edit</a:t>
            </a:r>
          </a:p>
        </p:txBody>
      </p:sp>
      <p:grpSp>
        <p:nvGrpSpPr>
          <p:cNvPr id="120" name="Group 119">
            <a:extLst>
              <a:ext uri="{FF2B5EF4-FFF2-40B4-BE49-F238E27FC236}">
                <a16:creationId xmlns:a16="http://schemas.microsoft.com/office/drawing/2014/main" id="{98E91CE2-4470-4E39-BEFD-4A41856E2F91}"/>
              </a:ext>
            </a:extLst>
          </p:cNvPr>
          <p:cNvGrpSpPr/>
          <p:nvPr/>
        </p:nvGrpSpPr>
        <p:grpSpPr>
          <a:xfrm>
            <a:off x="2579633" y="4575550"/>
            <a:ext cx="828823" cy="247340"/>
            <a:chOff x="2579633" y="4575550"/>
            <a:chExt cx="828823" cy="247340"/>
          </a:xfrm>
        </p:grpSpPr>
        <p:pic>
          <p:nvPicPr>
            <p:cNvPr id="121" name="Graphic 120" descr="Star">
              <a:extLst>
                <a:ext uri="{FF2B5EF4-FFF2-40B4-BE49-F238E27FC236}">
                  <a16:creationId xmlns:a16="http://schemas.microsoft.com/office/drawing/2014/main" id="{BE6C98D5-2C60-4281-B61F-C99BBB0C26A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579633" y="4575550"/>
              <a:ext cx="242763" cy="242763"/>
            </a:xfrm>
            <a:prstGeom prst="rect">
              <a:avLst/>
            </a:prstGeom>
          </p:spPr>
        </p:pic>
        <p:pic>
          <p:nvPicPr>
            <p:cNvPr id="122" name="Graphic 121" descr="Star">
              <a:extLst>
                <a:ext uri="{FF2B5EF4-FFF2-40B4-BE49-F238E27FC236}">
                  <a16:creationId xmlns:a16="http://schemas.microsoft.com/office/drawing/2014/main" id="{24CB6FDB-B88F-4091-AA5B-7AF383089BD6}"/>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774205" y="4577999"/>
              <a:ext cx="242763" cy="242763"/>
            </a:xfrm>
            <a:prstGeom prst="rect">
              <a:avLst/>
            </a:prstGeom>
          </p:spPr>
        </p:pic>
        <p:pic>
          <p:nvPicPr>
            <p:cNvPr id="123" name="Graphic 122" descr="Star">
              <a:extLst>
                <a:ext uri="{FF2B5EF4-FFF2-40B4-BE49-F238E27FC236}">
                  <a16:creationId xmlns:a16="http://schemas.microsoft.com/office/drawing/2014/main" id="{2821BF1B-EA95-451A-9F20-054411B50F9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971121" y="4577678"/>
              <a:ext cx="242763" cy="242763"/>
            </a:xfrm>
            <a:prstGeom prst="rect">
              <a:avLst/>
            </a:prstGeom>
          </p:spPr>
        </p:pic>
        <p:pic>
          <p:nvPicPr>
            <p:cNvPr id="124" name="Graphic 123" descr="Star">
              <a:extLst>
                <a:ext uri="{FF2B5EF4-FFF2-40B4-BE49-F238E27FC236}">
                  <a16:creationId xmlns:a16="http://schemas.microsoft.com/office/drawing/2014/main" id="{00373442-3880-4143-84C1-019E005800A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165693" y="4580127"/>
              <a:ext cx="242763" cy="242763"/>
            </a:xfrm>
            <a:prstGeom prst="rect">
              <a:avLst/>
            </a:prstGeom>
          </p:spPr>
        </p:pic>
      </p:grpSp>
      <p:sp>
        <p:nvSpPr>
          <p:cNvPr id="125" name="Rectangle 124">
            <a:extLst>
              <a:ext uri="{FF2B5EF4-FFF2-40B4-BE49-F238E27FC236}">
                <a16:creationId xmlns:a16="http://schemas.microsoft.com/office/drawing/2014/main" id="{3CC643BC-7195-412B-8A1D-0A10CB52595D}"/>
              </a:ext>
            </a:extLst>
          </p:cNvPr>
          <p:cNvSpPr/>
          <p:nvPr/>
        </p:nvSpPr>
        <p:spPr>
          <a:xfrm>
            <a:off x="3275516" y="4564213"/>
            <a:ext cx="1434146" cy="35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Mark234 and 1.3k others</a:t>
            </a:r>
          </a:p>
        </p:txBody>
      </p:sp>
      <p:grpSp>
        <p:nvGrpSpPr>
          <p:cNvPr id="126" name="Group 125">
            <a:extLst>
              <a:ext uri="{FF2B5EF4-FFF2-40B4-BE49-F238E27FC236}">
                <a16:creationId xmlns:a16="http://schemas.microsoft.com/office/drawing/2014/main" id="{CA20E548-5BFE-461F-8A83-2A249A450DA6}"/>
              </a:ext>
            </a:extLst>
          </p:cNvPr>
          <p:cNvGrpSpPr/>
          <p:nvPr/>
        </p:nvGrpSpPr>
        <p:grpSpPr>
          <a:xfrm>
            <a:off x="7468817" y="4565385"/>
            <a:ext cx="828823" cy="247340"/>
            <a:chOff x="2579633" y="4575550"/>
            <a:chExt cx="828823" cy="247340"/>
          </a:xfrm>
        </p:grpSpPr>
        <p:pic>
          <p:nvPicPr>
            <p:cNvPr id="127" name="Graphic 126" descr="Star">
              <a:extLst>
                <a:ext uri="{FF2B5EF4-FFF2-40B4-BE49-F238E27FC236}">
                  <a16:creationId xmlns:a16="http://schemas.microsoft.com/office/drawing/2014/main" id="{20C66FCD-10B3-485A-9CC0-C17FA2B5A956}"/>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579633" y="4575550"/>
              <a:ext cx="242763" cy="242763"/>
            </a:xfrm>
            <a:prstGeom prst="rect">
              <a:avLst/>
            </a:prstGeom>
          </p:spPr>
        </p:pic>
        <p:pic>
          <p:nvPicPr>
            <p:cNvPr id="128" name="Graphic 127" descr="Star">
              <a:extLst>
                <a:ext uri="{FF2B5EF4-FFF2-40B4-BE49-F238E27FC236}">
                  <a16:creationId xmlns:a16="http://schemas.microsoft.com/office/drawing/2014/main" id="{A9DFD77E-1225-4689-8DE9-8A31D7C98E9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774205" y="4577999"/>
              <a:ext cx="242763" cy="242763"/>
            </a:xfrm>
            <a:prstGeom prst="rect">
              <a:avLst/>
            </a:prstGeom>
          </p:spPr>
        </p:pic>
        <p:pic>
          <p:nvPicPr>
            <p:cNvPr id="129" name="Graphic 128" descr="Star">
              <a:extLst>
                <a:ext uri="{FF2B5EF4-FFF2-40B4-BE49-F238E27FC236}">
                  <a16:creationId xmlns:a16="http://schemas.microsoft.com/office/drawing/2014/main" id="{F4EF2BC4-C025-4EF1-B29A-CBAAA19B75FB}"/>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971121" y="4577678"/>
              <a:ext cx="242763" cy="242763"/>
            </a:xfrm>
            <a:prstGeom prst="rect">
              <a:avLst/>
            </a:prstGeom>
          </p:spPr>
        </p:pic>
        <p:pic>
          <p:nvPicPr>
            <p:cNvPr id="130" name="Graphic 129" descr="Star">
              <a:extLst>
                <a:ext uri="{FF2B5EF4-FFF2-40B4-BE49-F238E27FC236}">
                  <a16:creationId xmlns:a16="http://schemas.microsoft.com/office/drawing/2014/main" id="{A9533041-630C-49BE-BD03-33EEEA9FA2B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165693" y="4580127"/>
              <a:ext cx="242763" cy="242763"/>
            </a:xfrm>
            <a:prstGeom prst="rect">
              <a:avLst/>
            </a:prstGeom>
          </p:spPr>
        </p:pic>
      </p:grpSp>
      <p:sp>
        <p:nvSpPr>
          <p:cNvPr id="131" name="Rectangle 130">
            <a:extLst>
              <a:ext uri="{FF2B5EF4-FFF2-40B4-BE49-F238E27FC236}">
                <a16:creationId xmlns:a16="http://schemas.microsoft.com/office/drawing/2014/main" id="{316988A8-0AF4-45E6-882C-D935F85083B3}"/>
              </a:ext>
            </a:extLst>
          </p:cNvPr>
          <p:cNvSpPr/>
          <p:nvPr/>
        </p:nvSpPr>
        <p:spPr>
          <a:xfrm>
            <a:off x="8176258" y="4555679"/>
            <a:ext cx="1434146" cy="35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Mark234 and 1.3k others</a:t>
            </a:r>
          </a:p>
        </p:txBody>
      </p:sp>
      <p:sp>
        <p:nvSpPr>
          <p:cNvPr id="132" name="Rectangle 131">
            <a:hlinkClick r:id="rId25" action="ppaction://hlinksldjump"/>
            <a:extLst>
              <a:ext uri="{FF2B5EF4-FFF2-40B4-BE49-F238E27FC236}">
                <a16:creationId xmlns:a16="http://schemas.microsoft.com/office/drawing/2014/main" id="{B5870DF4-B3B2-4920-A2ED-2ECC1E33ED8A}"/>
              </a:ext>
            </a:extLst>
          </p:cNvPr>
          <p:cNvSpPr/>
          <p:nvPr/>
        </p:nvSpPr>
        <p:spPr>
          <a:xfrm>
            <a:off x="2579629" y="5123655"/>
            <a:ext cx="1001890" cy="190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accent1"/>
                </a:solidFill>
                <a:latin typeface="Arial" panose="020B0604020202020204" pitchFamily="34" charset="0"/>
                <a:cs typeface="Arial" panose="020B0604020202020204" pitchFamily="34" charset="0"/>
              </a:rPr>
              <a:t>Description</a:t>
            </a:r>
          </a:p>
        </p:txBody>
      </p:sp>
      <p:sp>
        <p:nvSpPr>
          <p:cNvPr id="133" name="Rectangle 132">
            <a:hlinkClick r:id="rId26" action="ppaction://hlinksldjump"/>
            <a:extLst>
              <a:ext uri="{FF2B5EF4-FFF2-40B4-BE49-F238E27FC236}">
                <a16:creationId xmlns:a16="http://schemas.microsoft.com/office/drawing/2014/main" id="{32971B5F-8312-42DE-A342-9BA2CE6DCD9C}"/>
              </a:ext>
            </a:extLst>
          </p:cNvPr>
          <p:cNvSpPr/>
          <p:nvPr/>
        </p:nvSpPr>
        <p:spPr>
          <a:xfrm>
            <a:off x="7505668" y="5130404"/>
            <a:ext cx="1001890" cy="190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accent1"/>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1083447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24EF284D-AD7E-45FD-A7D7-BAD322B15E3C}"/>
              </a:ext>
            </a:extLst>
          </p:cNvPr>
          <p:cNvSpPr/>
          <p:nvPr/>
        </p:nvSpPr>
        <p:spPr>
          <a:xfrm>
            <a:off x="-2" y="612776"/>
            <a:ext cx="12192000" cy="5896154"/>
          </a:xfrm>
          <a:prstGeom prst="rect">
            <a:avLst/>
          </a:prstGeom>
          <a:solidFill>
            <a:srgbClr val="000000">
              <a:alpha val="41961"/>
            </a:srgbClr>
          </a:solidFill>
          <a:ln>
            <a:noFill/>
          </a:ln>
          <a:effectLst>
            <a:reflection blurRad="6350" stA="50000" endA="300" endPos="90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8ED8A8E8-8D93-4868-8EA3-ADD260D94BA7}"/>
              </a:ext>
            </a:extLst>
          </p:cNvPr>
          <p:cNvGrpSpPr/>
          <p:nvPr/>
        </p:nvGrpSpPr>
        <p:grpSpPr>
          <a:xfrm>
            <a:off x="0" y="-3175"/>
            <a:ext cx="12192000" cy="646176"/>
            <a:chOff x="0" y="-3175"/>
            <a:chExt cx="12192000" cy="646176"/>
          </a:xfrm>
        </p:grpSpPr>
        <p:sp>
          <p:nvSpPr>
            <p:cNvPr id="7" name="Rectangle: Rounded Corners 6">
              <a:extLst>
                <a:ext uri="{FF2B5EF4-FFF2-40B4-BE49-F238E27FC236}">
                  <a16:creationId xmlns:a16="http://schemas.microsoft.com/office/drawing/2014/main" id="{160BB453-C5CB-D0A5-20B6-BD73D049264A}"/>
                </a:ext>
              </a:extLst>
            </p:cNvPr>
            <p:cNvSpPr/>
            <p:nvPr/>
          </p:nvSpPr>
          <p:spPr>
            <a:xfrm>
              <a:off x="0" y="-3175"/>
              <a:ext cx="12192000" cy="646176"/>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hlinkClick r:id="" action="ppaction://noaction"/>
              <a:extLst>
                <a:ext uri="{FF2B5EF4-FFF2-40B4-BE49-F238E27FC236}">
                  <a16:creationId xmlns:a16="http://schemas.microsoft.com/office/drawing/2014/main" id="{973DEC24-0CC9-F775-EC75-691928941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3632" y="64008"/>
              <a:ext cx="499872" cy="499872"/>
            </a:xfrm>
            <a:prstGeom prst="rect">
              <a:avLst/>
            </a:prstGeom>
          </p:spPr>
        </p:pic>
      </p:grpSp>
      <p:sp>
        <p:nvSpPr>
          <p:cNvPr id="22" name="Rectangle: Rounded Corners 21">
            <a:extLst>
              <a:ext uri="{FF2B5EF4-FFF2-40B4-BE49-F238E27FC236}">
                <a16:creationId xmlns:a16="http://schemas.microsoft.com/office/drawing/2014/main" id="{7B68CB9A-0B53-4FF7-9013-B9464D3619C2}"/>
              </a:ext>
            </a:extLst>
          </p:cNvPr>
          <p:cNvSpPr/>
          <p:nvPr/>
        </p:nvSpPr>
        <p:spPr>
          <a:xfrm>
            <a:off x="194570" y="1910859"/>
            <a:ext cx="11838934" cy="4521998"/>
          </a:xfrm>
          <a:prstGeom prst="roundRect">
            <a:avLst/>
          </a:prstGeom>
          <a:solidFill>
            <a:schemeClr val="tx1">
              <a:lumMod val="75000"/>
              <a:lumOff val="2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Rounded Corners 25">
            <a:hlinkClick r:id="rId4" action="ppaction://hlinksldjump"/>
            <a:extLst>
              <a:ext uri="{FF2B5EF4-FFF2-40B4-BE49-F238E27FC236}">
                <a16:creationId xmlns:a16="http://schemas.microsoft.com/office/drawing/2014/main" id="{B7E31600-594D-4858-8BD3-6B4672A54815}"/>
              </a:ext>
            </a:extLst>
          </p:cNvPr>
          <p:cNvSpPr/>
          <p:nvPr/>
        </p:nvSpPr>
        <p:spPr>
          <a:xfrm>
            <a:off x="194570" y="51816"/>
            <a:ext cx="1837430" cy="499872"/>
          </a:xfrm>
          <a:prstGeom prst="roundRect">
            <a:avLst/>
          </a:prstGeom>
          <a:noFill/>
        </p:spPr>
        <p:style>
          <a:lnRef idx="0">
            <a:schemeClr val="dk1"/>
          </a:lnRef>
          <a:fillRef idx="3">
            <a:schemeClr val="dk1"/>
          </a:fillRef>
          <a:effectRef idx="3">
            <a:schemeClr val="dk1"/>
          </a:effectRef>
          <a:fontRef idx="minor">
            <a:schemeClr val="lt1"/>
          </a:fontRef>
        </p:style>
        <p:txBody>
          <a:bodyPr rtlCol="0" anchor="ctr"/>
          <a:lstStyle/>
          <a:p>
            <a:pPr algn="ctr"/>
            <a:r>
              <a:rPr lang="en-US" dirty="0">
                <a:latin typeface="Algerian" panose="04020705040A02060702" pitchFamily="82" charset="0"/>
                <a:cs typeface="Arial" panose="020B0604020202020204" pitchFamily="34" charset="0"/>
              </a:rPr>
              <a:t>Admin</a:t>
            </a:r>
          </a:p>
        </p:txBody>
      </p:sp>
      <p:sp>
        <p:nvSpPr>
          <p:cNvPr id="15" name="Rectangle: Rounded Corners 14">
            <a:hlinkClick r:id="rId5" action="ppaction://hlinksldjump"/>
            <a:extLst>
              <a:ext uri="{FF2B5EF4-FFF2-40B4-BE49-F238E27FC236}">
                <a16:creationId xmlns:a16="http://schemas.microsoft.com/office/drawing/2014/main" id="{008ABFA6-0212-42FA-96F0-5707626E9E45}"/>
              </a:ext>
            </a:extLst>
          </p:cNvPr>
          <p:cNvSpPr/>
          <p:nvPr/>
        </p:nvSpPr>
        <p:spPr>
          <a:xfrm>
            <a:off x="1032568" y="796483"/>
            <a:ext cx="10126863" cy="960894"/>
          </a:xfrm>
          <a:prstGeom prst="round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atin typeface="Arial" panose="020B0604020202020204" pitchFamily="34" charset="0"/>
                <a:cs typeface="Arial" panose="020B0604020202020204" pitchFamily="34" charset="0"/>
              </a:rPr>
              <a:t>Hooks</a:t>
            </a:r>
            <a:endParaRPr lang="en-US" sz="1200" b="1" u="sng" dirty="0">
              <a:solidFill>
                <a:schemeClr val="accent1"/>
              </a:solidFill>
              <a:latin typeface="Arial" panose="020B0604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20B6F0C1-7D76-46A6-A91C-6C10CA115DC6}"/>
              </a:ext>
            </a:extLst>
          </p:cNvPr>
          <p:cNvGrpSpPr/>
          <p:nvPr/>
        </p:nvGrpSpPr>
        <p:grpSpPr>
          <a:xfrm>
            <a:off x="0" y="6524170"/>
            <a:ext cx="12192000" cy="348343"/>
            <a:chOff x="0" y="6524170"/>
            <a:chExt cx="12192000" cy="348343"/>
          </a:xfrm>
        </p:grpSpPr>
        <p:grpSp>
          <p:nvGrpSpPr>
            <p:cNvPr id="17" name="Group 16">
              <a:extLst>
                <a:ext uri="{FF2B5EF4-FFF2-40B4-BE49-F238E27FC236}">
                  <a16:creationId xmlns:a16="http://schemas.microsoft.com/office/drawing/2014/main" id="{A5006828-737E-42AA-AB11-F67F6C63B65B}"/>
                </a:ext>
              </a:extLst>
            </p:cNvPr>
            <p:cNvGrpSpPr/>
            <p:nvPr/>
          </p:nvGrpSpPr>
          <p:grpSpPr>
            <a:xfrm>
              <a:off x="0" y="6524170"/>
              <a:ext cx="12192000" cy="348343"/>
              <a:chOff x="0" y="6524170"/>
              <a:chExt cx="12192000" cy="348343"/>
            </a:xfrm>
          </p:grpSpPr>
          <p:sp>
            <p:nvSpPr>
              <p:cNvPr id="34" name="Rectangle: Rounded Corners 33">
                <a:extLst>
                  <a:ext uri="{FF2B5EF4-FFF2-40B4-BE49-F238E27FC236}">
                    <a16:creationId xmlns:a16="http://schemas.microsoft.com/office/drawing/2014/main" id="{409FEA00-48E4-49D5-BF9B-21710C45C2B0}"/>
                  </a:ext>
                </a:extLst>
              </p:cNvPr>
              <p:cNvSpPr/>
              <p:nvPr/>
            </p:nvSpPr>
            <p:spPr>
              <a:xfrm>
                <a:off x="0" y="6524170"/>
                <a:ext cx="12192000" cy="34834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8C12EDE-A1BD-407E-A559-93C328CCD376}"/>
                  </a:ext>
                </a:extLst>
              </p:cNvPr>
              <p:cNvSpPr/>
              <p:nvPr/>
            </p:nvSpPr>
            <p:spPr>
              <a:xfrm>
                <a:off x="4325938" y="6568849"/>
                <a:ext cx="3540125" cy="2494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All rights reserved © 2024 Pyat 7</a:t>
                </a:r>
              </a:p>
            </p:txBody>
          </p:sp>
        </p:grpSp>
        <p:grpSp>
          <p:nvGrpSpPr>
            <p:cNvPr id="18" name="Group 17">
              <a:extLst>
                <a:ext uri="{FF2B5EF4-FFF2-40B4-BE49-F238E27FC236}">
                  <a16:creationId xmlns:a16="http://schemas.microsoft.com/office/drawing/2014/main" id="{B14ABA6B-0790-4275-95B4-353D16516901}"/>
                </a:ext>
              </a:extLst>
            </p:cNvPr>
            <p:cNvGrpSpPr/>
            <p:nvPr/>
          </p:nvGrpSpPr>
          <p:grpSpPr>
            <a:xfrm>
              <a:off x="9719746" y="6600793"/>
              <a:ext cx="2011656" cy="256480"/>
              <a:chOff x="9719746" y="6600793"/>
              <a:chExt cx="2011656" cy="256480"/>
            </a:xfrm>
          </p:grpSpPr>
          <p:sp>
            <p:nvSpPr>
              <p:cNvPr id="32" name="Rectangle: Rounded Corners 31">
                <a:hlinkClick r:id="" action="ppaction://noaction"/>
                <a:extLst>
                  <a:ext uri="{FF2B5EF4-FFF2-40B4-BE49-F238E27FC236}">
                    <a16:creationId xmlns:a16="http://schemas.microsoft.com/office/drawing/2014/main" id="{54B04D2C-CDDD-4616-9862-2EE33D50B603}"/>
                  </a:ext>
                </a:extLst>
              </p:cNvPr>
              <p:cNvSpPr/>
              <p:nvPr/>
            </p:nvSpPr>
            <p:spPr>
              <a:xfrm>
                <a:off x="9719746" y="6600793"/>
                <a:ext cx="1324470"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Terms and Policy</a:t>
                </a:r>
              </a:p>
            </p:txBody>
          </p:sp>
          <p:sp>
            <p:nvSpPr>
              <p:cNvPr id="33" name="Rectangle: Rounded Corners 32">
                <a:hlinkClick r:id="" action="ppaction://noaction"/>
                <a:extLst>
                  <a:ext uri="{FF2B5EF4-FFF2-40B4-BE49-F238E27FC236}">
                    <a16:creationId xmlns:a16="http://schemas.microsoft.com/office/drawing/2014/main" id="{6372219E-7D09-4030-8F66-BF41EA2F0A2F}"/>
                  </a:ext>
                </a:extLst>
              </p:cNvPr>
              <p:cNvSpPr/>
              <p:nvPr/>
            </p:nvSpPr>
            <p:spPr>
              <a:xfrm>
                <a:off x="11151811" y="6607809"/>
                <a:ext cx="579591"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About</a:t>
                </a:r>
              </a:p>
            </p:txBody>
          </p:sp>
        </p:grpSp>
        <p:grpSp>
          <p:nvGrpSpPr>
            <p:cNvPr id="20" name="Group 19">
              <a:extLst>
                <a:ext uri="{FF2B5EF4-FFF2-40B4-BE49-F238E27FC236}">
                  <a16:creationId xmlns:a16="http://schemas.microsoft.com/office/drawing/2014/main" id="{ECEEB379-2466-4A47-8CF4-BC9B1B11AFCC}"/>
                </a:ext>
              </a:extLst>
            </p:cNvPr>
            <p:cNvGrpSpPr/>
            <p:nvPr/>
          </p:nvGrpSpPr>
          <p:grpSpPr>
            <a:xfrm>
              <a:off x="166789" y="6598734"/>
              <a:ext cx="1599857" cy="230072"/>
              <a:chOff x="166789" y="6598734"/>
              <a:chExt cx="1599857" cy="230072"/>
            </a:xfrm>
          </p:grpSpPr>
          <p:pic>
            <p:nvPicPr>
              <p:cNvPr id="27" name="Picture 26">
                <a:hlinkClick r:id="rId6"/>
                <a:extLst>
                  <a:ext uri="{FF2B5EF4-FFF2-40B4-BE49-F238E27FC236}">
                    <a16:creationId xmlns:a16="http://schemas.microsoft.com/office/drawing/2014/main" id="{4D3C0E84-8E02-4DFB-928B-439B164E97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6789" y="6607839"/>
                <a:ext cx="220967" cy="220967"/>
              </a:xfrm>
              <a:prstGeom prst="rect">
                <a:avLst/>
              </a:prstGeom>
            </p:spPr>
          </p:pic>
          <p:pic>
            <p:nvPicPr>
              <p:cNvPr id="28" name="Picture 27">
                <a:hlinkClick r:id="rId8"/>
                <a:extLst>
                  <a:ext uri="{FF2B5EF4-FFF2-40B4-BE49-F238E27FC236}">
                    <a16:creationId xmlns:a16="http://schemas.microsoft.com/office/drawing/2014/main" id="{9A9EFE71-022F-45BA-A3DF-A8439800F2AB}"/>
                  </a:ext>
                </a:extLst>
              </p:cNvPr>
              <p:cNvPicPr>
                <a:picLocks noChangeAspect="1"/>
              </p:cNvPicPr>
              <p:nvPr/>
            </p:nvPicPr>
            <p:blipFill rotWithShape="1">
              <a:blip r:embed="rId9">
                <a:extLst>
                  <a:ext uri="{28A0092B-C50C-407E-A947-70E740481C1C}">
                    <a14:useLocalDpi xmlns:a14="http://schemas.microsoft.com/office/drawing/2010/main" val="0"/>
                  </a:ext>
                </a:extLst>
              </a:blip>
              <a:srcRect t="14817" b="8315"/>
              <a:stretch/>
            </p:blipFill>
            <p:spPr>
              <a:xfrm>
                <a:off x="506232" y="6628814"/>
                <a:ext cx="259957" cy="199828"/>
              </a:xfrm>
              <a:prstGeom prst="rect">
                <a:avLst/>
              </a:prstGeom>
            </p:spPr>
          </p:pic>
          <p:pic>
            <p:nvPicPr>
              <p:cNvPr id="29" name="Picture 28">
                <a:hlinkClick r:id="rId10"/>
                <a:extLst>
                  <a:ext uri="{FF2B5EF4-FFF2-40B4-BE49-F238E27FC236}">
                    <a16:creationId xmlns:a16="http://schemas.microsoft.com/office/drawing/2014/main" id="{9BB836B5-EECF-43A2-AB03-0A53851946A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8197" y="6613774"/>
                <a:ext cx="199828" cy="199828"/>
              </a:xfrm>
              <a:prstGeom prst="rect">
                <a:avLst/>
              </a:prstGeom>
            </p:spPr>
          </p:pic>
          <p:pic>
            <p:nvPicPr>
              <p:cNvPr id="30" name="Picture 29">
                <a:hlinkClick r:id="rId12"/>
                <a:extLst>
                  <a:ext uri="{FF2B5EF4-FFF2-40B4-BE49-F238E27FC236}">
                    <a16:creationId xmlns:a16="http://schemas.microsoft.com/office/drawing/2014/main" id="{2BB7D960-A7D3-40CF-83BF-942F8EEA8D43}"/>
                  </a:ext>
                </a:extLst>
              </p:cNvPr>
              <p:cNvPicPr>
                <a:picLocks noChangeAspect="1"/>
              </p:cNvPicPr>
              <p:nvPr/>
            </p:nvPicPr>
            <p:blipFill rotWithShape="1">
              <a:blip r:embed="rId13">
                <a:extLst>
                  <a:ext uri="{28A0092B-C50C-407E-A947-70E740481C1C}">
                    <a14:useLocalDpi xmlns:a14="http://schemas.microsoft.com/office/drawing/2010/main" val="0"/>
                  </a:ext>
                </a:extLst>
              </a:blip>
              <a:srcRect l="23697" r="21711"/>
              <a:stretch/>
            </p:blipFill>
            <p:spPr>
              <a:xfrm>
                <a:off x="1224902" y="6634854"/>
                <a:ext cx="177654" cy="178748"/>
              </a:xfrm>
              <a:prstGeom prst="rect">
                <a:avLst/>
              </a:prstGeom>
            </p:spPr>
          </p:pic>
          <p:pic>
            <p:nvPicPr>
              <p:cNvPr id="31" name="Picture 30">
                <a:hlinkClick r:id="rId14"/>
                <a:extLst>
                  <a:ext uri="{FF2B5EF4-FFF2-40B4-BE49-F238E27FC236}">
                    <a16:creationId xmlns:a16="http://schemas.microsoft.com/office/drawing/2014/main" id="{9541C7A7-A0AC-44F1-BF1E-40DCAB56CEF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36738" y="6598734"/>
                <a:ext cx="229908" cy="229908"/>
              </a:xfrm>
              <a:prstGeom prst="rect">
                <a:avLst/>
              </a:prstGeom>
            </p:spPr>
          </p:pic>
        </p:grpSp>
      </p:grpSp>
      <p:sp>
        <p:nvSpPr>
          <p:cNvPr id="59" name="Rectangle: Rounded Corners 58">
            <a:extLst>
              <a:ext uri="{FF2B5EF4-FFF2-40B4-BE49-F238E27FC236}">
                <a16:creationId xmlns:a16="http://schemas.microsoft.com/office/drawing/2014/main" id="{84D677A6-7D54-4E05-B8B5-E04390733031}"/>
              </a:ext>
            </a:extLst>
          </p:cNvPr>
          <p:cNvSpPr/>
          <p:nvPr/>
        </p:nvSpPr>
        <p:spPr>
          <a:xfrm>
            <a:off x="2465998" y="2611903"/>
            <a:ext cx="2326806" cy="3449613"/>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Rounded Corners 59">
            <a:hlinkClick r:id="rId16" action="ppaction://hlinksldjump"/>
            <a:extLst>
              <a:ext uri="{FF2B5EF4-FFF2-40B4-BE49-F238E27FC236}">
                <a16:creationId xmlns:a16="http://schemas.microsoft.com/office/drawing/2014/main" id="{5B5CF52A-0B45-4491-9363-E897D8493776}"/>
              </a:ext>
            </a:extLst>
          </p:cNvPr>
          <p:cNvSpPr/>
          <p:nvPr/>
        </p:nvSpPr>
        <p:spPr>
          <a:xfrm>
            <a:off x="2579633" y="5611858"/>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Delete</a:t>
            </a:r>
          </a:p>
        </p:txBody>
      </p:sp>
      <p:sp>
        <p:nvSpPr>
          <p:cNvPr id="61" name="Rectangle: Rounded Corners 60">
            <a:extLst>
              <a:ext uri="{FF2B5EF4-FFF2-40B4-BE49-F238E27FC236}">
                <a16:creationId xmlns:a16="http://schemas.microsoft.com/office/drawing/2014/main" id="{9DA68820-DCFF-4079-B003-1929D5BA646A}"/>
              </a:ext>
            </a:extLst>
          </p:cNvPr>
          <p:cNvSpPr/>
          <p:nvPr/>
        </p:nvSpPr>
        <p:spPr>
          <a:xfrm>
            <a:off x="2882827" y="4191835"/>
            <a:ext cx="1436737" cy="342258"/>
          </a:xfrm>
          <a:prstGeom prst="round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Steel</a:t>
            </a:r>
          </a:p>
        </p:txBody>
      </p:sp>
      <p:grpSp>
        <p:nvGrpSpPr>
          <p:cNvPr id="63" name="Group 62">
            <a:extLst>
              <a:ext uri="{FF2B5EF4-FFF2-40B4-BE49-F238E27FC236}">
                <a16:creationId xmlns:a16="http://schemas.microsoft.com/office/drawing/2014/main" id="{ED2D68F7-6218-4E3C-8B67-7694501E8311}"/>
              </a:ext>
            </a:extLst>
          </p:cNvPr>
          <p:cNvGrpSpPr/>
          <p:nvPr/>
        </p:nvGrpSpPr>
        <p:grpSpPr>
          <a:xfrm>
            <a:off x="4925485" y="2582150"/>
            <a:ext cx="2314925" cy="3449614"/>
            <a:chOff x="8306870" y="3911689"/>
            <a:chExt cx="1449571" cy="2150160"/>
          </a:xfrm>
        </p:grpSpPr>
        <p:sp>
          <p:nvSpPr>
            <p:cNvPr id="65" name="Rectangle: Rounded Corners 64">
              <a:extLst>
                <a:ext uri="{FF2B5EF4-FFF2-40B4-BE49-F238E27FC236}">
                  <a16:creationId xmlns:a16="http://schemas.microsoft.com/office/drawing/2014/main" id="{2187CD52-3A95-421F-A333-4C5D131A6BB4}"/>
                </a:ext>
              </a:extLst>
            </p:cNvPr>
            <p:cNvSpPr/>
            <p:nvPr/>
          </p:nvSpPr>
          <p:spPr>
            <a:xfrm>
              <a:off x="8306870" y="3911689"/>
              <a:ext cx="1428457" cy="2150160"/>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Rounded Corners 66">
              <a:extLst>
                <a:ext uri="{FF2B5EF4-FFF2-40B4-BE49-F238E27FC236}">
                  <a16:creationId xmlns:a16="http://schemas.microsoft.com/office/drawing/2014/main" id="{B5EDC6BB-7BC8-47EE-8749-FD484D907E25}"/>
                </a:ext>
              </a:extLst>
            </p:cNvPr>
            <p:cNvSpPr/>
            <p:nvPr/>
          </p:nvSpPr>
          <p:spPr>
            <a:xfrm>
              <a:off x="8318720" y="4916091"/>
              <a:ext cx="1437721" cy="250853"/>
            </a:xfrm>
            <a:prstGeom prst="round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Plastic</a:t>
              </a:r>
            </a:p>
          </p:txBody>
        </p:sp>
      </p:grpSp>
      <p:grpSp>
        <p:nvGrpSpPr>
          <p:cNvPr id="69" name="Group 68">
            <a:extLst>
              <a:ext uri="{FF2B5EF4-FFF2-40B4-BE49-F238E27FC236}">
                <a16:creationId xmlns:a16="http://schemas.microsoft.com/office/drawing/2014/main" id="{268DCA23-9DF7-45C7-8CA2-B49F06ECD02C}"/>
              </a:ext>
            </a:extLst>
          </p:cNvPr>
          <p:cNvGrpSpPr/>
          <p:nvPr/>
        </p:nvGrpSpPr>
        <p:grpSpPr>
          <a:xfrm>
            <a:off x="7337830" y="2588528"/>
            <a:ext cx="2297690" cy="3472987"/>
            <a:chOff x="6449936" y="3919884"/>
            <a:chExt cx="1442995" cy="2196137"/>
          </a:xfrm>
        </p:grpSpPr>
        <p:sp>
          <p:nvSpPr>
            <p:cNvPr id="71" name="Rectangle: Rounded Corners 70">
              <a:extLst>
                <a:ext uri="{FF2B5EF4-FFF2-40B4-BE49-F238E27FC236}">
                  <a16:creationId xmlns:a16="http://schemas.microsoft.com/office/drawing/2014/main" id="{20714C8A-30E0-4B6C-8818-43857BB24754}"/>
                </a:ext>
              </a:extLst>
            </p:cNvPr>
            <p:cNvSpPr/>
            <p:nvPr/>
          </p:nvSpPr>
          <p:spPr>
            <a:xfrm>
              <a:off x="6449936" y="3919884"/>
              <a:ext cx="1428457" cy="2196137"/>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Rounded Corners 72">
              <a:extLst>
                <a:ext uri="{FF2B5EF4-FFF2-40B4-BE49-F238E27FC236}">
                  <a16:creationId xmlns:a16="http://schemas.microsoft.com/office/drawing/2014/main" id="{F5A39EFA-5B7B-4C74-99F6-6E862A676561}"/>
                </a:ext>
              </a:extLst>
            </p:cNvPr>
            <p:cNvSpPr/>
            <p:nvPr/>
          </p:nvSpPr>
          <p:spPr>
            <a:xfrm>
              <a:off x="6455210" y="4923969"/>
              <a:ext cx="1437721" cy="250853"/>
            </a:xfrm>
            <a:prstGeom prst="round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Aluminum</a:t>
              </a:r>
            </a:p>
          </p:txBody>
        </p:sp>
      </p:grpSp>
      <p:sp>
        <p:nvSpPr>
          <p:cNvPr id="74" name="Rectangle: Rounded Corners 73">
            <a:hlinkClick r:id="rId17" action="ppaction://hlinksldjump"/>
            <a:extLst>
              <a:ext uri="{FF2B5EF4-FFF2-40B4-BE49-F238E27FC236}">
                <a16:creationId xmlns:a16="http://schemas.microsoft.com/office/drawing/2014/main" id="{59DF5B57-9BEB-4873-98B1-4620FD7ADEDB}"/>
              </a:ext>
            </a:extLst>
          </p:cNvPr>
          <p:cNvSpPr/>
          <p:nvPr/>
        </p:nvSpPr>
        <p:spPr>
          <a:xfrm>
            <a:off x="2891792" y="64008"/>
            <a:ext cx="1731264" cy="49987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Category</a:t>
            </a:r>
          </a:p>
        </p:txBody>
      </p:sp>
      <p:sp>
        <p:nvSpPr>
          <p:cNvPr id="41" name="Rectangle: Rounded Corners 40">
            <a:hlinkClick r:id="rId18" action="ppaction://hlinksldjump"/>
            <a:extLst>
              <a:ext uri="{FF2B5EF4-FFF2-40B4-BE49-F238E27FC236}">
                <a16:creationId xmlns:a16="http://schemas.microsoft.com/office/drawing/2014/main" id="{A6EC0E94-CD27-4CAF-A879-8194C9425951}"/>
              </a:ext>
            </a:extLst>
          </p:cNvPr>
          <p:cNvSpPr/>
          <p:nvPr/>
        </p:nvSpPr>
        <p:spPr>
          <a:xfrm>
            <a:off x="3722477" y="5601244"/>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Edit</a:t>
            </a:r>
          </a:p>
        </p:txBody>
      </p:sp>
      <p:sp>
        <p:nvSpPr>
          <p:cNvPr id="43" name="Rectangle: Rounded Corners 42">
            <a:hlinkClick r:id="rId16" action="ppaction://hlinksldjump"/>
            <a:extLst>
              <a:ext uri="{FF2B5EF4-FFF2-40B4-BE49-F238E27FC236}">
                <a16:creationId xmlns:a16="http://schemas.microsoft.com/office/drawing/2014/main" id="{23A21BBC-DBFE-4E0A-8478-FFAD7F034A6B}"/>
              </a:ext>
            </a:extLst>
          </p:cNvPr>
          <p:cNvSpPr/>
          <p:nvPr/>
        </p:nvSpPr>
        <p:spPr>
          <a:xfrm>
            <a:off x="5018237" y="5605821"/>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Delete</a:t>
            </a:r>
          </a:p>
        </p:txBody>
      </p:sp>
      <p:sp>
        <p:nvSpPr>
          <p:cNvPr id="44" name="Rectangle: Rounded Corners 43">
            <a:hlinkClick r:id="rId19" action="ppaction://hlinksldjump"/>
            <a:extLst>
              <a:ext uri="{FF2B5EF4-FFF2-40B4-BE49-F238E27FC236}">
                <a16:creationId xmlns:a16="http://schemas.microsoft.com/office/drawing/2014/main" id="{F98D8CAD-29AA-4C31-B44B-21F7C5A9C8DB}"/>
              </a:ext>
            </a:extLst>
          </p:cNvPr>
          <p:cNvSpPr/>
          <p:nvPr/>
        </p:nvSpPr>
        <p:spPr>
          <a:xfrm>
            <a:off x="6161081" y="5595207"/>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Edit</a:t>
            </a:r>
          </a:p>
        </p:txBody>
      </p:sp>
      <p:sp>
        <p:nvSpPr>
          <p:cNvPr id="45" name="Rectangle: Rounded Corners 44">
            <a:hlinkClick r:id="rId16" action="ppaction://hlinksldjump"/>
            <a:extLst>
              <a:ext uri="{FF2B5EF4-FFF2-40B4-BE49-F238E27FC236}">
                <a16:creationId xmlns:a16="http://schemas.microsoft.com/office/drawing/2014/main" id="{B7B73212-5AE3-418F-98FB-4528DB4B1E9B}"/>
              </a:ext>
            </a:extLst>
          </p:cNvPr>
          <p:cNvSpPr/>
          <p:nvPr/>
        </p:nvSpPr>
        <p:spPr>
          <a:xfrm>
            <a:off x="7416352" y="5605821"/>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Delete</a:t>
            </a:r>
          </a:p>
        </p:txBody>
      </p:sp>
      <p:sp>
        <p:nvSpPr>
          <p:cNvPr id="46" name="Rectangle: Rounded Corners 45">
            <a:hlinkClick r:id="rId19" action="ppaction://hlinksldjump"/>
            <a:extLst>
              <a:ext uri="{FF2B5EF4-FFF2-40B4-BE49-F238E27FC236}">
                <a16:creationId xmlns:a16="http://schemas.microsoft.com/office/drawing/2014/main" id="{9D596BE9-ED76-4153-8CE1-7C7864184337}"/>
              </a:ext>
            </a:extLst>
          </p:cNvPr>
          <p:cNvSpPr/>
          <p:nvPr/>
        </p:nvSpPr>
        <p:spPr>
          <a:xfrm>
            <a:off x="8559196" y="5595207"/>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Edit</a:t>
            </a:r>
          </a:p>
        </p:txBody>
      </p:sp>
      <p:pic>
        <p:nvPicPr>
          <p:cNvPr id="40" name="Picture 39">
            <a:hlinkClick r:id="" action="ppaction://noaction"/>
            <a:extLst>
              <a:ext uri="{FF2B5EF4-FFF2-40B4-BE49-F238E27FC236}">
                <a16:creationId xmlns:a16="http://schemas.microsoft.com/office/drawing/2014/main" id="{E23A476E-DCA4-4B18-8E87-9607323F1C4A}"/>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790152" y="2866899"/>
            <a:ext cx="1703983" cy="1450976"/>
          </a:xfrm>
          <a:prstGeom prst="rect">
            <a:avLst/>
          </a:prstGeom>
        </p:spPr>
      </p:pic>
      <p:pic>
        <p:nvPicPr>
          <p:cNvPr id="48" name="Picture 47">
            <a:hlinkClick r:id="" action="ppaction://noaction"/>
            <a:extLst>
              <a:ext uri="{FF2B5EF4-FFF2-40B4-BE49-F238E27FC236}">
                <a16:creationId xmlns:a16="http://schemas.microsoft.com/office/drawing/2014/main" id="{259A1C08-09CA-4689-8B6B-F1A5DDCA4563}"/>
              </a:ext>
            </a:extLst>
          </p:cNvPr>
          <p:cNvPicPr>
            <a:picLocks noChangeAspect="1"/>
          </p:cNvPicPr>
          <p:nvPr/>
        </p:nvPicPr>
        <p:blipFill rotWithShape="1">
          <a:blip r:embed="rId21">
            <a:extLst>
              <a:ext uri="{28A0092B-C50C-407E-A947-70E740481C1C}">
                <a14:useLocalDpi xmlns:a14="http://schemas.microsoft.com/office/drawing/2010/main" val="0"/>
              </a:ext>
            </a:extLst>
          </a:blip>
          <a:srcRect t="31583" b="45496"/>
          <a:stretch/>
        </p:blipFill>
        <p:spPr>
          <a:xfrm>
            <a:off x="5165931" y="3322311"/>
            <a:ext cx="1800309" cy="553914"/>
          </a:xfrm>
          <a:prstGeom prst="rect">
            <a:avLst/>
          </a:prstGeom>
        </p:spPr>
      </p:pic>
      <p:pic>
        <p:nvPicPr>
          <p:cNvPr id="50" name="Picture 49">
            <a:hlinkClick r:id="" action="ppaction://noaction"/>
            <a:extLst>
              <a:ext uri="{FF2B5EF4-FFF2-40B4-BE49-F238E27FC236}">
                <a16:creationId xmlns:a16="http://schemas.microsoft.com/office/drawing/2014/main" id="{C68DF1BB-6F02-4B0D-82FE-1C92B42097D0}"/>
              </a:ext>
            </a:extLst>
          </p:cNvPr>
          <p:cNvPicPr>
            <a:picLocks noChangeAspect="1"/>
          </p:cNvPicPr>
          <p:nvPr/>
        </p:nvPicPr>
        <p:blipFill rotWithShape="1">
          <a:blip r:embed="rId22">
            <a:extLst>
              <a:ext uri="{28A0092B-C50C-407E-A947-70E740481C1C}">
                <a14:useLocalDpi xmlns:a14="http://schemas.microsoft.com/office/drawing/2010/main" val="0"/>
              </a:ext>
            </a:extLst>
          </a:blip>
          <a:srcRect t="24148" b="20455"/>
          <a:stretch/>
        </p:blipFill>
        <p:spPr>
          <a:xfrm>
            <a:off x="7661690" y="3124885"/>
            <a:ext cx="1796983" cy="981630"/>
          </a:xfrm>
          <a:prstGeom prst="rect">
            <a:avLst/>
          </a:prstGeom>
        </p:spPr>
      </p:pic>
      <p:sp>
        <p:nvSpPr>
          <p:cNvPr id="57" name="Speech Bubble: Rectangle 56">
            <a:hlinkClick r:id="rId23" action="ppaction://hlinksldjump"/>
            <a:extLst>
              <a:ext uri="{FF2B5EF4-FFF2-40B4-BE49-F238E27FC236}">
                <a16:creationId xmlns:a16="http://schemas.microsoft.com/office/drawing/2014/main" id="{69EAA718-ACEF-4073-B381-DB16BF6C1BA5}"/>
              </a:ext>
            </a:extLst>
          </p:cNvPr>
          <p:cNvSpPr/>
          <p:nvPr/>
        </p:nvSpPr>
        <p:spPr>
          <a:xfrm>
            <a:off x="3473483" y="2642258"/>
            <a:ext cx="311836" cy="251097"/>
          </a:xfrm>
          <a:prstGeom prst="wedgeRectCallout">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8A2A03FE-29FF-4FBF-8D71-C4868A5907C0}"/>
              </a:ext>
            </a:extLst>
          </p:cNvPr>
          <p:cNvGrpSpPr/>
          <p:nvPr/>
        </p:nvGrpSpPr>
        <p:grpSpPr>
          <a:xfrm>
            <a:off x="2579633" y="4575550"/>
            <a:ext cx="828823" cy="247340"/>
            <a:chOff x="2579633" y="4575550"/>
            <a:chExt cx="828823" cy="247340"/>
          </a:xfrm>
        </p:grpSpPr>
        <p:pic>
          <p:nvPicPr>
            <p:cNvPr id="90" name="Graphic 89" descr="Star">
              <a:extLst>
                <a:ext uri="{FF2B5EF4-FFF2-40B4-BE49-F238E27FC236}">
                  <a16:creationId xmlns:a16="http://schemas.microsoft.com/office/drawing/2014/main" id="{B6C0957D-39A9-4447-8233-077846ED4632}"/>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579633" y="4575550"/>
              <a:ext cx="242763" cy="242763"/>
            </a:xfrm>
            <a:prstGeom prst="rect">
              <a:avLst/>
            </a:prstGeom>
          </p:spPr>
        </p:pic>
        <p:pic>
          <p:nvPicPr>
            <p:cNvPr id="91" name="Graphic 90" descr="Star">
              <a:extLst>
                <a:ext uri="{FF2B5EF4-FFF2-40B4-BE49-F238E27FC236}">
                  <a16:creationId xmlns:a16="http://schemas.microsoft.com/office/drawing/2014/main" id="{065B7B34-59FC-414B-9DB2-E41F25A7D78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774205" y="4577999"/>
              <a:ext cx="242763" cy="242763"/>
            </a:xfrm>
            <a:prstGeom prst="rect">
              <a:avLst/>
            </a:prstGeom>
          </p:spPr>
        </p:pic>
        <p:pic>
          <p:nvPicPr>
            <p:cNvPr id="92" name="Graphic 91" descr="Star">
              <a:extLst>
                <a:ext uri="{FF2B5EF4-FFF2-40B4-BE49-F238E27FC236}">
                  <a16:creationId xmlns:a16="http://schemas.microsoft.com/office/drawing/2014/main" id="{0E785294-F580-42AC-87E6-58B1803B082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971121" y="4577678"/>
              <a:ext cx="242763" cy="242763"/>
            </a:xfrm>
            <a:prstGeom prst="rect">
              <a:avLst/>
            </a:prstGeom>
          </p:spPr>
        </p:pic>
        <p:pic>
          <p:nvPicPr>
            <p:cNvPr id="93" name="Graphic 92" descr="Star">
              <a:extLst>
                <a:ext uri="{FF2B5EF4-FFF2-40B4-BE49-F238E27FC236}">
                  <a16:creationId xmlns:a16="http://schemas.microsoft.com/office/drawing/2014/main" id="{DD0ECDBE-045D-4488-BE58-750EE024D038}"/>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3165693" y="4580127"/>
              <a:ext cx="242763" cy="242763"/>
            </a:xfrm>
            <a:prstGeom prst="rect">
              <a:avLst/>
            </a:prstGeom>
          </p:spPr>
        </p:pic>
      </p:grpSp>
      <p:sp>
        <p:nvSpPr>
          <p:cNvPr id="94" name="Rectangle 93">
            <a:extLst>
              <a:ext uri="{FF2B5EF4-FFF2-40B4-BE49-F238E27FC236}">
                <a16:creationId xmlns:a16="http://schemas.microsoft.com/office/drawing/2014/main" id="{DCCBC326-D2E8-4264-8F70-756FEAD0DF5F}"/>
              </a:ext>
            </a:extLst>
          </p:cNvPr>
          <p:cNvSpPr/>
          <p:nvPr/>
        </p:nvSpPr>
        <p:spPr>
          <a:xfrm>
            <a:off x="3275516" y="4564213"/>
            <a:ext cx="1434146" cy="35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Mark234 and 1.3k others</a:t>
            </a:r>
          </a:p>
        </p:txBody>
      </p:sp>
      <p:grpSp>
        <p:nvGrpSpPr>
          <p:cNvPr id="95" name="Group 94">
            <a:extLst>
              <a:ext uri="{FF2B5EF4-FFF2-40B4-BE49-F238E27FC236}">
                <a16:creationId xmlns:a16="http://schemas.microsoft.com/office/drawing/2014/main" id="{B0AA74A2-F269-48C1-8CAA-478F2B741B95}"/>
              </a:ext>
            </a:extLst>
          </p:cNvPr>
          <p:cNvGrpSpPr/>
          <p:nvPr/>
        </p:nvGrpSpPr>
        <p:grpSpPr>
          <a:xfrm>
            <a:off x="5015962" y="4569962"/>
            <a:ext cx="828823" cy="247340"/>
            <a:chOff x="2579633" y="4575550"/>
            <a:chExt cx="828823" cy="247340"/>
          </a:xfrm>
        </p:grpSpPr>
        <p:pic>
          <p:nvPicPr>
            <p:cNvPr id="96" name="Graphic 95" descr="Star">
              <a:extLst>
                <a:ext uri="{FF2B5EF4-FFF2-40B4-BE49-F238E27FC236}">
                  <a16:creationId xmlns:a16="http://schemas.microsoft.com/office/drawing/2014/main" id="{4E3274D2-7ACE-4465-B863-1F27787C9509}"/>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579633" y="4575550"/>
              <a:ext cx="242763" cy="242763"/>
            </a:xfrm>
            <a:prstGeom prst="rect">
              <a:avLst/>
            </a:prstGeom>
          </p:spPr>
        </p:pic>
        <p:pic>
          <p:nvPicPr>
            <p:cNvPr id="97" name="Graphic 96" descr="Star">
              <a:extLst>
                <a:ext uri="{FF2B5EF4-FFF2-40B4-BE49-F238E27FC236}">
                  <a16:creationId xmlns:a16="http://schemas.microsoft.com/office/drawing/2014/main" id="{1D185202-B3B2-4ADD-A02C-10F7AEE21D4B}"/>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774205" y="4577999"/>
              <a:ext cx="242763" cy="242763"/>
            </a:xfrm>
            <a:prstGeom prst="rect">
              <a:avLst/>
            </a:prstGeom>
          </p:spPr>
        </p:pic>
        <p:pic>
          <p:nvPicPr>
            <p:cNvPr id="98" name="Graphic 97" descr="Star">
              <a:extLst>
                <a:ext uri="{FF2B5EF4-FFF2-40B4-BE49-F238E27FC236}">
                  <a16:creationId xmlns:a16="http://schemas.microsoft.com/office/drawing/2014/main" id="{F3E8FDED-03B7-4046-BADD-8D483C55324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971121" y="4577678"/>
              <a:ext cx="242763" cy="242763"/>
            </a:xfrm>
            <a:prstGeom prst="rect">
              <a:avLst/>
            </a:prstGeom>
          </p:spPr>
        </p:pic>
        <p:pic>
          <p:nvPicPr>
            <p:cNvPr id="99" name="Graphic 98" descr="Star">
              <a:extLst>
                <a:ext uri="{FF2B5EF4-FFF2-40B4-BE49-F238E27FC236}">
                  <a16:creationId xmlns:a16="http://schemas.microsoft.com/office/drawing/2014/main" id="{DF96E7D5-C11B-4EA9-A3C3-63AB49BD8790}"/>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3165693" y="4580127"/>
              <a:ext cx="242763" cy="242763"/>
            </a:xfrm>
            <a:prstGeom prst="rect">
              <a:avLst/>
            </a:prstGeom>
          </p:spPr>
        </p:pic>
      </p:grpSp>
      <p:sp>
        <p:nvSpPr>
          <p:cNvPr id="100" name="Rectangle 99">
            <a:extLst>
              <a:ext uri="{FF2B5EF4-FFF2-40B4-BE49-F238E27FC236}">
                <a16:creationId xmlns:a16="http://schemas.microsoft.com/office/drawing/2014/main" id="{21252681-5AEE-428B-8164-AB446090F257}"/>
              </a:ext>
            </a:extLst>
          </p:cNvPr>
          <p:cNvSpPr/>
          <p:nvPr/>
        </p:nvSpPr>
        <p:spPr>
          <a:xfrm>
            <a:off x="5740896" y="4564115"/>
            <a:ext cx="1434146" cy="35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Mark234 and 1.3k others</a:t>
            </a:r>
          </a:p>
        </p:txBody>
      </p:sp>
      <p:grpSp>
        <p:nvGrpSpPr>
          <p:cNvPr id="101" name="Group 100">
            <a:extLst>
              <a:ext uri="{FF2B5EF4-FFF2-40B4-BE49-F238E27FC236}">
                <a16:creationId xmlns:a16="http://schemas.microsoft.com/office/drawing/2014/main" id="{5D1A0995-4097-48BE-8DF2-65AE76B7A7BE}"/>
              </a:ext>
            </a:extLst>
          </p:cNvPr>
          <p:cNvGrpSpPr/>
          <p:nvPr/>
        </p:nvGrpSpPr>
        <p:grpSpPr>
          <a:xfrm>
            <a:off x="7468817" y="4565385"/>
            <a:ext cx="828823" cy="247340"/>
            <a:chOff x="2579633" y="4575550"/>
            <a:chExt cx="828823" cy="247340"/>
          </a:xfrm>
        </p:grpSpPr>
        <p:pic>
          <p:nvPicPr>
            <p:cNvPr id="102" name="Graphic 101" descr="Star">
              <a:extLst>
                <a:ext uri="{FF2B5EF4-FFF2-40B4-BE49-F238E27FC236}">
                  <a16:creationId xmlns:a16="http://schemas.microsoft.com/office/drawing/2014/main" id="{47E897AB-8D17-42EA-B653-6CC8875062CA}"/>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579633" y="4575550"/>
              <a:ext cx="242763" cy="242763"/>
            </a:xfrm>
            <a:prstGeom prst="rect">
              <a:avLst/>
            </a:prstGeom>
          </p:spPr>
        </p:pic>
        <p:pic>
          <p:nvPicPr>
            <p:cNvPr id="103" name="Graphic 102" descr="Star">
              <a:extLst>
                <a:ext uri="{FF2B5EF4-FFF2-40B4-BE49-F238E27FC236}">
                  <a16:creationId xmlns:a16="http://schemas.microsoft.com/office/drawing/2014/main" id="{740EEB23-EEEA-4DF5-90E2-28F5B7AB6F52}"/>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774205" y="4577999"/>
              <a:ext cx="242763" cy="242763"/>
            </a:xfrm>
            <a:prstGeom prst="rect">
              <a:avLst/>
            </a:prstGeom>
          </p:spPr>
        </p:pic>
        <p:pic>
          <p:nvPicPr>
            <p:cNvPr id="104" name="Graphic 103" descr="Star">
              <a:extLst>
                <a:ext uri="{FF2B5EF4-FFF2-40B4-BE49-F238E27FC236}">
                  <a16:creationId xmlns:a16="http://schemas.microsoft.com/office/drawing/2014/main" id="{47B1B555-CAFE-4C41-8E99-FC08DB11924A}"/>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971121" y="4577678"/>
              <a:ext cx="242763" cy="242763"/>
            </a:xfrm>
            <a:prstGeom prst="rect">
              <a:avLst/>
            </a:prstGeom>
          </p:spPr>
        </p:pic>
        <p:pic>
          <p:nvPicPr>
            <p:cNvPr id="105" name="Graphic 104" descr="Star">
              <a:extLst>
                <a:ext uri="{FF2B5EF4-FFF2-40B4-BE49-F238E27FC236}">
                  <a16:creationId xmlns:a16="http://schemas.microsoft.com/office/drawing/2014/main" id="{733F2880-3EA5-4F19-AD66-525B16B128F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3165693" y="4580127"/>
              <a:ext cx="242763" cy="242763"/>
            </a:xfrm>
            <a:prstGeom prst="rect">
              <a:avLst/>
            </a:prstGeom>
          </p:spPr>
        </p:pic>
      </p:grpSp>
      <p:sp>
        <p:nvSpPr>
          <p:cNvPr id="106" name="Rectangle 105">
            <a:extLst>
              <a:ext uri="{FF2B5EF4-FFF2-40B4-BE49-F238E27FC236}">
                <a16:creationId xmlns:a16="http://schemas.microsoft.com/office/drawing/2014/main" id="{0479EBB3-5905-43A4-9971-17B803EBEC9B}"/>
              </a:ext>
            </a:extLst>
          </p:cNvPr>
          <p:cNvSpPr/>
          <p:nvPr/>
        </p:nvSpPr>
        <p:spPr>
          <a:xfrm>
            <a:off x="8176258" y="4555679"/>
            <a:ext cx="1434146" cy="35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Mark234 and 1.3k others</a:t>
            </a:r>
          </a:p>
        </p:txBody>
      </p:sp>
      <p:sp>
        <p:nvSpPr>
          <p:cNvPr id="107" name="Speech Bubble: Rectangle 106">
            <a:hlinkClick r:id="rId23" action="ppaction://hlinksldjump"/>
            <a:extLst>
              <a:ext uri="{FF2B5EF4-FFF2-40B4-BE49-F238E27FC236}">
                <a16:creationId xmlns:a16="http://schemas.microsoft.com/office/drawing/2014/main" id="{4189E43C-CE38-4D25-9F10-11761F820F91}"/>
              </a:ext>
            </a:extLst>
          </p:cNvPr>
          <p:cNvSpPr/>
          <p:nvPr/>
        </p:nvSpPr>
        <p:spPr>
          <a:xfrm>
            <a:off x="5977121" y="2642257"/>
            <a:ext cx="311836" cy="251097"/>
          </a:xfrm>
          <a:prstGeom prst="wedgeRectCallout">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Speech Bubble: Rectangle 107">
            <a:hlinkClick r:id="rId23" action="ppaction://hlinksldjump"/>
            <a:extLst>
              <a:ext uri="{FF2B5EF4-FFF2-40B4-BE49-F238E27FC236}">
                <a16:creationId xmlns:a16="http://schemas.microsoft.com/office/drawing/2014/main" id="{447586C3-FB4E-490C-8791-DB73EAF5D95E}"/>
              </a:ext>
            </a:extLst>
          </p:cNvPr>
          <p:cNvSpPr/>
          <p:nvPr/>
        </p:nvSpPr>
        <p:spPr>
          <a:xfrm>
            <a:off x="8326556" y="2619843"/>
            <a:ext cx="311836" cy="251097"/>
          </a:xfrm>
          <a:prstGeom prst="wedgeRectCallout">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hlinkClick r:id="rId18" action="ppaction://hlinksldjump"/>
            <a:extLst>
              <a:ext uri="{FF2B5EF4-FFF2-40B4-BE49-F238E27FC236}">
                <a16:creationId xmlns:a16="http://schemas.microsoft.com/office/drawing/2014/main" id="{8B3E8561-B376-43F3-9AD0-CC05BF3CE0E5}"/>
              </a:ext>
            </a:extLst>
          </p:cNvPr>
          <p:cNvSpPr/>
          <p:nvPr/>
        </p:nvSpPr>
        <p:spPr>
          <a:xfrm>
            <a:off x="2579629" y="5123655"/>
            <a:ext cx="1001890" cy="190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accent1"/>
                </a:solidFill>
                <a:latin typeface="Arial" panose="020B0604020202020204" pitchFamily="34" charset="0"/>
                <a:cs typeface="Arial" panose="020B0604020202020204" pitchFamily="34" charset="0"/>
              </a:rPr>
              <a:t>Description</a:t>
            </a:r>
          </a:p>
        </p:txBody>
      </p:sp>
      <p:sp>
        <p:nvSpPr>
          <p:cNvPr id="66" name="Rectangle 65">
            <a:hlinkClick r:id="rId19" action="ppaction://hlinksldjump"/>
            <a:extLst>
              <a:ext uri="{FF2B5EF4-FFF2-40B4-BE49-F238E27FC236}">
                <a16:creationId xmlns:a16="http://schemas.microsoft.com/office/drawing/2014/main" id="{0701E51C-047E-4B46-900B-07C2C4B09119}"/>
              </a:ext>
            </a:extLst>
          </p:cNvPr>
          <p:cNvSpPr/>
          <p:nvPr/>
        </p:nvSpPr>
        <p:spPr>
          <a:xfrm>
            <a:off x="5064195" y="5123655"/>
            <a:ext cx="1001890" cy="190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accent1"/>
                </a:solidFill>
                <a:latin typeface="Arial" panose="020B0604020202020204" pitchFamily="34" charset="0"/>
                <a:cs typeface="Arial" panose="020B0604020202020204" pitchFamily="34" charset="0"/>
              </a:rPr>
              <a:t>Description</a:t>
            </a:r>
          </a:p>
        </p:txBody>
      </p:sp>
      <p:sp>
        <p:nvSpPr>
          <p:cNvPr id="68" name="Rectangle 67">
            <a:hlinkClick r:id="rId26" action="ppaction://hlinksldjump"/>
            <a:extLst>
              <a:ext uri="{FF2B5EF4-FFF2-40B4-BE49-F238E27FC236}">
                <a16:creationId xmlns:a16="http://schemas.microsoft.com/office/drawing/2014/main" id="{252FBC59-83B6-440D-B108-D5F1893F6CCA}"/>
              </a:ext>
            </a:extLst>
          </p:cNvPr>
          <p:cNvSpPr/>
          <p:nvPr/>
        </p:nvSpPr>
        <p:spPr>
          <a:xfrm>
            <a:off x="7505668" y="5130404"/>
            <a:ext cx="1001890" cy="190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accent1"/>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4290318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24EF284D-AD7E-45FD-A7D7-BAD322B15E3C}"/>
              </a:ext>
            </a:extLst>
          </p:cNvPr>
          <p:cNvSpPr/>
          <p:nvPr/>
        </p:nvSpPr>
        <p:spPr>
          <a:xfrm>
            <a:off x="-2" y="612776"/>
            <a:ext cx="12192000" cy="5896154"/>
          </a:xfrm>
          <a:prstGeom prst="rect">
            <a:avLst/>
          </a:prstGeom>
          <a:solidFill>
            <a:srgbClr val="000000">
              <a:alpha val="41961"/>
            </a:srgbClr>
          </a:solidFill>
          <a:ln>
            <a:noFill/>
          </a:ln>
          <a:effectLst>
            <a:reflection blurRad="6350" stA="50000" endA="300" endPos="90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8ED8A8E8-8D93-4868-8EA3-ADD260D94BA7}"/>
              </a:ext>
            </a:extLst>
          </p:cNvPr>
          <p:cNvGrpSpPr/>
          <p:nvPr/>
        </p:nvGrpSpPr>
        <p:grpSpPr>
          <a:xfrm>
            <a:off x="0" y="-3175"/>
            <a:ext cx="12192000" cy="646176"/>
            <a:chOff x="0" y="-3175"/>
            <a:chExt cx="12192000" cy="646176"/>
          </a:xfrm>
        </p:grpSpPr>
        <p:sp>
          <p:nvSpPr>
            <p:cNvPr id="7" name="Rectangle: Rounded Corners 6">
              <a:extLst>
                <a:ext uri="{FF2B5EF4-FFF2-40B4-BE49-F238E27FC236}">
                  <a16:creationId xmlns:a16="http://schemas.microsoft.com/office/drawing/2014/main" id="{160BB453-C5CB-D0A5-20B6-BD73D049264A}"/>
                </a:ext>
              </a:extLst>
            </p:cNvPr>
            <p:cNvSpPr/>
            <p:nvPr/>
          </p:nvSpPr>
          <p:spPr>
            <a:xfrm>
              <a:off x="0" y="-3175"/>
              <a:ext cx="12192000" cy="646176"/>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hlinkClick r:id="" action="ppaction://noaction"/>
              <a:extLst>
                <a:ext uri="{FF2B5EF4-FFF2-40B4-BE49-F238E27FC236}">
                  <a16:creationId xmlns:a16="http://schemas.microsoft.com/office/drawing/2014/main" id="{973DEC24-0CC9-F775-EC75-691928941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3632" y="64008"/>
              <a:ext cx="499872" cy="499872"/>
            </a:xfrm>
            <a:prstGeom prst="rect">
              <a:avLst/>
            </a:prstGeom>
          </p:spPr>
        </p:pic>
      </p:grpSp>
      <p:sp>
        <p:nvSpPr>
          <p:cNvPr id="22" name="Rectangle: Rounded Corners 21">
            <a:extLst>
              <a:ext uri="{FF2B5EF4-FFF2-40B4-BE49-F238E27FC236}">
                <a16:creationId xmlns:a16="http://schemas.microsoft.com/office/drawing/2014/main" id="{7B68CB9A-0B53-4FF7-9013-B9464D3619C2}"/>
              </a:ext>
            </a:extLst>
          </p:cNvPr>
          <p:cNvSpPr/>
          <p:nvPr/>
        </p:nvSpPr>
        <p:spPr>
          <a:xfrm>
            <a:off x="194570" y="1910859"/>
            <a:ext cx="11838934" cy="4521998"/>
          </a:xfrm>
          <a:prstGeom prst="roundRect">
            <a:avLst/>
          </a:prstGeom>
          <a:solidFill>
            <a:schemeClr val="tx1">
              <a:lumMod val="75000"/>
              <a:lumOff val="2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Rounded Corners 25">
            <a:hlinkClick r:id="rId4" action="ppaction://hlinksldjump"/>
            <a:extLst>
              <a:ext uri="{FF2B5EF4-FFF2-40B4-BE49-F238E27FC236}">
                <a16:creationId xmlns:a16="http://schemas.microsoft.com/office/drawing/2014/main" id="{B7E31600-594D-4858-8BD3-6B4672A54815}"/>
              </a:ext>
            </a:extLst>
          </p:cNvPr>
          <p:cNvSpPr/>
          <p:nvPr/>
        </p:nvSpPr>
        <p:spPr>
          <a:xfrm>
            <a:off x="194570" y="51816"/>
            <a:ext cx="1837430" cy="499872"/>
          </a:xfrm>
          <a:prstGeom prst="roundRect">
            <a:avLst/>
          </a:prstGeom>
          <a:noFill/>
        </p:spPr>
        <p:style>
          <a:lnRef idx="0">
            <a:schemeClr val="dk1"/>
          </a:lnRef>
          <a:fillRef idx="3">
            <a:schemeClr val="dk1"/>
          </a:fillRef>
          <a:effectRef idx="3">
            <a:schemeClr val="dk1"/>
          </a:effectRef>
          <a:fontRef idx="minor">
            <a:schemeClr val="lt1"/>
          </a:fontRef>
        </p:style>
        <p:txBody>
          <a:bodyPr rtlCol="0" anchor="ctr"/>
          <a:lstStyle/>
          <a:p>
            <a:pPr algn="ctr"/>
            <a:r>
              <a:rPr lang="en-US" dirty="0">
                <a:latin typeface="Algerian" panose="04020705040A02060702" pitchFamily="82" charset="0"/>
                <a:cs typeface="Arial" panose="020B0604020202020204" pitchFamily="34" charset="0"/>
              </a:rPr>
              <a:t>Admin</a:t>
            </a:r>
          </a:p>
        </p:txBody>
      </p:sp>
      <p:sp>
        <p:nvSpPr>
          <p:cNvPr id="15" name="Rectangle: Rounded Corners 14">
            <a:hlinkClick r:id="rId5" action="ppaction://hlinksldjump"/>
            <a:extLst>
              <a:ext uri="{FF2B5EF4-FFF2-40B4-BE49-F238E27FC236}">
                <a16:creationId xmlns:a16="http://schemas.microsoft.com/office/drawing/2014/main" id="{008ABFA6-0212-42FA-96F0-5707626E9E45}"/>
              </a:ext>
            </a:extLst>
          </p:cNvPr>
          <p:cNvSpPr/>
          <p:nvPr/>
        </p:nvSpPr>
        <p:spPr>
          <a:xfrm>
            <a:off x="1032568" y="796483"/>
            <a:ext cx="10126863" cy="960894"/>
          </a:xfrm>
          <a:prstGeom prst="round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atin typeface="Arial" panose="020B0604020202020204" pitchFamily="34" charset="0"/>
                <a:cs typeface="Arial" panose="020B0604020202020204" pitchFamily="34" charset="0"/>
              </a:rPr>
              <a:t>Marker</a:t>
            </a:r>
            <a:endParaRPr lang="en-US" sz="1200" b="1" u="sng" dirty="0">
              <a:solidFill>
                <a:schemeClr val="accent1"/>
              </a:solidFill>
              <a:latin typeface="Arial" panose="020B0604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20B6F0C1-7D76-46A6-A91C-6C10CA115DC6}"/>
              </a:ext>
            </a:extLst>
          </p:cNvPr>
          <p:cNvGrpSpPr/>
          <p:nvPr/>
        </p:nvGrpSpPr>
        <p:grpSpPr>
          <a:xfrm>
            <a:off x="0" y="6524170"/>
            <a:ext cx="12192000" cy="348343"/>
            <a:chOff x="0" y="6524170"/>
            <a:chExt cx="12192000" cy="348343"/>
          </a:xfrm>
        </p:grpSpPr>
        <p:grpSp>
          <p:nvGrpSpPr>
            <p:cNvPr id="17" name="Group 16">
              <a:extLst>
                <a:ext uri="{FF2B5EF4-FFF2-40B4-BE49-F238E27FC236}">
                  <a16:creationId xmlns:a16="http://schemas.microsoft.com/office/drawing/2014/main" id="{A5006828-737E-42AA-AB11-F67F6C63B65B}"/>
                </a:ext>
              </a:extLst>
            </p:cNvPr>
            <p:cNvGrpSpPr/>
            <p:nvPr/>
          </p:nvGrpSpPr>
          <p:grpSpPr>
            <a:xfrm>
              <a:off x="0" y="6524170"/>
              <a:ext cx="12192000" cy="348343"/>
              <a:chOff x="0" y="6524170"/>
              <a:chExt cx="12192000" cy="348343"/>
            </a:xfrm>
          </p:grpSpPr>
          <p:sp>
            <p:nvSpPr>
              <p:cNvPr id="34" name="Rectangle: Rounded Corners 33">
                <a:extLst>
                  <a:ext uri="{FF2B5EF4-FFF2-40B4-BE49-F238E27FC236}">
                    <a16:creationId xmlns:a16="http://schemas.microsoft.com/office/drawing/2014/main" id="{409FEA00-48E4-49D5-BF9B-21710C45C2B0}"/>
                  </a:ext>
                </a:extLst>
              </p:cNvPr>
              <p:cNvSpPr/>
              <p:nvPr/>
            </p:nvSpPr>
            <p:spPr>
              <a:xfrm>
                <a:off x="0" y="6524170"/>
                <a:ext cx="12192000" cy="34834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8C12EDE-A1BD-407E-A559-93C328CCD376}"/>
                  </a:ext>
                </a:extLst>
              </p:cNvPr>
              <p:cNvSpPr/>
              <p:nvPr/>
            </p:nvSpPr>
            <p:spPr>
              <a:xfrm>
                <a:off x="4325938" y="6568849"/>
                <a:ext cx="3540125" cy="2494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All rights reserved © 2024 Pyat 7</a:t>
                </a:r>
              </a:p>
            </p:txBody>
          </p:sp>
        </p:grpSp>
        <p:grpSp>
          <p:nvGrpSpPr>
            <p:cNvPr id="18" name="Group 17">
              <a:extLst>
                <a:ext uri="{FF2B5EF4-FFF2-40B4-BE49-F238E27FC236}">
                  <a16:creationId xmlns:a16="http://schemas.microsoft.com/office/drawing/2014/main" id="{B14ABA6B-0790-4275-95B4-353D16516901}"/>
                </a:ext>
              </a:extLst>
            </p:cNvPr>
            <p:cNvGrpSpPr/>
            <p:nvPr/>
          </p:nvGrpSpPr>
          <p:grpSpPr>
            <a:xfrm>
              <a:off x="9719746" y="6600793"/>
              <a:ext cx="2011656" cy="256480"/>
              <a:chOff x="9719746" y="6600793"/>
              <a:chExt cx="2011656" cy="256480"/>
            </a:xfrm>
          </p:grpSpPr>
          <p:sp>
            <p:nvSpPr>
              <p:cNvPr id="32" name="Rectangle: Rounded Corners 31">
                <a:hlinkClick r:id="" action="ppaction://noaction"/>
                <a:extLst>
                  <a:ext uri="{FF2B5EF4-FFF2-40B4-BE49-F238E27FC236}">
                    <a16:creationId xmlns:a16="http://schemas.microsoft.com/office/drawing/2014/main" id="{54B04D2C-CDDD-4616-9862-2EE33D50B603}"/>
                  </a:ext>
                </a:extLst>
              </p:cNvPr>
              <p:cNvSpPr/>
              <p:nvPr/>
            </p:nvSpPr>
            <p:spPr>
              <a:xfrm>
                <a:off x="9719746" y="6600793"/>
                <a:ext cx="1324470"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Terms and Policy</a:t>
                </a:r>
              </a:p>
            </p:txBody>
          </p:sp>
          <p:sp>
            <p:nvSpPr>
              <p:cNvPr id="33" name="Rectangle: Rounded Corners 32">
                <a:hlinkClick r:id="" action="ppaction://noaction"/>
                <a:extLst>
                  <a:ext uri="{FF2B5EF4-FFF2-40B4-BE49-F238E27FC236}">
                    <a16:creationId xmlns:a16="http://schemas.microsoft.com/office/drawing/2014/main" id="{6372219E-7D09-4030-8F66-BF41EA2F0A2F}"/>
                  </a:ext>
                </a:extLst>
              </p:cNvPr>
              <p:cNvSpPr/>
              <p:nvPr/>
            </p:nvSpPr>
            <p:spPr>
              <a:xfrm>
                <a:off x="11151811" y="6607809"/>
                <a:ext cx="579591"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About</a:t>
                </a:r>
              </a:p>
            </p:txBody>
          </p:sp>
        </p:grpSp>
        <p:grpSp>
          <p:nvGrpSpPr>
            <p:cNvPr id="20" name="Group 19">
              <a:extLst>
                <a:ext uri="{FF2B5EF4-FFF2-40B4-BE49-F238E27FC236}">
                  <a16:creationId xmlns:a16="http://schemas.microsoft.com/office/drawing/2014/main" id="{ECEEB379-2466-4A47-8CF4-BC9B1B11AFCC}"/>
                </a:ext>
              </a:extLst>
            </p:cNvPr>
            <p:cNvGrpSpPr/>
            <p:nvPr/>
          </p:nvGrpSpPr>
          <p:grpSpPr>
            <a:xfrm>
              <a:off x="166789" y="6598734"/>
              <a:ext cx="1599857" cy="230072"/>
              <a:chOff x="166789" y="6598734"/>
              <a:chExt cx="1599857" cy="230072"/>
            </a:xfrm>
          </p:grpSpPr>
          <p:pic>
            <p:nvPicPr>
              <p:cNvPr id="27" name="Picture 26">
                <a:hlinkClick r:id="rId6"/>
                <a:extLst>
                  <a:ext uri="{FF2B5EF4-FFF2-40B4-BE49-F238E27FC236}">
                    <a16:creationId xmlns:a16="http://schemas.microsoft.com/office/drawing/2014/main" id="{4D3C0E84-8E02-4DFB-928B-439B164E97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6789" y="6607839"/>
                <a:ext cx="220967" cy="220967"/>
              </a:xfrm>
              <a:prstGeom prst="rect">
                <a:avLst/>
              </a:prstGeom>
            </p:spPr>
          </p:pic>
          <p:pic>
            <p:nvPicPr>
              <p:cNvPr id="28" name="Picture 27">
                <a:hlinkClick r:id="rId8"/>
                <a:extLst>
                  <a:ext uri="{FF2B5EF4-FFF2-40B4-BE49-F238E27FC236}">
                    <a16:creationId xmlns:a16="http://schemas.microsoft.com/office/drawing/2014/main" id="{9A9EFE71-022F-45BA-A3DF-A8439800F2AB}"/>
                  </a:ext>
                </a:extLst>
              </p:cNvPr>
              <p:cNvPicPr>
                <a:picLocks noChangeAspect="1"/>
              </p:cNvPicPr>
              <p:nvPr/>
            </p:nvPicPr>
            <p:blipFill rotWithShape="1">
              <a:blip r:embed="rId9">
                <a:extLst>
                  <a:ext uri="{28A0092B-C50C-407E-A947-70E740481C1C}">
                    <a14:useLocalDpi xmlns:a14="http://schemas.microsoft.com/office/drawing/2010/main" val="0"/>
                  </a:ext>
                </a:extLst>
              </a:blip>
              <a:srcRect t="14817" b="8315"/>
              <a:stretch/>
            </p:blipFill>
            <p:spPr>
              <a:xfrm>
                <a:off x="506232" y="6628814"/>
                <a:ext cx="259957" cy="199828"/>
              </a:xfrm>
              <a:prstGeom prst="rect">
                <a:avLst/>
              </a:prstGeom>
            </p:spPr>
          </p:pic>
          <p:pic>
            <p:nvPicPr>
              <p:cNvPr id="29" name="Picture 28">
                <a:hlinkClick r:id="rId10"/>
                <a:extLst>
                  <a:ext uri="{FF2B5EF4-FFF2-40B4-BE49-F238E27FC236}">
                    <a16:creationId xmlns:a16="http://schemas.microsoft.com/office/drawing/2014/main" id="{9BB836B5-EECF-43A2-AB03-0A53851946A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8197" y="6613774"/>
                <a:ext cx="199828" cy="199828"/>
              </a:xfrm>
              <a:prstGeom prst="rect">
                <a:avLst/>
              </a:prstGeom>
            </p:spPr>
          </p:pic>
          <p:pic>
            <p:nvPicPr>
              <p:cNvPr id="30" name="Picture 29">
                <a:hlinkClick r:id="rId12"/>
                <a:extLst>
                  <a:ext uri="{FF2B5EF4-FFF2-40B4-BE49-F238E27FC236}">
                    <a16:creationId xmlns:a16="http://schemas.microsoft.com/office/drawing/2014/main" id="{2BB7D960-A7D3-40CF-83BF-942F8EEA8D43}"/>
                  </a:ext>
                </a:extLst>
              </p:cNvPr>
              <p:cNvPicPr>
                <a:picLocks noChangeAspect="1"/>
              </p:cNvPicPr>
              <p:nvPr/>
            </p:nvPicPr>
            <p:blipFill rotWithShape="1">
              <a:blip r:embed="rId13">
                <a:extLst>
                  <a:ext uri="{28A0092B-C50C-407E-A947-70E740481C1C}">
                    <a14:useLocalDpi xmlns:a14="http://schemas.microsoft.com/office/drawing/2010/main" val="0"/>
                  </a:ext>
                </a:extLst>
              </a:blip>
              <a:srcRect l="23697" r="21711"/>
              <a:stretch/>
            </p:blipFill>
            <p:spPr>
              <a:xfrm>
                <a:off x="1224902" y="6634854"/>
                <a:ext cx="177654" cy="178748"/>
              </a:xfrm>
              <a:prstGeom prst="rect">
                <a:avLst/>
              </a:prstGeom>
            </p:spPr>
          </p:pic>
          <p:pic>
            <p:nvPicPr>
              <p:cNvPr id="31" name="Picture 30">
                <a:hlinkClick r:id="rId14"/>
                <a:extLst>
                  <a:ext uri="{FF2B5EF4-FFF2-40B4-BE49-F238E27FC236}">
                    <a16:creationId xmlns:a16="http://schemas.microsoft.com/office/drawing/2014/main" id="{9541C7A7-A0AC-44F1-BF1E-40DCAB56CEF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36738" y="6598734"/>
                <a:ext cx="229908" cy="229908"/>
              </a:xfrm>
              <a:prstGeom prst="rect">
                <a:avLst/>
              </a:prstGeom>
            </p:spPr>
          </p:pic>
        </p:grpSp>
      </p:grpSp>
      <p:grpSp>
        <p:nvGrpSpPr>
          <p:cNvPr id="63" name="Group 62">
            <a:extLst>
              <a:ext uri="{FF2B5EF4-FFF2-40B4-BE49-F238E27FC236}">
                <a16:creationId xmlns:a16="http://schemas.microsoft.com/office/drawing/2014/main" id="{ED2D68F7-6218-4E3C-8B67-7694501E8311}"/>
              </a:ext>
            </a:extLst>
          </p:cNvPr>
          <p:cNvGrpSpPr/>
          <p:nvPr/>
        </p:nvGrpSpPr>
        <p:grpSpPr>
          <a:xfrm>
            <a:off x="4925485" y="2582150"/>
            <a:ext cx="2314925" cy="3449614"/>
            <a:chOff x="8306870" y="3911689"/>
            <a:chExt cx="1449571" cy="2150160"/>
          </a:xfrm>
        </p:grpSpPr>
        <p:sp>
          <p:nvSpPr>
            <p:cNvPr id="65" name="Rectangle: Rounded Corners 64">
              <a:extLst>
                <a:ext uri="{FF2B5EF4-FFF2-40B4-BE49-F238E27FC236}">
                  <a16:creationId xmlns:a16="http://schemas.microsoft.com/office/drawing/2014/main" id="{2187CD52-3A95-421F-A333-4C5D131A6BB4}"/>
                </a:ext>
              </a:extLst>
            </p:cNvPr>
            <p:cNvSpPr/>
            <p:nvPr/>
          </p:nvSpPr>
          <p:spPr>
            <a:xfrm>
              <a:off x="8306870" y="3911689"/>
              <a:ext cx="1428457" cy="2150160"/>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Rounded Corners 66">
              <a:extLst>
                <a:ext uri="{FF2B5EF4-FFF2-40B4-BE49-F238E27FC236}">
                  <a16:creationId xmlns:a16="http://schemas.microsoft.com/office/drawing/2014/main" id="{B5EDC6BB-7BC8-47EE-8749-FD484D907E25}"/>
                </a:ext>
              </a:extLst>
            </p:cNvPr>
            <p:cNvSpPr/>
            <p:nvPr/>
          </p:nvSpPr>
          <p:spPr>
            <a:xfrm>
              <a:off x="8318720" y="4916091"/>
              <a:ext cx="1437721" cy="250853"/>
            </a:xfrm>
            <a:prstGeom prst="round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Plastic</a:t>
              </a:r>
            </a:p>
          </p:txBody>
        </p:sp>
      </p:grpSp>
      <p:sp>
        <p:nvSpPr>
          <p:cNvPr id="74" name="Rectangle: Rounded Corners 73">
            <a:hlinkClick r:id="rId16" action="ppaction://hlinksldjump"/>
            <a:extLst>
              <a:ext uri="{FF2B5EF4-FFF2-40B4-BE49-F238E27FC236}">
                <a16:creationId xmlns:a16="http://schemas.microsoft.com/office/drawing/2014/main" id="{59DF5B57-9BEB-4873-98B1-4620FD7ADEDB}"/>
              </a:ext>
            </a:extLst>
          </p:cNvPr>
          <p:cNvSpPr/>
          <p:nvPr/>
        </p:nvSpPr>
        <p:spPr>
          <a:xfrm>
            <a:off x="2891792" y="64008"/>
            <a:ext cx="1731264" cy="49987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Category</a:t>
            </a:r>
          </a:p>
        </p:txBody>
      </p:sp>
      <p:sp>
        <p:nvSpPr>
          <p:cNvPr id="43" name="Rectangle: Rounded Corners 42">
            <a:hlinkClick r:id="rId17" action="ppaction://hlinksldjump"/>
            <a:extLst>
              <a:ext uri="{FF2B5EF4-FFF2-40B4-BE49-F238E27FC236}">
                <a16:creationId xmlns:a16="http://schemas.microsoft.com/office/drawing/2014/main" id="{23A21BBC-DBFE-4E0A-8478-FFAD7F034A6B}"/>
              </a:ext>
            </a:extLst>
          </p:cNvPr>
          <p:cNvSpPr/>
          <p:nvPr/>
        </p:nvSpPr>
        <p:spPr>
          <a:xfrm>
            <a:off x="5018237" y="5605821"/>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Delete</a:t>
            </a:r>
          </a:p>
        </p:txBody>
      </p:sp>
      <p:sp>
        <p:nvSpPr>
          <p:cNvPr id="44" name="Rectangle: Rounded Corners 43">
            <a:hlinkClick r:id="rId18" action="ppaction://hlinksldjump"/>
            <a:extLst>
              <a:ext uri="{FF2B5EF4-FFF2-40B4-BE49-F238E27FC236}">
                <a16:creationId xmlns:a16="http://schemas.microsoft.com/office/drawing/2014/main" id="{F98D8CAD-29AA-4C31-B44B-21F7C5A9C8DB}"/>
              </a:ext>
            </a:extLst>
          </p:cNvPr>
          <p:cNvSpPr/>
          <p:nvPr/>
        </p:nvSpPr>
        <p:spPr>
          <a:xfrm>
            <a:off x="6161081" y="5595207"/>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Edit</a:t>
            </a:r>
          </a:p>
        </p:txBody>
      </p:sp>
      <p:grpSp>
        <p:nvGrpSpPr>
          <p:cNvPr id="95" name="Group 94">
            <a:extLst>
              <a:ext uri="{FF2B5EF4-FFF2-40B4-BE49-F238E27FC236}">
                <a16:creationId xmlns:a16="http://schemas.microsoft.com/office/drawing/2014/main" id="{B0AA74A2-F269-48C1-8CAA-478F2B741B95}"/>
              </a:ext>
            </a:extLst>
          </p:cNvPr>
          <p:cNvGrpSpPr/>
          <p:nvPr/>
        </p:nvGrpSpPr>
        <p:grpSpPr>
          <a:xfrm>
            <a:off x="5015962" y="4569962"/>
            <a:ext cx="828823" cy="247340"/>
            <a:chOff x="2579633" y="4575550"/>
            <a:chExt cx="828823" cy="247340"/>
          </a:xfrm>
        </p:grpSpPr>
        <p:pic>
          <p:nvPicPr>
            <p:cNvPr id="96" name="Graphic 95" descr="Star">
              <a:extLst>
                <a:ext uri="{FF2B5EF4-FFF2-40B4-BE49-F238E27FC236}">
                  <a16:creationId xmlns:a16="http://schemas.microsoft.com/office/drawing/2014/main" id="{4E3274D2-7ACE-4465-B863-1F27787C9509}"/>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579633" y="4575550"/>
              <a:ext cx="242763" cy="242763"/>
            </a:xfrm>
            <a:prstGeom prst="rect">
              <a:avLst/>
            </a:prstGeom>
          </p:spPr>
        </p:pic>
        <p:pic>
          <p:nvPicPr>
            <p:cNvPr id="97" name="Graphic 96" descr="Star">
              <a:extLst>
                <a:ext uri="{FF2B5EF4-FFF2-40B4-BE49-F238E27FC236}">
                  <a16:creationId xmlns:a16="http://schemas.microsoft.com/office/drawing/2014/main" id="{1D185202-B3B2-4ADD-A02C-10F7AEE21D4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774205" y="4577999"/>
              <a:ext cx="242763" cy="242763"/>
            </a:xfrm>
            <a:prstGeom prst="rect">
              <a:avLst/>
            </a:prstGeom>
          </p:spPr>
        </p:pic>
        <p:pic>
          <p:nvPicPr>
            <p:cNvPr id="98" name="Graphic 97" descr="Star">
              <a:extLst>
                <a:ext uri="{FF2B5EF4-FFF2-40B4-BE49-F238E27FC236}">
                  <a16:creationId xmlns:a16="http://schemas.microsoft.com/office/drawing/2014/main" id="{F3E8FDED-03B7-4046-BADD-8D483C55324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971121" y="4577678"/>
              <a:ext cx="242763" cy="242763"/>
            </a:xfrm>
            <a:prstGeom prst="rect">
              <a:avLst/>
            </a:prstGeom>
          </p:spPr>
        </p:pic>
        <p:pic>
          <p:nvPicPr>
            <p:cNvPr id="99" name="Graphic 98" descr="Star">
              <a:extLst>
                <a:ext uri="{FF2B5EF4-FFF2-40B4-BE49-F238E27FC236}">
                  <a16:creationId xmlns:a16="http://schemas.microsoft.com/office/drawing/2014/main" id="{DF96E7D5-C11B-4EA9-A3C3-63AB49BD8790}"/>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165693" y="4580127"/>
              <a:ext cx="242763" cy="242763"/>
            </a:xfrm>
            <a:prstGeom prst="rect">
              <a:avLst/>
            </a:prstGeom>
          </p:spPr>
        </p:pic>
      </p:grpSp>
      <p:sp>
        <p:nvSpPr>
          <p:cNvPr id="100" name="Rectangle 99">
            <a:extLst>
              <a:ext uri="{FF2B5EF4-FFF2-40B4-BE49-F238E27FC236}">
                <a16:creationId xmlns:a16="http://schemas.microsoft.com/office/drawing/2014/main" id="{21252681-5AEE-428B-8164-AB446090F257}"/>
              </a:ext>
            </a:extLst>
          </p:cNvPr>
          <p:cNvSpPr/>
          <p:nvPr/>
        </p:nvSpPr>
        <p:spPr>
          <a:xfrm>
            <a:off x="5740896" y="4564115"/>
            <a:ext cx="1434146" cy="35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Mark234 and 1.3k others</a:t>
            </a:r>
          </a:p>
        </p:txBody>
      </p:sp>
      <p:sp>
        <p:nvSpPr>
          <p:cNvPr id="107" name="Speech Bubble: Rectangle 106">
            <a:hlinkClick r:id="rId21" action="ppaction://hlinksldjump"/>
            <a:extLst>
              <a:ext uri="{FF2B5EF4-FFF2-40B4-BE49-F238E27FC236}">
                <a16:creationId xmlns:a16="http://schemas.microsoft.com/office/drawing/2014/main" id="{4189E43C-CE38-4D25-9F10-11761F820F91}"/>
              </a:ext>
            </a:extLst>
          </p:cNvPr>
          <p:cNvSpPr/>
          <p:nvPr/>
        </p:nvSpPr>
        <p:spPr>
          <a:xfrm>
            <a:off x="5977121" y="2642257"/>
            <a:ext cx="311836" cy="251097"/>
          </a:xfrm>
          <a:prstGeom prst="wedgeRectCallout">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hlinkClick r:id="rId18" action="ppaction://hlinksldjump"/>
            <a:extLst>
              <a:ext uri="{FF2B5EF4-FFF2-40B4-BE49-F238E27FC236}">
                <a16:creationId xmlns:a16="http://schemas.microsoft.com/office/drawing/2014/main" id="{0701E51C-047E-4B46-900B-07C2C4B09119}"/>
              </a:ext>
            </a:extLst>
          </p:cNvPr>
          <p:cNvSpPr/>
          <p:nvPr/>
        </p:nvSpPr>
        <p:spPr>
          <a:xfrm>
            <a:off x="5064195" y="5123655"/>
            <a:ext cx="1001890" cy="190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accent1"/>
                </a:solidFill>
                <a:latin typeface="Arial" panose="020B0604020202020204" pitchFamily="34" charset="0"/>
                <a:cs typeface="Arial" panose="020B0604020202020204" pitchFamily="34" charset="0"/>
              </a:rPr>
              <a:t>Description</a:t>
            </a:r>
          </a:p>
        </p:txBody>
      </p:sp>
      <p:pic>
        <p:nvPicPr>
          <p:cNvPr id="64" name="Picture 63">
            <a:hlinkClick r:id="rId22" action="ppaction://hlinksldjump"/>
            <a:extLst>
              <a:ext uri="{FF2B5EF4-FFF2-40B4-BE49-F238E27FC236}">
                <a16:creationId xmlns:a16="http://schemas.microsoft.com/office/drawing/2014/main" id="{2F1C4F21-7300-491C-BD3E-FA68F0229765}"/>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355028" y="3057588"/>
            <a:ext cx="1422113" cy="1138978"/>
          </a:xfrm>
          <a:prstGeom prst="rect">
            <a:avLst/>
          </a:prstGeom>
        </p:spPr>
      </p:pic>
    </p:spTree>
    <p:extLst>
      <p:ext uri="{BB962C8B-B14F-4D97-AF65-F5344CB8AC3E}">
        <p14:creationId xmlns:p14="http://schemas.microsoft.com/office/powerpoint/2010/main" val="2076296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24EF284D-AD7E-45FD-A7D7-BAD322B15E3C}"/>
              </a:ext>
            </a:extLst>
          </p:cNvPr>
          <p:cNvSpPr/>
          <p:nvPr/>
        </p:nvSpPr>
        <p:spPr>
          <a:xfrm>
            <a:off x="-2" y="612776"/>
            <a:ext cx="12192000" cy="5896154"/>
          </a:xfrm>
          <a:prstGeom prst="rect">
            <a:avLst/>
          </a:prstGeom>
          <a:solidFill>
            <a:srgbClr val="000000">
              <a:alpha val="41961"/>
            </a:srgbClr>
          </a:solidFill>
          <a:ln>
            <a:noFill/>
          </a:ln>
          <a:effectLst>
            <a:reflection blurRad="6350" stA="50000" endA="300" endPos="90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8ED8A8E8-8D93-4868-8EA3-ADD260D94BA7}"/>
              </a:ext>
            </a:extLst>
          </p:cNvPr>
          <p:cNvGrpSpPr/>
          <p:nvPr/>
        </p:nvGrpSpPr>
        <p:grpSpPr>
          <a:xfrm>
            <a:off x="0" y="-3175"/>
            <a:ext cx="12192000" cy="646176"/>
            <a:chOff x="0" y="-3175"/>
            <a:chExt cx="12192000" cy="646176"/>
          </a:xfrm>
        </p:grpSpPr>
        <p:sp>
          <p:nvSpPr>
            <p:cNvPr id="7" name="Rectangle: Rounded Corners 6">
              <a:extLst>
                <a:ext uri="{FF2B5EF4-FFF2-40B4-BE49-F238E27FC236}">
                  <a16:creationId xmlns:a16="http://schemas.microsoft.com/office/drawing/2014/main" id="{160BB453-C5CB-D0A5-20B6-BD73D049264A}"/>
                </a:ext>
              </a:extLst>
            </p:cNvPr>
            <p:cNvSpPr/>
            <p:nvPr/>
          </p:nvSpPr>
          <p:spPr>
            <a:xfrm>
              <a:off x="0" y="-3175"/>
              <a:ext cx="12192000" cy="646176"/>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hlinkClick r:id="" action="ppaction://noaction"/>
              <a:extLst>
                <a:ext uri="{FF2B5EF4-FFF2-40B4-BE49-F238E27FC236}">
                  <a16:creationId xmlns:a16="http://schemas.microsoft.com/office/drawing/2014/main" id="{973DEC24-0CC9-F775-EC75-691928941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3632" y="64008"/>
              <a:ext cx="499872" cy="499872"/>
            </a:xfrm>
            <a:prstGeom prst="rect">
              <a:avLst/>
            </a:prstGeom>
          </p:spPr>
        </p:pic>
      </p:grpSp>
      <p:sp>
        <p:nvSpPr>
          <p:cNvPr id="22" name="Rectangle: Rounded Corners 21">
            <a:extLst>
              <a:ext uri="{FF2B5EF4-FFF2-40B4-BE49-F238E27FC236}">
                <a16:creationId xmlns:a16="http://schemas.microsoft.com/office/drawing/2014/main" id="{7B68CB9A-0B53-4FF7-9013-B9464D3619C2}"/>
              </a:ext>
            </a:extLst>
          </p:cNvPr>
          <p:cNvSpPr/>
          <p:nvPr/>
        </p:nvSpPr>
        <p:spPr>
          <a:xfrm>
            <a:off x="194570" y="1910859"/>
            <a:ext cx="11838934" cy="4521998"/>
          </a:xfrm>
          <a:prstGeom prst="roundRect">
            <a:avLst/>
          </a:prstGeom>
          <a:solidFill>
            <a:schemeClr val="tx1">
              <a:lumMod val="75000"/>
              <a:lumOff val="2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Rounded Corners 25">
            <a:hlinkClick r:id="rId4" action="ppaction://hlinksldjump"/>
            <a:extLst>
              <a:ext uri="{FF2B5EF4-FFF2-40B4-BE49-F238E27FC236}">
                <a16:creationId xmlns:a16="http://schemas.microsoft.com/office/drawing/2014/main" id="{B7E31600-594D-4858-8BD3-6B4672A54815}"/>
              </a:ext>
            </a:extLst>
          </p:cNvPr>
          <p:cNvSpPr/>
          <p:nvPr/>
        </p:nvSpPr>
        <p:spPr>
          <a:xfrm>
            <a:off x="194570" y="51816"/>
            <a:ext cx="1837430" cy="499872"/>
          </a:xfrm>
          <a:prstGeom prst="roundRect">
            <a:avLst/>
          </a:prstGeom>
          <a:noFill/>
        </p:spPr>
        <p:style>
          <a:lnRef idx="0">
            <a:schemeClr val="dk1"/>
          </a:lnRef>
          <a:fillRef idx="3">
            <a:schemeClr val="dk1"/>
          </a:fillRef>
          <a:effectRef idx="3">
            <a:schemeClr val="dk1"/>
          </a:effectRef>
          <a:fontRef idx="minor">
            <a:schemeClr val="lt1"/>
          </a:fontRef>
        </p:style>
        <p:txBody>
          <a:bodyPr rtlCol="0" anchor="ctr"/>
          <a:lstStyle/>
          <a:p>
            <a:pPr algn="ctr"/>
            <a:r>
              <a:rPr lang="en-US" dirty="0">
                <a:latin typeface="Algerian" panose="04020705040A02060702" pitchFamily="82" charset="0"/>
                <a:cs typeface="Arial" panose="020B0604020202020204" pitchFamily="34" charset="0"/>
              </a:rPr>
              <a:t>Admin</a:t>
            </a:r>
          </a:p>
        </p:txBody>
      </p:sp>
      <p:sp>
        <p:nvSpPr>
          <p:cNvPr id="15" name="Rectangle: Rounded Corners 14">
            <a:hlinkClick r:id="rId5" action="ppaction://hlinksldjump"/>
            <a:extLst>
              <a:ext uri="{FF2B5EF4-FFF2-40B4-BE49-F238E27FC236}">
                <a16:creationId xmlns:a16="http://schemas.microsoft.com/office/drawing/2014/main" id="{008ABFA6-0212-42FA-96F0-5707626E9E45}"/>
              </a:ext>
            </a:extLst>
          </p:cNvPr>
          <p:cNvSpPr/>
          <p:nvPr/>
        </p:nvSpPr>
        <p:spPr>
          <a:xfrm>
            <a:off x="1032568" y="796483"/>
            <a:ext cx="10126863" cy="960894"/>
          </a:xfrm>
          <a:prstGeom prst="round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atin typeface="Arial" panose="020B0604020202020204" pitchFamily="34" charset="0"/>
                <a:cs typeface="Arial" panose="020B0604020202020204" pitchFamily="34" charset="0"/>
              </a:rPr>
              <a:t>Yarns</a:t>
            </a:r>
            <a:endParaRPr lang="en-US" sz="1200" b="1" u="sng" dirty="0">
              <a:solidFill>
                <a:schemeClr val="accent1"/>
              </a:solidFill>
              <a:latin typeface="Arial" panose="020B0604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20B6F0C1-7D76-46A6-A91C-6C10CA115DC6}"/>
              </a:ext>
            </a:extLst>
          </p:cNvPr>
          <p:cNvGrpSpPr/>
          <p:nvPr/>
        </p:nvGrpSpPr>
        <p:grpSpPr>
          <a:xfrm>
            <a:off x="0" y="6524170"/>
            <a:ext cx="12192000" cy="348343"/>
            <a:chOff x="0" y="6524170"/>
            <a:chExt cx="12192000" cy="348343"/>
          </a:xfrm>
        </p:grpSpPr>
        <p:grpSp>
          <p:nvGrpSpPr>
            <p:cNvPr id="17" name="Group 16">
              <a:extLst>
                <a:ext uri="{FF2B5EF4-FFF2-40B4-BE49-F238E27FC236}">
                  <a16:creationId xmlns:a16="http://schemas.microsoft.com/office/drawing/2014/main" id="{A5006828-737E-42AA-AB11-F67F6C63B65B}"/>
                </a:ext>
              </a:extLst>
            </p:cNvPr>
            <p:cNvGrpSpPr/>
            <p:nvPr/>
          </p:nvGrpSpPr>
          <p:grpSpPr>
            <a:xfrm>
              <a:off x="0" y="6524170"/>
              <a:ext cx="12192000" cy="348343"/>
              <a:chOff x="0" y="6524170"/>
              <a:chExt cx="12192000" cy="348343"/>
            </a:xfrm>
          </p:grpSpPr>
          <p:sp>
            <p:nvSpPr>
              <p:cNvPr id="34" name="Rectangle: Rounded Corners 33">
                <a:extLst>
                  <a:ext uri="{FF2B5EF4-FFF2-40B4-BE49-F238E27FC236}">
                    <a16:creationId xmlns:a16="http://schemas.microsoft.com/office/drawing/2014/main" id="{409FEA00-48E4-49D5-BF9B-21710C45C2B0}"/>
                  </a:ext>
                </a:extLst>
              </p:cNvPr>
              <p:cNvSpPr/>
              <p:nvPr/>
            </p:nvSpPr>
            <p:spPr>
              <a:xfrm>
                <a:off x="0" y="6524170"/>
                <a:ext cx="12192000" cy="34834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8C12EDE-A1BD-407E-A559-93C328CCD376}"/>
                  </a:ext>
                </a:extLst>
              </p:cNvPr>
              <p:cNvSpPr/>
              <p:nvPr/>
            </p:nvSpPr>
            <p:spPr>
              <a:xfrm>
                <a:off x="4325938" y="6568849"/>
                <a:ext cx="3540125" cy="2494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All rights reserved © 2024 Pyat 7</a:t>
                </a:r>
              </a:p>
            </p:txBody>
          </p:sp>
        </p:grpSp>
        <p:grpSp>
          <p:nvGrpSpPr>
            <p:cNvPr id="18" name="Group 17">
              <a:extLst>
                <a:ext uri="{FF2B5EF4-FFF2-40B4-BE49-F238E27FC236}">
                  <a16:creationId xmlns:a16="http://schemas.microsoft.com/office/drawing/2014/main" id="{B14ABA6B-0790-4275-95B4-353D16516901}"/>
                </a:ext>
              </a:extLst>
            </p:cNvPr>
            <p:cNvGrpSpPr/>
            <p:nvPr/>
          </p:nvGrpSpPr>
          <p:grpSpPr>
            <a:xfrm>
              <a:off x="9719746" y="6600793"/>
              <a:ext cx="2011656" cy="256480"/>
              <a:chOff x="9719746" y="6600793"/>
              <a:chExt cx="2011656" cy="256480"/>
            </a:xfrm>
          </p:grpSpPr>
          <p:sp>
            <p:nvSpPr>
              <p:cNvPr id="32" name="Rectangle: Rounded Corners 31">
                <a:hlinkClick r:id="" action="ppaction://noaction"/>
                <a:extLst>
                  <a:ext uri="{FF2B5EF4-FFF2-40B4-BE49-F238E27FC236}">
                    <a16:creationId xmlns:a16="http://schemas.microsoft.com/office/drawing/2014/main" id="{54B04D2C-CDDD-4616-9862-2EE33D50B603}"/>
                  </a:ext>
                </a:extLst>
              </p:cNvPr>
              <p:cNvSpPr/>
              <p:nvPr/>
            </p:nvSpPr>
            <p:spPr>
              <a:xfrm>
                <a:off x="9719746" y="6600793"/>
                <a:ext cx="1324470"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Terms and Policy</a:t>
                </a:r>
              </a:p>
            </p:txBody>
          </p:sp>
          <p:sp>
            <p:nvSpPr>
              <p:cNvPr id="33" name="Rectangle: Rounded Corners 32">
                <a:hlinkClick r:id="" action="ppaction://noaction"/>
                <a:extLst>
                  <a:ext uri="{FF2B5EF4-FFF2-40B4-BE49-F238E27FC236}">
                    <a16:creationId xmlns:a16="http://schemas.microsoft.com/office/drawing/2014/main" id="{6372219E-7D09-4030-8F66-BF41EA2F0A2F}"/>
                  </a:ext>
                </a:extLst>
              </p:cNvPr>
              <p:cNvSpPr/>
              <p:nvPr/>
            </p:nvSpPr>
            <p:spPr>
              <a:xfrm>
                <a:off x="11151811" y="6607809"/>
                <a:ext cx="579591" cy="2494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a:solidFill>
                      <a:schemeClr val="bg1"/>
                    </a:solidFill>
                    <a:latin typeface="Arial" panose="020B0604020202020204" pitchFamily="34" charset="0"/>
                    <a:cs typeface="Arial" panose="020B0604020202020204" pitchFamily="34" charset="0"/>
                  </a:rPr>
                  <a:t>About</a:t>
                </a:r>
              </a:p>
            </p:txBody>
          </p:sp>
        </p:grpSp>
        <p:grpSp>
          <p:nvGrpSpPr>
            <p:cNvPr id="20" name="Group 19">
              <a:extLst>
                <a:ext uri="{FF2B5EF4-FFF2-40B4-BE49-F238E27FC236}">
                  <a16:creationId xmlns:a16="http://schemas.microsoft.com/office/drawing/2014/main" id="{ECEEB379-2466-4A47-8CF4-BC9B1B11AFCC}"/>
                </a:ext>
              </a:extLst>
            </p:cNvPr>
            <p:cNvGrpSpPr/>
            <p:nvPr/>
          </p:nvGrpSpPr>
          <p:grpSpPr>
            <a:xfrm>
              <a:off x="166789" y="6598734"/>
              <a:ext cx="1599857" cy="230072"/>
              <a:chOff x="166789" y="6598734"/>
              <a:chExt cx="1599857" cy="230072"/>
            </a:xfrm>
          </p:grpSpPr>
          <p:pic>
            <p:nvPicPr>
              <p:cNvPr id="27" name="Picture 26">
                <a:hlinkClick r:id="rId6"/>
                <a:extLst>
                  <a:ext uri="{FF2B5EF4-FFF2-40B4-BE49-F238E27FC236}">
                    <a16:creationId xmlns:a16="http://schemas.microsoft.com/office/drawing/2014/main" id="{4D3C0E84-8E02-4DFB-928B-439B164E97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6789" y="6607839"/>
                <a:ext cx="220967" cy="220967"/>
              </a:xfrm>
              <a:prstGeom prst="rect">
                <a:avLst/>
              </a:prstGeom>
            </p:spPr>
          </p:pic>
          <p:pic>
            <p:nvPicPr>
              <p:cNvPr id="28" name="Picture 27">
                <a:hlinkClick r:id="rId8"/>
                <a:extLst>
                  <a:ext uri="{FF2B5EF4-FFF2-40B4-BE49-F238E27FC236}">
                    <a16:creationId xmlns:a16="http://schemas.microsoft.com/office/drawing/2014/main" id="{9A9EFE71-022F-45BA-A3DF-A8439800F2AB}"/>
                  </a:ext>
                </a:extLst>
              </p:cNvPr>
              <p:cNvPicPr>
                <a:picLocks noChangeAspect="1"/>
              </p:cNvPicPr>
              <p:nvPr/>
            </p:nvPicPr>
            <p:blipFill rotWithShape="1">
              <a:blip r:embed="rId9">
                <a:extLst>
                  <a:ext uri="{28A0092B-C50C-407E-A947-70E740481C1C}">
                    <a14:useLocalDpi xmlns:a14="http://schemas.microsoft.com/office/drawing/2010/main" val="0"/>
                  </a:ext>
                </a:extLst>
              </a:blip>
              <a:srcRect t="14817" b="8315"/>
              <a:stretch/>
            </p:blipFill>
            <p:spPr>
              <a:xfrm>
                <a:off x="506232" y="6628814"/>
                <a:ext cx="259957" cy="199828"/>
              </a:xfrm>
              <a:prstGeom prst="rect">
                <a:avLst/>
              </a:prstGeom>
            </p:spPr>
          </p:pic>
          <p:pic>
            <p:nvPicPr>
              <p:cNvPr id="29" name="Picture 28">
                <a:hlinkClick r:id="rId10"/>
                <a:extLst>
                  <a:ext uri="{FF2B5EF4-FFF2-40B4-BE49-F238E27FC236}">
                    <a16:creationId xmlns:a16="http://schemas.microsoft.com/office/drawing/2014/main" id="{9BB836B5-EECF-43A2-AB03-0A53851946A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8197" y="6613774"/>
                <a:ext cx="199828" cy="199828"/>
              </a:xfrm>
              <a:prstGeom prst="rect">
                <a:avLst/>
              </a:prstGeom>
            </p:spPr>
          </p:pic>
          <p:pic>
            <p:nvPicPr>
              <p:cNvPr id="30" name="Picture 29">
                <a:hlinkClick r:id="rId12"/>
                <a:extLst>
                  <a:ext uri="{FF2B5EF4-FFF2-40B4-BE49-F238E27FC236}">
                    <a16:creationId xmlns:a16="http://schemas.microsoft.com/office/drawing/2014/main" id="{2BB7D960-A7D3-40CF-83BF-942F8EEA8D43}"/>
                  </a:ext>
                </a:extLst>
              </p:cNvPr>
              <p:cNvPicPr>
                <a:picLocks noChangeAspect="1"/>
              </p:cNvPicPr>
              <p:nvPr/>
            </p:nvPicPr>
            <p:blipFill rotWithShape="1">
              <a:blip r:embed="rId13">
                <a:extLst>
                  <a:ext uri="{28A0092B-C50C-407E-A947-70E740481C1C}">
                    <a14:useLocalDpi xmlns:a14="http://schemas.microsoft.com/office/drawing/2010/main" val="0"/>
                  </a:ext>
                </a:extLst>
              </a:blip>
              <a:srcRect l="23697" r="21711"/>
              <a:stretch/>
            </p:blipFill>
            <p:spPr>
              <a:xfrm>
                <a:off x="1224902" y="6634854"/>
                <a:ext cx="177654" cy="178748"/>
              </a:xfrm>
              <a:prstGeom prst="rect">
                <a:avLst/>
              </a:prstGeom>
            </p:spPr>
          </p:pic>
          <p:pic>
            <p:nvPicPr>
              <p:cNvPr id="31" name="Picture 30">
                <a:hlinkClick r:id="rId14"/>
                <a:extLst>
                  <a:ext uri="{FF2B5EF4-FFF2-40B4-BE49-F238E27FC236}">
                    <a16:creationId xmlns:a16="http://schemas.microsoft.com/office/drawing/2014/main" id="{9541C7A7-A0AC-44F1-BF1E-40DCAB56CEF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36738" y="6598734"/>
                <a:ext cx="229908" cy="229908"/>
              </a:xfrm>
              <a:prstGeom prst="rect">
                <a:avLst/>
              </a:prstGeom>
            </p:spPr>
          </p:pic>
        </p:grpSp>
      </p:grpSp>
      <p:sp>
        <p:nvSpPr>
          <p:cNvPr id="59" name="Rectangle: Rounded Corners 58">
            <a:extLst>
              <a:ext uri="{FF2B5EF4-FFF2-40B4-BE49-F238E27FC236}">
                <a16:creationId xmlns:a16="http://schemas.microsoft.com/office/drawing/2014/main" id="{84D677A6-7D54-4E05-B8B5-E04390733031}"/>
              </a:ext>
            </a:extLst>
          </p:cNvPr>
          <p:cNvSpPr/>
          <p:nvPr/>
        </p:nvSpPr>
        <p:spPr>
          <a:xfrm>
            <a:off x="2465998" y="2611903"/>
            <a:ext cx="2326806" cy="3449613"/>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Rounded Corners 60">
            <a:extLst>
              <a:ext uri="{FF2B5EF4-FFF2-40B4-BE49-F238E27FC236}">
                <a16:creationId xmlns:a16="http://schemas.microsoft.com/office/drawing/2014/main" id="{9DA68820-DCFF-4079-B003-1929D5BA646A}"/>
              </a:ext>
            </a:extLst>
          </p:cNvPr>
          <p:cNvSpPr/>
          <p:nvPr/>
        </p:nvSpPr>
        <p:spPr>
          <a:xfrm>
            <a:off x="2882827" y="4124706"/>
            <a:ext cx="1436737" cy="342258"/>
          </a:xfrm>
          <a:prstGeom prst="round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Acrylic Yarn</a:t>
            </a:r>
          </a:p>
        </p:txBody>
      </p:sp>
      <p:grpSp>
        <p:nvGrpSpPr>
          <p:cNvPr id="63" name="Group 62">
            <a:extLst>
              <a:ext uri="{FF2B5EF4-FFF2-40B4-BE49-F238E27FC236}">
                <a16:creationId xmlns:a16="http://schemas.microsoft.com/office/drawing/2014/main" id="{ED2D68F7-6218-4E3C-8B67-7694501E8311}"/>
              </a:ext>
            </a:extLst>
          </p:cNvPr>
          <p:cNvGrpSpPr/>
          <p:nvPr/>
        </p:nvGrpSpPr>
        <p:grpSpPr>
          <a:xfrm>
            <a:off x="4880034" y="2582147"/>
            <a:ext cx="2326656" cy="3449613"/>
            <a:chOff x="8278410" y="3911688"/>
            <a:chExt cx="1456917" cy="2196137"/>
          </a:xfrm>
        </p:grpSpPr>
        <p:sp>
          <p:nvSpPr>
            <p:cNvPr id="65" name="Rectangle: Rounded Corners 64">
              <a:extLst>
                <a:ext uri="{FF2B5EF4-FFF2-40B4-BE49-F238E27FC236}">
                  <a16:creationId xmlns:a16="http://schemas.microsoft.com/office/drawing/2014/main" id="{2187CD52-3A95-421F-A333-4C5D131A6BB4}"/>
                </a:ext>
              </a:extLst>
            </p:cNvPr>
            <p:cNvSpPr/>
            <p:nvPr/>
          </p:nvSpPr>
          <p:spPr>
            <a:xfrm>
              <a:off x="8306870" y="3911688"/>
              <a:ext cx="1428457" cy="2196137"/>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Rounded Corners 66">
              <a:extLst>
                <a:ext uri="{FF2B5EF4-FFF2-40B4-BE49-F238E27FC236}">
                  <a16:creationId xmlns:a16="http://schemas.microsoft.com/office/drawing/2014/main" id="{B5EDC6BB-7BC8-47EE-8749-FD484D907E25}"/>
                </a:ext>
              </a:extLst>
            </p:cNvPr>
            <p:cNvSpPr/>
            <p:nvPr/>
          </p:nvSpPr>
          <p:spPr>
            <a:xfrm>
              <a:off x="8278410" y="4879267"/>
              <a:ext cx="1437721" cy="250853"/>
            </a:xfrm>
            <a:prstGeom prst="round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Cotton Yarn</a:t>
              </a:r>
            </a:p>
          </p:txBody>
        </p:sp>
      </p:grpSp>
      <p:grpSp>
        <p:nvGrpSpPr>
          <p:cNvPr id="69" name="Group 68">
            <a:extLst>
              <a:ext uri="{FF2B5EF4-FFF2-40B4-BE49-F238E27FC236}">
                <a16:creationId xmlns:a16="http://schemas.microsoft.com/office/drawing/2014/main" id="{268DCA23-9DF7-45C7-8CA2-B49F06ECD02C}"/>
              </a:ext>
            </a:extLst>
          </p:cNvPr>
          <p:cNvGrpSpPr/>
          <p:nvPr/>
        </p:nvGrpSpPr>
        <p:grpSpPr>
          <a:xfrm>
            <a:off x="7321112" y="2588528"/>
            <a:ext cx="2291251" cy="3472987"/>
            <a:chOff x="6439441" y="3919884"/>
            <a:chExt cx="1438952" cy="2196137"/>
          </a:xfrm>
        </p:grpSpPr>
        <p:sp>
          <p:nvSpPr>
            <p:cNvPr id="71" name="Rectangle: Rounded Corners 70">
              <a:extLst>
                <a:ext uri="{FF2B5EF4-FFF2-40B4-BE49-F238E27FC236}">
                  <a16:creationId xmlns:a16="http://schemas.microsoft.com/office/drawing/2014/main" id="{20714C8A-30E0-4B6C-8818-43857BB24754}"/>
                </a:ext>
              </a:extLst>
            </p:cNvPr>
            <p:cNvSpPr/>
            <p:nvPr/>
          </p:nvSpPr>
          <p:spPr>
            <a:xfrm>
              <a:off x="6449936" y="3919884"/>
              <a:ext cx="1428457" cy="2196137"/>
            </a:xfrm>
            <a:prstGeom prst="roundRect">
              <a:avLst/>
            </a:prstGeom>
            <a:solidFill>
              <a:schemeClr val="bg1">
                <a:lumMod val="85000"/>
              </a:schemeClr>
            </a:solidFill>
            <a:ln w="28575">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Rounded Corners 72">
              <a:extLst>
                <a:ext uri="{FF2B5EF4-FFF2-40B4-BE49-F238E27FC236}">
                  <a16:creationId xmlns:a16="http://schemas.microsoft.com/office/drawing/2014/main" id="{F5A39EFA-5B7B-4C74-99F6-6E862A676561}"/>
                </a:ext>
              </a:extLst>
            </p:cNvPr>
            <p:cNvSpPr/>
            <p:nvPr/>
          </p:nvSpPr>
          <p:spPr>
            <a:xfrm>
              <a:off x="6439441" y="4870566"/>
              <a:ext cx="1437721" cy="250853"/>
            </a:xfrm>
            <a:prstGeom prst="roundRect">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Wool Yarn</a:t>
              </a:r>
            </a:p>
          </p:txBody>
        </p:sp>
      </p:grpSp>
      <p:sp>
        <p:nvSpPr>
          <p:cNvPr id="74" name="Rectangle: Rounded Corners 73">
            <a:hlinkClick r:id="rId16" action="ppaction://hlinksldjump"/>
            <a:extLst>
              <a:ext uri="{FF2B5EF4-FFF2-40B4-BE49-F238E27FC236}">
                <a16:creationId xmlns:a16="http://schemas.microsoft.com/office/drawing/2014/main" id="{59DF5B57-9BEB-4873-98B1-4620FD7ADEDB}"/>
              </a:ext>
            </a:extLst>
          </p:cNvPr>
          <p:cNvSpPr/>
          <p:nvPr/>
        </p:nvSpPr>
        <p:spPr>
          <a:xfrm>
            <a:off x="2891792" y="64008"/>
            <a:ext cx="1731264" cy="49987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Category</a:t>
            </a:r>
          </a:p>
        </p:txBody>
      </p:sp>
      <p:pic>
        <p:nvPicPr>
          <p:cNvPr id="49" name="Picture 48">
            <a:hlinkClick r:id="" action="ppaction://noaction"/>
            <a:extLst>
              <a:ext uri="{FF2B5EF4-FFF2-40B4-BE49-F238E27FC236}">
                <a16:creationId xmlns:a16="http://schemas.microsoft.com/office/drawing/2014/main" id="{CD7B07D5-9D27-4B7C-9FE0-D9951ECBA9A6}"/>
              </a:ext>
            </a:extLst>
          </p:cNvPr>
          <p:cNvPicPr>
            <a:picLocks noChangeAspect="1"/>
          </p:cNvPicPr>
          <p:nvPr/>
        </p:nvPicPr>
        <p:blipFill rotWithShape="1">
          <a:blip r:embed="rId17">
            <a:extLst>
              <a:ext uri="{28A0092B-C50C-407E-A947-70E740481C1C}">
                <a14:useLocalDpi xmlns:a14="http://schemas.microsoft.com/office/drawing/2010/main" val="0"/>
              </a:ext>
            </a:extLst>
          </a:blip>
          <a:srcRect t="16949" b="28490"/>
          <a:stretch/>
        </p:blipFill>
        <p:spPr>
          <a:xfrm>
            <a:off x="2651816" y="2836900"/>
            <a:ext cx="1918231" cy="1229526"/>
          </a:xfrm>
          <a:prstGeom prst="rect">
            <a:avLst/>
          </a:prstGeom>
        </p:spPr>
      </p:pic>
      <p:pic>
        <p:nvPicPr>
          <p:cNvPr id="52" name="Picture 51">
            <a:hlinkClick r:id="" action="ppaction://noaction"/>
            <a:extLst>
              <a:ext uri="{FF2B5EF4-FFF2-40B4-BE49-F238E27FC236}">
                <a16:creationId xmlns:a16="http://schemas.microsoft.com/office/drawing/2014/main" id="{8AE8DAB5-4A0A-41C6-8985-357CFB13B847}"/>
              </a:ext>
            </a:extLst>
          </p:cNvPr>
          <p:cNvPicPr>
            <a:picLocks noChangeAspect="1"/>
          </p:cNvPicPr>
          <p:nvPr/>
        </p:nvPicPr>
        <p:blipFill rotWithShape="1">
          <a:blip r:embed="rId18">
            <a:extLst>
              <a:ext uri="{28A0092B-C50C-407E-A947-70E740481C1C}">
                <a14:useLocalDpi xmlns:a14="http://schemas.microsoft.com/office/drawing/2010/main" val="0"/>
              </a:ext>
            </a:extLst>
          </a:blip>
          <a:srcRect t="18405" b="20607"/>
          <a:stretch/>
        </p:blipFill>
        <p:spPr>
          <a:xfrm>
            <a:off x="5211289" y="2943979"/>
            <a:ext cx="1682338" cy="1028098"/>
          </a:xfrm>
          <a:prstGeom prst="rect">
            <a:avLst/>
          </a:prstGeom>
        </p:spPr>
      </p:pic>
      <p:pic>
        <p:nvPicPr>
          <p:cNvPr id="53" name="Picture 52">
            <a:hlinkClick r:id="" action="ppaction://noaction"/>
            <a:extLst>
              <a:ext uri="{FF2B5EF4-FFF2-40B4-BE49-F238E27FC236}">
                <a16:creationId xmlns:a16="http://schemas.microsoft.com/office/drawing/2014/main" id="{3D7ECB42-422A-45FA-94A2-DB3EBC324E5C}"/>
              </a:ext>
            </a:extLst>
          </p:cNvPr>
          <p:cNvPicPr>
            <a:picLocks noChangeAspect="1"/>
          </p:cNvPicPr>
          <p:nvPr/>
        </p:nvPicPr>
        <p:blipFill rotWithShape="1">
          <a:blip r:embed="rId19">
            <a:extLst>
              <a:ext uri="{28A0092B-C50C-407E-A947-70E740481C1C}">
                <a14:useLocalDpi xmlns:a14="http://schemas.microsoft.com/office/drawing/2010/main" val="0"/>
              </a:ext>
            </a:extLst>
          </a:blip>
          <a:srcRect t="27535" b="25497"/>
          <a:stretch/>
        </p:blipFill>
        <p:spPr>
          <a:xfrm>
            <a:off x="7521523" y="3033497"/>
            <a:ext cx="1879046" cy="938580"/>
          </a:xfrm>
          <a:prstGeom prst="rect">
            <a:avLst/>
          </a:prstGeom>
        </p:spPr>
      </p:pic>
      <p:sp>
        <p:nvSpPr>
          <p:cNvPr id="78" name="Speech Bubble: Rectangle 77">
            <a:hlinkClick r:id="rId20" action="ppaction://hlinksldjump"/>
            <a:extLst>
              <a:ext uri="{FF2B5EF4-FFF2-40B4-BE49-F238E27FC236}">
                <a16:creationId xmlns:a16="http://schemas.microsoft.com/office/drawing/2014/main" id="{DB5E0D55-1401-47B5-9820-87EFEC5F86D5}"/>
              </a:ext>
            </a:extLst>
          </p:cNvPr>
          <p:cNvSpPr/>
          <p:nvPr/>
        </p:nvSpPr>
        <p:spPr>
          <a:xfrm>
            <a:off x="3473483" y="2642258"/>
            <a:ext cx="311836" cy="251097"/>
          </a:xfrm>
          <a:prstGeom prst="wedgeRectCallout">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Speech Bubble: Rectangle 78">
            <a:hlinkClick r:id="rId20" action="ppaction://hlinksldjump"/>
            <a:extLst>
              <a:ext uri="{FF2B5EF4-FFF2-40B4-BE49-F238E27FC236}">
                <a16:creationId xmlns:a16="http://schemas.microsoft.com/office/drawing/2014/main" id="{6D0A6BD9-9FCD-45C4-B941-D56B7F8B880B}"/>
              </a:ext>
            </a:extLst>
          </p:cNvPr>
          <p:cNvSpPr/>
          <p:nvPr/>
        </p:nvSpPr>
        <p:spPr>
          <a:xfrm>
            <a:off x="5977121" y="2642257"/>
            <a:ext cx="311836" cy="251097"/>
          </a:xfrm>
          <a:prstGeom prst="wedgeRectCallout">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Speech Bubble: Rectangle 79">
            <a:hlinkClick r:id="rId20" action="ppaction://hlinksldjump"/>
            <a:extLst>
              <a:ext uri="{FF2B5EF4-FFF2-40B4-BE49-F238E27FC236}">
                <a16:creationId xmlns:a16="http://schemas.microsoft.com/office/drawing/2014/main" id="{B8DD6BE5-DE81-43E7-AC17-51346DF6A3B1}"/>
              </a:ext>
            </a:extLst>
          </p:cNvPr>
          <p:cNvSpPr/>
          <p:nvPr/>
        </p:nvSpPr>
        <p:spPr>
          <a:xfrm>
            <a:off x="8326556" y="2619843"/>
            <a:ext cx="311836" cy="251097"/>
          </a:xfrm>
          <a:prstGeom prst="wedgeRectCallout">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02B30E2A-3B15-46CD-BD23-C66D3D213425}"/>
              </a:ext>
            </a:extLst>
          </p:cNvPr>
          <p:cNvSpPr/>
          <p:nvPr/>
        </p:nvSpPr>
        <p:spPr>
          <a:xfrm>
            <a:off x="5018237" y="5605821"/>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Delete</a:t>
            </a:r>
          </a:p>
        </p:txBody>
      </p:sp>
      <p:sp>
        <p:nvSpPr>
          <p:cNvPr id="64" name="Rectangle: Rounded Corners 63">
            <a:hlinkClick r:id="rId21" action="ppaction://hlinksldjump"/>
            <a:extLst>
              <a:ext uri="{FF2B5EF4-FFF2-40B4-BE49-F238E27FC236}">
                <a16:creationId xmlns:a16="http://schemas.microsoft.com/office/drawing/2014/main" id="{6CC28411-C670-4E12-8F3D-C8D4DC808803}"/>
              </a:ext>
            </a:extLst>
          </p:cNvPr>
          <p:cNvSpPr/>
          <p:nvPr/>
        </p:nvSpPr>
        <p:spPr>
          <a:xfrm>
            <a:off x="6161081" y="5595207"/>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Edit</a:t>
            </a:r>
          </a:p>
        </p:txBody>
      </p:sp>
      <p:grpSp>
        <p:nvGrpSpPr>
          <p:cNvPr id="66" name="Group 65">
            <a:extLst>
              <a:ext uri="{FF2B5EF4-FFF2-40B4-BE49-F238E27FC236}">
                <a16:creationId xmlns:a16="http://schemas.microsoft.com/office/drawing/2014/main" id="{C403A67E-89B4-44C9-9362-6EF577D07F6E}"/>
              </a:ext>
            </a:extLst>
          </p:cNvPr>
          <p:cNvGrpSpPr/>
          <p:nvPr/>
        </p:nvGrpSpPr>
        <p:grpSpPr>
          <a:xfrm>
            <a:off x="5015962" y="4569962"/>
            <a:ext cx="828823" cy="247340"/>
            <a:chOff x="2579633" y="4575550"/>
            <a:chExt cx="828823" cy="247340"/>
          </a:xfrm>
        </p:grpSpPr>
        <p:pic>
          <p:nvPicPr>
            <p:cNvPr id="68" name="Graphic 67" descr="Star">
              <a:extLst>
                <a:ext uri="{FF2B5EF4-FFF2-40B4-BE49-F238E27FC236}">
                  <a16:creationId xmlns:a16="http://schemas.microsoft.com/office/drawing/2014/main" id="{9075F34E-B994-47F8-86DB-BAFEDC8058B1}"/>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579633" y="4575550"/>
              <a:ext cx="242763" cy="242763"/>
            </a:xfrm>
            <a:prstGeom prst="rect">
              <a:avLst/>
            </a:prstGeom>
          </p:spPr>
        </p:pic>
        <p:pic>
          <p:nvPicPr>
            <p:cNvPr id="70" name="Graphic 69" descr="Star">
              <a:extLst>
                <a:ext uri="{FF2B5EF4-FFF2-40B4-BE49-F238E27FC236}">
                  <a16:creationId xmlns:a16="http://schemas.microsoft.com/office/drawing/2014/main" id="{96D1E20E-8EE5-442B-9A78-07160BC41BC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4205" y="4577999"/>
              <a:ext cx="242763" cy="242763"/>
            </a:xfrm>
            <a:prstGeom prst="rect">
              <a:avLst/>
            </a:prstGeom>
          </p:spPr>
        </p:pic>
        <p:pic>
          <p:nvPicPr>
            <p:cNvPr id="72" name="Graphic 71" descr="Star">
              <a:extLst>
                <a:ext uri="{FF2B5EF4-FFF2-40B4-BE49-F238E27FC236}">
                  <a16:creationId xmlns:a16="http://schemas.microsoft.com/office/drawing/2014/main" id="{04F5F5DD-444A-477A-A5E4-F5D5C12C93F1}"/>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971121" y="4577678"/>
              <a:ext cx="242763" cy="242763"/>
            </a:xfrm>
            <a:prstGeom prst="rect">
              <a:avLst/>
            </a:prstGeom>
          </p:spPr>
        </p:pic>
        <p:pic>
          <p:nvPicPr>
            <p:cNvPr id="75" name="Graphic 74" descr="Star">
              <a:extLst>
                <a:ext uri="{FF2B5EF4-FFF2-40B4-BE49-F238E27FC236}">
                  <a16:creationId xmlns:a16="http://schemas.microsoft.com/office/drawing/2014/main" id="{37DEE155-5A86-4E9D-A53B-1E9196FB460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5693" y="4580127"/>
              <a:ext cx="242763" cy="242763"/>
            </a:xfrm>
            <a:prstGeom prst="rect">
              <a:avLst/>
            </a:prstGeom>
          </p:spPr>
        </p:pic>
      </p:grpSp>
      <p:sp>
        <p:nvSpPr>
          <p:cNvPr id="76" name="Rectangle 75">
            <a:extLst>
              <a:ext uri="{FF2B5EF4-FFF2-40B4-BE49-F238E27FC236}">
                <a16:creationId xmlns:a16="http://schemas.microsoft.com/office/drawing/2014/main" id="{1B1E0C08-C868-43E7-8D64-FAC974B5608C}"/>
              </a:ext>
            </a:extLst>
          </p:cNvPr>
          <p:cNvSpPr/>
          <p:nvPr/>
        </p:nvSpPr>
        <p:spPr>
          <a:xfrm>
            <a:off x="5740896" y="4564115"/>
            <a:ext cx="1434146" cy="35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Mark234 and 1.3k others</a:t>
            </a:r>
          </a:p>
        </p:txBody>
      </p:sp>
      <p:sp>
        <p:nvSpPr>
          <p:cNvPr id="77" name="Rectangle 76">
            <a:hlinkClick r:id="rId21" action="ppaction://hlinksldjump"/>
            <a:extLst>
              <a:ext uri="{FF2B5EF4-FFF2-40B4-BE49-F238E27FC236}">
                <a16:creationId xmlns:a16="http://schemas.microsoft.com/office/drawing/2014/main" id="{E0D9517F-0789-4CBB-AFB3-CF23FCC9AD49}"/>
              </a:ext>
            </a:extLst>
          </p:cNvPr>
          <p:cNvSpPr/>
          <p:nvPr/>
        </p:nvSpPr>
        <p:spPr>
          <a:xfrm>
            <a:off x="5064195" y="5123655"/>
            <a:ext cx="1001890" cy="190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accent1"/>
                </a:solidFill>
                <a:latin typeface="Arial" panose="020B0604020202020204" pitchFamily="34" charset="0"/>
                <a:cs typeface="Arial" panose="020B0604020202020204" pitchFamily="34" charset="0"/>
              </a:rPr>
              <a:t>Description</a:t>
            </a:r>
          </a:p>
        </p:txBody>
      </p:sp>
      <p:sp>
        <p:nvSpPr>
          <p:cNvPr id="116" name="Rectangle: Rounded Corners 115">
            <a:extLst>
              <a:ext uri="{FF2B5EF4-FFF2-40B4-BE49-F238E27FC236}">
                <a16:creationId xmlns:a16="http://schemas.microsoft.com/office/drawing/2014/main" id="{A594AC41-4CC7-425D-8A68-3F653CBF90FF}"/>
              </a:ext>
            </a:extLst>
          </p:cNvPr>
          <p:cNvSpPr/>
          <p:nvPr/>
        </p:nvSpPr>
        <p:spPr>
          <a:xfrm>
            <a:off x="2579633" y="5611858"/>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Delete</a:t>
            </a:r>
          </a:p>
        </p:txBody>
      </p:sp>
      <p:sp>
        <p:nvSpPr>
          <p:cNvPr id="117" name="Rectangle: Rounded Corners 116">
            <a:hlinkClick r:id="rId24" action="ppaction://hlinksldjump"/>
            <a:extLst>
              <a:ext uri="{FF2B5EF4-FFF2-40B4-BE49-F238E27FC236}">
                <a16:creationId xmlns:a16="http://schemas.microsoft.com/office/drawing/2014/main" id="{9EBB74BC-AFF7-42FA-89B4-D83FB436DBCA}"/>
              </a:ext>
            </a:extLst>
          </p:cNvPr>
          <p:cNvSpPr/>
          <p:nvPr/>
        </p:nvSpPr>
        <p:spPr>
          <a:xfrm>
            <a:off x="3722477" y="5601244"/>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Edit</a:t>
            </a:r>
          </a:p>
        </p:txBody>
      </p:sp>
      <p:sp>
        <p:nvSpPr>
          <p:cNvPr id="118" name="Rectangle: Rounded Corners 117">
            <a:extLst>
              <a:ext uri="{FF2B5EF4-FFF2-40B4-BE49-F238E27FC236}">
                <a16:creationId xmlns:a16="http://schemas.microsoft.com/office/drawing/2014/main" id="{28230DC3-6B80-4D48-8641-76647E3E803E}"/>
              </a:ext>
            </a:extLst>
          </p:cNvPr>
          <p:cNvSpPr/>
          <p:nvPr/>
        </p:nvSpPr>
        <p:spPr>
          <a:xfrm>
            <a:off x="7416352" y="5605821"/>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Delete</a:t>
            </a:r>
          </a:p>
        </p:txBody>
      </p:sp>
      <p:sp>
        <p:nvSpPr>
          <p:cNvPr id="119" name="Rectangle: Rounded Corners 118">
            <a:hlinkClick r:id="rId25" action="ppaction://hlinksldjump"/>
            <a:extLst>
              <a:ext uri="{FF2B5EF4-FFF2-40B4-BE49-F238E27FC236}">
                <a16:creationId xmlns:a16="http://schemas.microsoft.com/office/drawing/2014/main" id="{2F4542FE-2764-4CC3-A52E-8AE01226418A}"/>
              </a:ext>
            </a:extLst>
          </p:cNvPr>
          <p:cNvSpPr/>
          <p:nvPr/>
        </p:nvSpPr>
        <p:spPr>
          <a:xfrm>
            <a:off x="8559196" y="5595207"/>
            <a:ext cx="945445" cy="320382"/>
          </a:xfrm>
          <a:prstGeom prst="roundRect">
            <a:avLst/>
          </a:prstGeom>
          <a:solidFill>
            <a:schemeClr val="bg1">
              <a:lumMod val="7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Arial" panose="020B0604020202020204" pitchFamily="34" charset="0"/>
                <a:cs typeface="Arial" panose="020B0604020202020204" pitchFamily="34" charset="0"/>
              </a:rPr>
              <a:t>Edit</a:t>
            </a:r>
          </a:p>
        </p:txBody>
      </p:sp>
      <p:grpSp>
        <p:nvGrpSpPr>
          <p:cNvPr id="120" name="Group 119">
            <a:extLst>
              <a:ext uri="{FF2B5EF4-FFF2-40B4-BE49-F238E27FC236}">
                <a16:creationId xmlns:a16="http://schemas.microsoft.com/office/drawing/2014/main" id="{98E91CE2-4470-4E39-BEFD-4A41856E2F91}"/>
              </a:ext>
            </a:extLst>
          </p:cNvPr>
          <p:cNvGrpSpPr/>
          <p:nvPr/>
        </p:nvGrpSpPr>
        <p:grpSpPr>
          <a:xfrm>
            <a:off x="2579633" y="4575550"/>
            <a:ext cx="828823" cy="247340"/>
            <a:chOff x="2579633" y="4575550"/>
            <a:chExt cx="828823" cy="247340"/>
          </a:xfrm>
        </p:grpSpPr>
        <p:pic>
          <p:nvPicPr>
            <p:cNvPr id="121" name="Graphic 120" descr="Star">
              <a:extLst>
                <a:ext uri="{FF2B5EF4-FFF2-40B4-BE49-F238E27FC236}">
                  <a16:creationId xmlns:a16="http://schemas.microsoft.com/office/drawing/2014/main" id="{BE6C98D5-2C60-4281-B61F-C99BBB0C26A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579633" y="4575550"/>
              <a:ext cx="242763" cy="242763"/>
            </a:xfrm>
            <a:prstGeom prst="rect">
              <a:avLst/>
            </a:prstGeom>
          </p:spPr>
        </p:pic>
        <p:pic>
          <p:nvPicPr>
            <p:cNvPr id="122" name="Graphic 121" descr="Star">
              <a:extLst>
                <a:ext uri="{FF2B5EF4-FFF2-40B4-BE49-F238E27FC236}">
                  <a16:creationId xmlns:a16="http://schemas.microsoft.com/office/drawing/2014/main" id="{24CB6FDB-B88F-4091-AA5B-7AF383089BD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4205" y="4577999"/>
              <a:ext cx="242763" cy="242763"/>
            </a:xfrm>
            <a:prstGeom prst="rect">
              <a:avLst/>
            </a:prstGeom>
          </p:spPr>
        </p:pic>
        <p:pic>
          <p:nvPicPr>
            <p:cNvPr id="123" name="Graphic 122" descr="Star">
              <a:extLst>
                <a:ext uri="{FF2B5EF4-FFF2-40B4-BE49-F238E27FC236}">
                  <a16:creationId xmlns:a16="http://schemas.microsoft.com/office/drawing/2014/main" id="{2821BF1B-EA95-451A-9F20-054411B50F9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971121" y="4577678"/>
              <a:ext cx="242763" cy="242763"/>
            </a:xfrm>
            <a:prstGeom prst="rect">
              <a:avLst/>
            </a:prstGeom>
          </p:spPr>
        </p:pic>
        <p:pic>
          <p:nvPicPr>
            <p:cNvPr id="124" name="Graphic 123" descr="Star">
              <a:extLst>
                <a:ext uri="{FF2B5EF4-FFF2-40B4-BE49-F238E27FC236}">
                  <a16:creationId xmlns:a16="http://schemas.microsoft.com/office/drawing/2014/main" id="{00373442-3880-4143-84C1-019E005800A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5693" y="4580127"/>
              <a:ext cx="242763" cy="242763"/>
            </a:xfrm>
            <a:prstGeom prst="rect">
              <a:avLst/>
            </a:prstGeom>
          </p:spPr>
        </p:pic>
      </p:grpSp>
      <p:sp>
        <p:nvSpPr>
          <p:cNvPr id="125" name="Rectangle 124">
            <a:extLst>
              <a:ext uri="{FF2B5EF4-FFF2-40B4-BE49-F238E27FC236}">
                <a16:creationId xmlns:a16="http://schemas.microsoft.com/office/drawing/2014/main" id="{3CC643BC-7195-412B-8A1D-0A10CB52595D}"/>
              </a:ext>
            </a:extLst>
          </p:cNvPr>
          <p:cNvSpPr/>
          <p:nvPr/>
        </p:nvSpPr>
        <p:spPr>
          <a:xfrm>
            <a:off x="3275516" y="4564213"/>
            <a:ext cx="1434146" cy="35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Mark234 and 1.3k others</a:t>
            </a:r>
          </a:p>
        </p:txBody>
      </p:sp>
      <p:grpSp>
        <p:nvGrpSpPr>
          <p:cNvPr id="126" name="Group 125">
            <a:extLst>
              <a:ext uri="{FF2B5EF4-FFF2-40B4-BE49-F238E27FC236}">
                <a16:creationId xmlns:a16="http://schemas.microsoft.com/office/drawing/2014/main" id="{CA20E548-5BFE-461F-8A83-2A249A450DA6}"/>
              </a:ext>
            </a:extLst>
          </p:cNvPr>
          <p:cNvGrpSpPr/>
          <p:nvPr/>
        </p:nvGrpSpPr>
        <p:grpSpPr>
          <a:xfrm>
            <a:off x="7468817" y="4565385"/>
            <a:ext cx="828823" cy="247340"/>
            <a:chOff x="2579633" y="4575550"/>
            <a:chExt cx="828823" cy="247340"/>
          </a:xfrm>
        </p:grpSpPr>
        <p:pic>
          <p:nvPicPr>
            <p:cNvPr id="127" name="Graphic 126" descr="Star">
              <a:extLst>
                <a:ext uri="{FF2B5EF4-FFF2-40B4-BE49-F238E27FC236}">
                  <a16:creationId xmlns:a16="http://schemas.microsoft.com/office/drawing/2014/main" id="{20C66FCD-10B3-485A-9CC0-C17FA2B5A95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579633" y="4575550"/>
              <a:ext cx="242763" cy="242763"/>
            </a:xfrm>
            <a:prstGeom prst="rect">
              <a:avLst/>
            </a:prstGeom>
          </p:spPr>
        </p:pic>
        <p:pic>
          <p:nvPicPr>
            <p:cNvPr id="128" name="Graphic 127" descr="Star">
              <a:extLst>
                <a:ext uri="{FF2B5EF4-FFF2-40B4-BE49-F238E27FC236}">
                  <a16:creationId xmlns:a16="http://schemas.microsoft.com/office/drawing/2014/main" id="{A9DFD77E-1225-4689-8DE9-8A31D7C98E9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4205" y="4577999"/>
              <a:ext cx="242763" cy="242763"/>
            </a:xfrm>
            <a:prstGeom prst="rect">
              <a:avLst/>
            </a:prstGeom>
          </p:spPr>
        </p:pic>
        <p:pic>
          <p:nvPicPr>
            <p:cNvPr id="129" name="Graphic 128" descr="Star">
              <a:extLst>
                <a:ext uri="{FF2B5EF4-FFF2-40B4-BE49-F238E27FC236}">
                  <a16:creationId xmlns:a16="http://schemas.microsoft.com/office/drawing/2014/main" id="{F4EF2BC4-C025-4EF1-B29A-CBAAA19B75F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971121" y="4577678"/>
              <a:ext cx="242763" cy="242763"/>
            </a:xfrm>
            <a:prstGeom prst="rect">
              <a:avLst/>
            </a:prstGeom>
          </p:spPr>
        </p:pic>
        <p:pic>
          <p:nvPicPr>
            <p:cNvPr id="130" name="Graphic 129" descr="Star">
              <a:extLst>
                <a:ext uri="{FF2B5EF4-FFF2-40B4-BE49-F238E27FC236}">
                  <a16:creationId xmlns:a16="http://schemas.microsoft.com/office/drawing/2014/main" id="{A9533041-630C-49BE-BD03-33EEEA9FA2B1}"/>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5693" y="4580127"/>
              <a:ext cx="242763" cy="242763"/>
            </a:xfrm>
            <a:prstGeom prst="rect">
              <a:avLst/>
            </a:prstGeom>
          </p:spPr>
        </p:pic>
      </p:grpSp>
      <p:sp>
        <p:nvSpPr>
          <p:cNvPr id="131" name="Rectangle 130">
            <a:extLst>
              <a:ext uri="{FF2B5EF4-FFF2-40B4-BE49-F238E27FC236}">
                <a16:creationId xmlns:a16="http://schemas.microsoft.com/office/drawing/2014/main" id="{316988A8-0AF4-45E6-882C-D935F85083B3}"/>
              </a:ext>
            </a:extLst>
          </p:cNvPr>
          <p:cNvSpPr/>
          <p:nvPr/>
        </p:nvSpPr>
        <p:spPr>
          <a:xfrm>
            <a:off x="8176258" y="4555679"/>
            <a:ext cx="1434146" cy="353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Mark234 and 1.3k others</a:t>
            </a:r>
          </a:p>
        </p:txBody>
      </p:sp>
      <p:sp>
        <p:nvSpPr>
          <p:cNvPr id="132" name="Rectangle 131">
            <a:hlinkClick r:id="rId24" action="ppaction://hlinksldjump"/>
            <a:extLst>
              <a:ext uri="{FF2B5EF4-FFF2-40B4-BE49-F238E27FC236}">
                <a16:creationId xmlns:a16="http://schemas.microsoft.com/office/drawing/2014/main" id="{B5870DF4-B3B2-4920-A2ED-2ECC1E33ED8A}"/>
              </a:ext>
            </a:extLst>
          </p:cNvPr>
          <p:cNvSpPr/>
          <p:nvPr/>
        </p:nvSpPr>
        <p:spPr>
          <a:xfrm>
            <a:off x="2579629" y="5123655"/>
            <a:ext cx="1001890" cy="190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accent1"/>
                </a:solidFill>
                <a:latin typeface="Arial" panose="020B0604020202020204" pitchFamily="34" charset="0"/>
                <a:cs typeface="Arial" panose="020B0604020202020204" pitchFamily="34" charset="0"/>
              </a:rPr>
              <a:t>Description</a:t>
            </a:r>
          </a:p>
        </p:txBody>
      </p:sp>
      <p:sp>
        <p:nvSpPr>
          <p:cNvPr id="133" name="Rectangle 132">
            <a:hlinkClick r:id="rId25" action="ppaction://hlinksldjump"/>
            <a:extLst>
              <a:ext uri="{FF2B5EF4-FFF2-40B4-BE49-F238E27FC236}">
                <a16:creationId xmlns:a16="http://schemas.microsoft.com/office/drawing/2014/main" id="{32971B5F-8312-42DE-A342-9BA2CE6DCD9C}"/>
              </a:ext>
            </a:extLst>
          </p:cNvPr>
          <p:cNvSpPr/>
          <p:nvPr/>
        </p:nvSpPr>
        <p:spPr>
          <a:xfrm>
            <a:off x="7505668" y="5130404"/>
            <a:ext cx="1001890" cy="190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a:solidFill>
                  <a:schemeClr val="accent1"/>
                </a:solidFill>
                <a:latin typeface="Arial" panose="020B0604020202020204" pitchFamily="34" charset="0"/>
                <a:cs typeface="Arial" panose="020B0604020202020204" pitchFamily="34" charset="0"/>
              </a:rPr>
              <a:t>Description</a:t>
            </a:r>
          </a:p>
        </p:txBody>
      </p:sp>
      <p:sp>
        <p:nvSpPr>
          <p:cNvPr id="81" name="Rectangle 80">
            <a:extLst>
              <a:ext uri="{FF2B5EF4-FFF2-40B4-BE49-F238E27FC236}">
                <a16:creationId xmlns:a16="http://schemas.microsoft.com/office/drawing/2014/main" id="{1FE81217-139A-46AB-BA02-5CC41395C85D}"/>
              </a:ext>
            </a:extLst>
          </p:cNvPr>
          <p:cNvSpPr/>
          <p:nvPr/>
        </p:nvSpPr>
        <p:spPr>
          <a:xfrm>
            <a:off x="-2" y="4990"/>
            <a:ext cx="12192001" cy="6872513"/>
          </a:xfrm>
          <a:prstGeom prst="rect">
            <a:avLst/>
          </a:prstGeom>
          <a:solidFill>
            <a:schemeClr val="bg1">
              <a:alpha val="41961"/>
            </a:schemeClr>
          </a:solidFill>
          <a:ln>
            <a:noFill/>
          </a:ln>
          <a:effectLst>
            <a:reflection blurRad="6350" stA="50000" endA="300" endPos="90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 name="Group 81">
            <a:extLst>
              <a:ext uri="{FF2B5EF4-FFF2-40B4-BE49-F238E27FC236}">
                <a16:creationId xmlns:a16="http://schemas.microsoft.com/office/drawing/2014/main" id="{4D17253B-C72D-4E07-B870-046FFCDDBAEF}"/>
              </a:ext>
            </a:extLst>
          </p:cNvPr>
          <p:cNvGrpSpPr/>
          <p:nvPr/>
        </p:nvGrpSpPr>
        <p:grpSpPr>
          <a:xfrm>
            <a:off x="1766646" y="981470"/>
            <a:ext cx="8185737" cy="4313276"/>
            <a:chOff x="3037014" y="1745103"/>
            <a:chExt cx="6291223" cy="2919068"/>
          </a:xfrm>
        </p:grpSpPr>
        <p:sp>
          <p:nvSpPr>
            <p:cNvPr id="83" name="Rectangle 82">
              <a:extLst>
                <a:ext uri="{FF2B5EF4-FFF2-40B4-BE49-F238E27FC236}">
                  <a16:creationId xmlns:a16="http://schemas.microsoft.com/office/drawing/2014/main" id="{E9172A31-F649-422D-83C6-69B1C4093776}"/>
                </a:ext>
              </a:extLst>
            </p:cNvPr>
            <p:cNvSpPr/>
            <p:nvPr/>
          </p:nvSpPr>
          <p:spPr>
            <a:xfrm>
              <a:off x="3037016" y="1746748"/>
              <a:ext cx="6291221" cy="291742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CAE65645-E8DC-42AD-B02A-0C275532A829}"/>
                </a:ext>
              </a:extLst>
            </p:cNvPr>
            <p:cNvGrpSpPr/>
            <p:nvPr/>
          </p:nvGrpSpPr>
          <p:grpSpPr>
            <a:xfrm>
              <a:off x="3037014" y="1745103"/>
              <a:ext cx="6291222" cy="2315534"/>
              <a:chOff x="3037014" y="1745103"/>
              <a:chExt cx="6291222" cy="2315534"/>
            </a:xfrm>
          </p:grpSpPr>
          <p:sp>
            <p:nvSpPr>
              <p:cNvPr id="85" name="Rectangle 84">
                <a:extLst>
                  <a:ext uri="{FF2B5EF4-FFF2-40B4-BE49-F238E27FC236}">
                    <a16:creationId xmlns:a16="http://schemas.microsoft.com/office/drawing/2014/main" id="{51EE983F-079D-4D89-B851-3E8738070A47}"/>
                  </a:ext>
                </a:extLst>
              </p:cNvPr>
              <p:cNvSpPr/>
              <p:nvPr/>
            </p:nvSpPr>
            <p:spPr>
              <a:xfrm>
                <a:off x="3037014" y="1745103"/>
                <a:ext cx="6291221" cy="4449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hlinkClick r:id="rId4" action="ppaction://hlinksldjump"/>
                <a:extLst>
                  <a:ext uri="{FF2B5EF4-FFF2-40B4-BE49-F238E27FC236}">
                    <a16:creationId xmlns:a16="http://schemas.microsoft.com/office/drawing/2014/main" id="{A4CBEB57-D812-4D31-8181-D6E2D81FB7E4}"/>
                  </a:ext>
                </a:extLst>
              </p:cNvPr>
              <p:cNvSpPr/>
              <p:nvPr/>
            </p:nvSpPr>
            <p:spPr>
              <a:xfrm>
                <a:off x="8860972" y="1745103"/>
                <a:ext cx="467264" cy="444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hlinkClick r:id="rId5" action="ppaction://hlinksldjump"/>
                  </a:rPr>
                  <a:t>X</a:t>
                </a:r>
                <a:endParaRPr lang="en-US" sz="3200" dirty="0">
                  <a:solidFill>
                    <a:srgbClr val="FF0000"/>
                  </a:solidFill>
                </a:endParaRPr>
              </a:p>
            </p:txBody>
          </p:sp>
          <p:sp>
            <p:nvSpPr>
              <p:cNvPr id="87" name="Rectangle 86">
                <a:extLst>
                  <a:ext uri="{FF2B5EF4-FFF2-40B4-BE49-F238E27FC236}">
                    <a16:creationId xmlns:a16="http://schemas.microsoft.com/office/drawing/2014/main" id="{960CFC32-ABE1-4BDB-BE44-FEA4BC869CF5}"/>
                  </a:ext>
                </a:extLst>
              </p:cNvPr>
              <p:cNvSpPr/>
              <p:nvPr/>
            </p:nvSpPr>
            <p:spPr>
              <a:xfrm>
                <a:off x="3223093" y="2745529"/>
                <a:ext cx="5931891" cy="1315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Are You Sure You Want To Delete This Product?</a:t>
                </a:r>
              </a:p>
            </p:txBody>
          </p:sp>
        </p:grpSp>
      </p:grpSp>
      <p:sp>
        <p:nvSpPr>
          <p:cNvPr id="89" name="Rectangle 88">
            <a:hlinkClick r:id="rId26" action="ppaction://hlinksldjump"/>
            <a:extLst>
              <a:ext uri="{FF2B5EF4-FFF2-40B4-BE49-F238E27FC236}">
                <a16:creationId xmlns:a16="http://schemas.microsoft.com/office/drawing/2014/main" id="{0221DDAA-6D69-4414-B497-D5E3FAFD8730}"/>
              </a:ext>
            </a:extLst>
          </p:cNvPr>
          <p:cNvSpPr/>
          <p:nvPr/>
        </p:nvSpPr>
        <p:spPr>
          <a:xfrm>
            <a:off x="5910820" y="3786416"/>
            <a:ext cx="1275682" cy="3699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p>
        </p:txBody>
      </p:sp>
      <p:sp>
        <p:nvSpPr>
          <p:cNvPr id="90" name="Rectangle 89">
            <a:hlinkClick r:id="rId5" action="ppaction://hlinksldjump"/>
            <a:extLst>
              <a:ext uri="{FF2B5EF4-FFF2-40B4-BE49-F238E27FC236}">
                <a16:creationId xmlns:a16="http://schemas.microsoft.com/office/drawing/2014/main" id="{61424C4F-88A5-4DB5-A1E9-EABB77FD9F33}"/>
              </a:ext>
            </a:extLst>
          </p:cNvPr>
          <p:cNvSpPr/>
          <p:nvPr/>
        </p:nvSpPr>
        <p:spPr>
          <a:xfrm>
            <a:off x="4322075" y="3819790"/>
            <a:ext cx="1275682" cy="3699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t>
            </a:r>
          </a:p>
        </p:txBody>
      </p:sp>
    </p:spTree>
    <p:extLst>
      <p:ext uri="{BB962C8B-B14F-4D97-AF65-F5344CB8AC3E}">
        <p14:creationId xmlns:p14="http://schemas.microsoft.com/office/powerpoint/2010/main" val="972457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TotalTime>
  <Words>1109</Words>
  <Application>Microsoft Office PowerPoint</Application>
  <PresentationFormat>Widescreen</PresentationFormat>
  <Paragraphs>435</Paragraphs>
  <Slides>23</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Algerian</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Yarn Description</vt:lpstr>
      <vt:lpstr>PowerPoint Presentation</vt:lpstr>
      <vt:lpstr>PowerPoint Presentation</vt:lpstr>
      <vt:lpstr>PowerPoint Presentation</vt:lpstr>
      <vt:lpstr>Markers Description</vt:lpstr>
      <vt:lpstr>PowerPoint Presentation</vt:lpstr>
      <vt:lpstr>Hooks Description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43</cp:revision>
  <dcterms:created xsi:type="dcterms:W3CDTF">2024-11-29T03:48:16Z</dcterms:created>
  <dcterms:modified xsi:type="dcterms:W3CDTF">2024-12-04T12:14:56Z</dcterms:modified>
</cp:coreProperties>
</file>