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12" d="100"/>
          <a:sy n="12" d="100"/>
        </p:scale>
        <p:origin x="1123" y="72"/>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ria Babu" userId="371666871cf06f22" providerId="LiveId" clId="{F4453413-3980-4B7B-8333-D355667F4D94}"/>
    <pc:docChg chg="undo custSel modSld">
      <pc:chgData name="Gloria Babu" userId="371666871cf06f22" providerId="LiveId" clId="{F4453413-3980-4B7B-8333-D355667F4D94}" dt="2021-11-25T10:21:48.901" v="252" actId="478"/>
      <pc:docMkLst>
        <pc:docMk/>
      </pc:docMkLst>
      <pc:sldChg chg="addSp delSp modSp mod">
        <pc:chgData name="Gloria Babu" userId="371666871cf06f22" providerId="LiveId" clId="{F4453413-3980-4B7B-8333-D355667F4D94}" dt="2021-11-25T10:21:48.901" v="252" actId="478"/>
        <pc:sldMkLst>
          <pc:docMk/>
          <pc:sldMk cId="2911336263" sldId="257"/>
        </pc:sldMkLst>
        <pc:spChg chg="add mod">
          <ac:chgData name="Gloria Babu" userId="371666871cf06f22" providerId="LiveId" clId="{F4453413-3980-4B7B-8333-D355667F4D94}" dt="2021-11-25T06:44:24.646" v="161" actId="14100"/>
          <ac:spMkLst>
            <pc:docMk/>
            <pc:sldMk cId="2911336263" sldId="257"/>
            <ac:spMk id="3" creationId="{B9BBE9BC-CF8E-451B-AAFD-8C411B6B8BA3}"/>
          </ac:spMkLst>
        </pc:spChg>
        <pc:spChg chg="add mod">
          <ac:chgData name="Gloria Babu" userId="371666871cf06f22" providerId="LiveId" clId="{F4453413-3980-4B7B-8333-D355667F4D94}" dt="2021-11-25T08:35:59.646" v="199" actId="1076"/>
          <ac:spMkLst>
            <pc:docMk/>
            <pc:sldMk cId="2911336263" sldId="257"/>
            <ac:spMk id="4" creationId="{661863B0-3AE8-4D28-A317-C87D4E8F2ECB}"/>
          </ac:spMkLst>
        </pc:spChg>
        <pc:spChg chg="del mod">
          <ac:chgData name="Gloria Babu" userId="371666871cf06f22" providerId="LiveId" clId="{F4453413-3980-4B7B-8333-D355667F4D94}" dt="2021-11-25T08:38:57.882" v="230" actId="478"/>
          <ac:spMkLst>
            <pc:docMk/>
            <pc:sldMk cId="2911336263" sldId="257"/>
            <ac:spMk id="9" creationId="{E8441CE6-91BB-40B6-BBFB-0BF0511E9B85}"/>
          </ac:spMkLst>
        </pc:spChg>
        <pc:spChg chg="mod">
          <ac:chgData name="Gloria Babu" userId="371666871cf06f22" providerId="LiveId" clId="{F4453413-3980-4B7B-8333-D355667F4D94}" dt="2021-11-25T06:41:14.897" v="80" actId="20577"/>
          <ac:spMkLst>
            <pc:docMk/>
            <pc:sldMk cId="2911336263" sldId="257"/>
            <ac:spMk id="16" creationId="{84A9A393-DC67-48C3-B847-864AD1363E6A}"/>
          </ac:spMkLst>
        </pc:spChg>
        <pc:spChg chg="mod">
          <ac:chgData name="Gloria Babu" userId="371666871cf06f22" providerId="LiveId" clId="{F4453413-3980-4B7B-8333-D355667F4D94}" dt="2021-11-25T06:40:36.448" v="34" actId="1076"/>
          <ac:spMkLst>
            <pc:docMk/>
            <pc:sldMk cId="2911336263" sldId="257"/>
            <ac:spMk id="28" creationId="{7FDD75BC-8CDB-49A8-9607-021E4A18BB82}"/>
          </ac:spMkLst>
        </pc:spChg>
        <pc:spChg chg="mod">
          <ac:chgData name="Gloria Babu" userId="371666871cf06f22" providerId="LiveId" clId="{F4453413-3980-4B7B-8333-D355667F4D94}" dt="2021-11-25T06:47:11.930" v="187" actId="20577"/>
          <ac:spMkLst>
            <pc:docMk/>
            <pc:sldMk cId="2911336263" sldId="257"/>
            <ac:spMk id="29" creationId="{010F3A18-AC33-8D47-9F1B-CDC38DDFEF5A}"/>
          </ac:spMkLst>
        </pc:spChg>
        <pc:spChg chg="del">
          <ac:chgData name="Gloria Babu" userId="371666871cf06f22" providerId="LiveId" clId="{F4453413-3980-4B7B-8333-D355667F4D94}" dt="2021-11-25T08:36:30.514" v="207" actId="478"/>
          <ac:spMkLst>
            <pc:docMk/>
            <pc:sldMk cId="2911336263" sldId="257"/>
            <ac:spMk id="34" creationId="{62C56365-FDDC-F345-AF2F-6AA5E62ADF41}"/>
          </ac:spMkLst>
        </pc:spChg>
        <pc:spChg chg="mod">
          <ac:chgData name="Gloria Babu" userId="371666871cf06f22" providerId="LiveId" clId="{F4453413-3980-4B7B-8333-D355667F4D94}" dt="2021-11-25T06:41:55.110" v="135" actId="14100"/>
          <ac:spMkLst>
            <pc:docMk/>
            <pc:sldMk cId="2911336263" sldId="257"/>
            <ac:spMk id="45" creationId="{4EA9DD86-0998-B34E-90CA-47066EC561BE}"/>
          </ac:spMkLst>
        </pc:spChg>
        <pc:grpChg chg="mod">
          <ac:chgData name="Gloria Babu" userId="371666871cf06f22" providerId="LiveId" clId="{F4453413-3980-4B7B-8333-D355667F4D94}" dt="2021-11-25T06:44:49.905" v="165" actId="1076"/>
          <ac:grpSpMkLst>
            <pc:docMk/>
            <pc:sldMk cId="2911336263" sldId="257"/>
            <ac:grpSpMk id="55" creationId="{BD0921E1-5F4D-B14C-8F23-C09073202DEF}"/>
          </ac:grpSpMkLst>
        </pc:grpChg>
        <pc:graphicFrameChg chg="del mod modGraphic">
          <ac:chgData name="Gloria Babu" userId="371666871cf06f22" providerId="LiveId" clId="{F4453413-3980-4B7B-8333-D355667F4D94}" dt="2021-11-25T06:42:06.744" v="138" actId="478"/>
          <ac:graphicFrameMkLst>
            <pc:docMk/>
            <pc:sldMk cId="2911336263" sldId="257"/>
            <ac:graphicFrameMk id="7" creationId="{16761C3A-10C6-4A40-B04D-74C0F4A59ECE}"/>
          </ac:graphicFrameMkLst>
        </pc:graphicFrameChg>
        <pc:picChg chg="add del mod">
          <ac:chgData name="Gloria Babu" userId="371666871cf06f22" providerId="LiveId" clId="{F4453413-3980-4B7B-8333-D355667F4D94}" dt="2021-11-25T06:44:00.906" v="157" actId="478"/>
          <ac:picMkLst>
            <pc:docMk/>
            <pc:sldMk cId="2911336263" sldId="257"/>
            <ac:picMk id="2" creationId="{AEBCA60E-E428-4E17-9DCA-33CBB68627A9}"/>
          </ac:picMkLst>
        </pc:picChg>
        <pc:picChg chg="add mod">
          <ac:chgData name="Gloria Babu" userId="371666871cf06f22" providerId="LiveId" clId="{F4453413-3980-4B7B-8333-D355667F4D94}" dt="2021-11-25T10:21:47.349" v="251" actId="1076"/>
          <ac:picMkLst>
            <pc:docMk/>
            <pc:sldMk cId="2911336263" sldId="257"/>
            <ac:picMk id="5" creationId="{A2180F95-7597-4276-93C2-020F41C8F539}"/>
          </ac:picMkLst>
        </pc:picChg>
        <pc:picChg chg="add mod">
          <ac:chgData name="Gloria Babu" userId="371666871cf06f22" providerId="LiveId" clId="{F4453413-3980-4B7B-8333-D355667F4D94}" dt="2021-11-25T08:39:28.472" v="239" actId="1076"/>
          <ac:picMkLst>
            <pc:docMk/>
            <pc:sldMk cId="2911336263" sldId="257"/>
            <ac:picMk id="10" creationId="{F59A25F7-7DDF-424C-B329-E4D396654A8A}"/>
          </ac:picMkLst>
        </pc:picChg>
        <pc:picChg chg="del mod">
          <ac:chgData name="Gloria Babu" userId="371666871cf06f22" providerId="LiveId" clId="{F4453413-3980-4B7B-8333-D355667F4D94}" dt="2021-11-25T08:37:38.532" v="223" actId="21"/>
          <ac:picMkLst>
            <pc:docMk/>
            <pc:sldMk cId="2911336263" sldId="257"/>
            <ac:picMk id="11" creationId="{0D23FEDD-FF51-4A7D-A5BE-A16772B6DA5E}"/>
          </ac:picMkLst>
        </pc:picChg>
        <pc:picChg chg="del mod">
          <ac:chgData name="Gloria Babu" userId="371666871cf06f22" providerId="LiveId" clId="{F4453413-3980-4B7B-8333-D355667F4D94}" dt="2021-11-25T08:39:38.143" v="243" actId="478"/>
          <ac:picMkLst>
            <pc:docMk/>
            <pc:sldMk cId="2911336263" sldId="257"/>
            <ac:picMk id="13" creationId="{89B73D50-69BA-4CA3-BE2D-8E7C8A2DF24E}"/>
          </ac:picMkLst>
        </pc:picChg>
        <pc:picChg chg="add del mod">
          <ac:chgData name="Gloria Babu" userId="371666871cf06f22" providerId="LiveId" clId="{F4453413-3980-4B7B-8333-D355667F4D94}" dt="2021-11-25T10:21:48.901" v="252" actId="478"/>
          <ac:picMkLst>
            <pc:docMk/>
            <pc:sldMk cId="2911336263" sldId="257"/>
            <ac:picMk id="14" creationId="{61D3324F-A58D-41CE-BE3A-65470315778B}"/>
          </ac:picMkLst>
        </pc:picChg>
        <pc:picChg chg="mod">
          <ac:chgData name="Gloria Babu" userId="371666871cf06f22" providerId="LiveId" clId="{F4453413-3980-4B7B-8333-D355667F4D94}" dt="2021-11-25T08:39:26.464" v="238" actId="1076"/>
          <ac:picMkLst>
            <pc:docMk/>
            <pc:sldMk cId="2911336263" sldId="257"/>
            <ac:picMk id="1026" creationId="{EED7D415-8F4B-426C-A94E-E26DB0792C34}"/>
          </ac:picMkLst>
        </pc:picChg>
        <pc:picChg chg="mod">
          <ac:chgData name="Gloria Babu" userId="371666871cf06f22" providerId="LiveId" clId="{F4453413-3980-4B7B-8333-D355667F4D94}" dt="2021-11-25T08:39:24.456" v="237" actId="1076"/>
          <ac:picMkLst>
            <pc:docMk/>
            <pc:sldMk cId="2911336263" sldId="257"/>
            <ac:picMk id="1028" creationId="{A120196E-A051-4BBE-ADDB-BE5EEB8B789A}"/>
          </ac:picMkLst>
        </pc:picChg>
        <pc:picChg chg="del mod">
          <ac:chgData name="Gloria Babu" userId="371666871cf06f22" providerId="LiveId" clId="{F4453413-3980-4B7B-8333-D355667F4D94}" dt="2021-11-25T08:39:34.167" v="240" actId="478"/>
          <ac:picMkLst>
            <pc:docMk/>
            <pc:sldMk cId="2911336263" sldId="257"/>
            <ac:picMk id="1036" creationId="{FAD54738-246C-4651-963D-B8269FC14B38}"/>
          </ac:picMkLst>
        </pc:picChg>
        <pc:picChg chg="del mod">
          <ac:chgData name="Gloria Babu" userId="371666871cf06f22" providerId="LiveId" clId="{F4453413-3980-4B7B-8333-D355667F4D94}" dt="2021-11-25T08:39:36.275" v="242" actId="478"/>
          <ac:picMkLst>
            <pc:docMk/>
            <pc:sldMk cId="2911336263" sldId="257"/>
            <ac:picMk id="1038" creationId="{8BD76F84-B9BE-435A-B7A3-CFD4C493C6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425569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83869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9299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7F327-BD26-42F3-B59F-DC4082D0A774}"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158629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7F327-BD26-42F3-B59F-DC4082D0A774}"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282113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7F327-BD26-42F3-B59F-DC4082D0A774}"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305649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7F327-BD26-42F3-B59F-DC4082D0A774}"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72975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7F327-BD26-42F3-B59F-DC4082D0A774}"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53576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7F327-BD26-42F3-B59F-DC4082D0A774}"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245049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4C7F327-BD26-42F3-B59F-DC4082D0A774}"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320117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4C7F327-BD26-42F3-B59F-DC4082D0A774}"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72515-25D8-4088-A459-1BC6E1A79E97}" type="slidenum">
              <a:rPr lang="en-IN" smtClean="0"/>
              <a:t>‹#›</a:t>
            </a:fld>
            <a:endParaRPr lang="en-IN"/>
          </a:p>
        </p:txBody>
      </p:sp>
    </p:spTree>
    <p:extLst>
      <p:ext uri="{BB962C8B-B14F-4D97-AF65-F5344CB8AC3E}">
        <p14:creationId xmlns:p14="http://schemas.microsoft.com/office/powerpoint/2010/main" val="320352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4C7F327-BD26-42F3-B59F-DC4082D0A774}" type="datetimeFigureOut">
              <a:rPr lang="en-IN" smtClean="0"/>
              <a:t>25-11-2021</a:t>
            </a:fld>
            <a:endParaRPr lang="en-IN"/>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BF72515-25D8-4088-A459-1BC6E1A79E97}" type="slidenum">
              <a:rPr lang="en-IN" smtClean="0"/>
              <a:t>‹#›</a:t>
            </a:fld>
            <a:endParaRPr lang="en-IN"/>
          </a:p>
        </p:txBody>
      </p:sp>
    </p:spTree>
    <p:extLst>
      <p:ext uri="{BB962C8B-B14F-4D97-AF65-F5344CB8AC3E}">
        <p14:creationId xmlns:p14="http://schemas.microsoft.com/office/powerpoint/2010/main" val="17281886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4A9A393-DC67-48C3-B847-864AD1363E6A}"/>
              </a:ext>
            </a:extLst>
          </p:cNvPr>
          <p:cNvSpPr txBox="1"/>
          <p:nvPr/>
        </p:nvSpPr>
        <p:spPr>
          <a:xfrm>
            <a:off x="6497866" y="5349758"/>
            <a:ext cx="9492343" cy="1107996"/>
          </a:xfrm>
          <a:prstGeom prst="rect">
            <a:avLst/>
          </a:prstGeom>
          <a:noFill/>
        </p:spPr>
        <p:txBody>
          <a:bodyPr wrap="square" rtlCol="0">
            <a:spAutoFit/>
          </a:bodyPr>
          <a:lstStyle/>
          <a:p>
            <a:pPr algn="ctr"/>
            <a:r>
              <a:rPr lang="en-IN" sz="6600" dirty="0"/>
              <a:t>Aim of the Study </a:t>
            </a:r>
          </a:p>
        </p:txBody>
      </p:sp>
      <p:sp>
        <p:nvSpPr>
          <p:cNvPr id="8" name="TextBox 7">
            <a:extLst>
              <a:ext uri="{FF2B5EF4-FFF2-40B4-BE49-F238E27FC236}">
                <a16:creationId xmlns:a16="http://schemas.microsoft.com/office/drawing/2014/main" id="{1862D38D-7FFD-4CE5-B14A-768E62393369}"/>
              </a:ext>
            </a:extLst>
          </p:cNvPr>
          <p:cNvSpPr txBox="1"/>
          <p:nvPr/>
        </p:nvSpPr>
        <p:spPr>
          <a:xfrm>
            <a:off x="22920301" y="25659947"/>
            <a:ext cx="20190892" cy="7263527"/>
          </a:xfrm>
          <a:prstGeom prst="rect">
            <a:avLst/>
          </a:prstGeom>
          <a:noFill/>
        </p:spPr>
        <p:txBody>
          <a:bodyPr wrap="square" rtlCol="0">
            <a:spAutoFit/>
          </a:bodyPr>
          <a:lstStyle/>
          <a:p>
            <a:r>
              <a:rPr lang="en-IN" sz="5400" b="1" dirty="0"/>
              <a:t>References</a:t>
            </a:r>
          </a:p>
          <a:p>
            <a:pPr marL="914400" indent="-914400">
              <a:buAutoNum type="arabicPeriod"/>
            </a:pPr>
            <a:r>
              <a:rPr lang="en-US" sz="5400" dirty="0" smtClean="0">
                <a:solidFill>
                  <a:srgbClr val="000000"/>
                </a:solidFill>
                <a:effectLst/>
                <a:ea typeface="Arial Unicode MS"/>
                <a:cs typeface="Times New Roman" panose="02020603050405020304" pitchFamily="18" charset="0"/>
              </a:rPr>
              <a:t>Hall</a:t>
            </a:r>
            <a:r>
              <a:rPr lang="en-US" sz="5400" dirty="0">
                <a:solidFill>
                  <a:srgbClr val="000000"/>
                </a:solidFill>
                <a:effectLst/>
                <a:ea typeface="Arial Unicode MS"/>
                <a:cs typeface="Times New Roman" panose="02020603050405020304" pitchFamily="18" charset="0"/>
              </a:rPr>
              <a:t>, G. E., Quinn, L. F., and </a:t>
            </a:r>
            <a:r>
              <a:rPr lang="en-US" sz="5400" dirty="0" err="1">
                <a:solidFill>
                  <a:srgbClr val="000000"/>
                </a:solidFill>
                <a:effectLst/>
                <a:ea typeface="Arial Unicode MS"/>
                <a:cs typeface="Times New Roman" panose="02020603050405020304" pitchFamily="18" charset="0"/>
              </a:rPr>
              <a:t>Gollnick</a:t>
            </a:r>
            <a:r>
              <a:rPr lang="en-US" sz="5400" dirty="0">
                <a:solidFill>
                  <a:srgbClr val="000000"/>
                </a:solidFill>
                <a:effectLst/>
                <a:ea typeface="Arial Unicode MS"/>
                <a:cs typeface="Times New Roman" panose="02020603050405020304" pitchFamily="18" charset="0"/>
              </a:rPr>
              <a:t>, D. M</a:t>
            </a:r>
            <a:r>
              <a:rPr lang="en-US" sz="4800" dirty="0">
                <a:solidFill>
                  <a:srgbClr val="000000"/>
                </a:solidFill>
                <a:latin typeface="Arial" panose="020B0604020202020204" pitchFamily="34" charset="0"/>
                <a:ea typeface="Arial Unicode MS"/>
                <a:cs typeface="Times New Roman" panose="02020603050405020304" pitchFamily="18" charset="0"/>
              </a:rPr>
              <a:t>, </a:t>
            </a:r>
            <a:r>
              <a:rPr lang="en-US" sz="4800" i="1" dirty="0">
                <a:solidFill>
                  <a:srgbClr val="000000"/>
                </a:solidFill>
                <a:latin typeface="Arial" panose="020B0604020202020204" pitchFamily="34" charset="0"/>
                <a:ea typeface="Arial Unicode MS"/>
                <a:cs typeface="Times New Roman" panose="02020603050405020304" pitchFamily="18" charset="0"/>
              </a:rPr>
              <a:t>Sage Publications </a:t>
            </a:r>
            <a:r>
              <a:rPr lang="en-US" sz="4800" dirty="0">
                <a:solidFill>
                  <a:srgbClr val="000000"/>
                </a:solidFill>
                <a:latin typeface="Arial" panose="020B0604020202020204" pitchFamily="34" charset="0"/>
                <a:ea typeface="Arial Unicode MS"/>
                <a:cs typeface="Times New Roman" panose="02020603050405020304" pitchFamily="18" charset="0"/>
              </a:rPr>
              <a:t>(2014</a:t>
            </a:r>
            <a:r>
              <a:rPr lang="en-US" sz="4800" dirty="0" smtClean="0">
                <a:solidFill>
                  <a:srgbClr val="000000"/>
                </a:solidFill>
                <a:latin typeface="Arial" panose="020B0604020202020204" pitchFamily="34" charset="0"/>
                <a:ea typeface="Arial Unicode MS"/>
                <a:cs typeface="Times New Roman" panose="02020603050405020304" pitchFamily="18" charset="0"/>
              </a:rPr>
              <a:t>)</a:t>
            </a:r>
            <a:endParaRPr lang="en-US" sz="5400" dirty="0"/>
          </a:p>
          <a:p>
            <a:pPr marL="914400" indent="-914400">
              <a:buAutoNum type="arabicPeriod"/>
            </a:pPr>
            <a:r>
              <a:rPr lang="en-US" sz="1800" dirty="0" smtClean="0">
                <a:solidFill>
                  <a:srgbClr val="000000"/>
                </a:solidFill>
                <a:effectLst/>
                <a:latin typeface="Arial" panose="020B0604020202020204" pitchFamily="34" charset="0"/>
                <a:ea typeface="Arial Unicode MS"/>
                <a:cs typeface="Times New Roman" panose="02020603050405020304" pitchFamily="18" charset="0"/>
              </a:rPr>
              <a:t> </a:t>
            </a:r>
            <a:r>
              <a:rPr lang="en-US" sz="5400" dirty="0">
                <a:solidFill>
                  <a:srgbClr val="000000"/>
                </a:solidFill>
                <a:effectLst/>
                <a:ea typeface="Arial Unicode MS"/>
                <a:cs typeface="Times New Roman" panose="02020603050405020304" pitchFamily="18" charset="0"/>
              </a:rPr>
              <a:t>Thomas, L.</a:t>
            </a:r>
            <a:r>
              <a:rPr lang="en-US" sz="5400" i="1" dirty="0">
                <a:solidFill>
                  <a:srgbClr val="292929"/>
                </a:solidFill>
                <a:ea typeface="Arial Unicode MS"/>
                <a:cs typeface="Times New Roman" panose="02020603050405020304" pitchFamily="18" charset="0"/>
              </a:rPr>
              <a:t>. ProQuest</a:t>
            </a:r>
            <a:r>
              <a:rPr lang="en-US" sz="5400" b="0" i="0" dirty="0">
                <a:solidFill>
                  <a:srgbClr val="292929"/>
                </a:solidFill>
                <a:effectLst/>
              </a:rPr>
              <a:t> (2007</a:t>
            </a:r>
            <a:r>
              <a:rPr lang="en-US" sz="5400" b="0" i="0" dirty="0" smtClean="0">
                <a:solidFill>
                  <a:srgbClr val="292929"/>
                </a:solidFill>
                <a:effectLst/>
              </a:rPr>
              <a:t>).</a:t>
            </a:r>
          </a:p>
          <a:p>
            <a:pPr marL="914400" indent="-914400">
              <a:buAutoNum type="arabicPeriod"/>
            </a:pPr>
            <a:r>
              <a:rPr lang="en-IN" sz="5400" dirty="0"/>
              <a:t>Blank, M.J., </a:t>
            </a:r>
            <a:r>
              <a:rPr lang="en-IN" sz="5400" dirty="0" err="1"/>
              <a:t>Melaville</a:t>
            </a:r>
            <a:r>
              <a:rPr lang="en-IN" sz="5400" dirty="0"/>
              <a:t>, A. and Shah, B.P</a:t>
            </a:r>
            <a:r>
              <a:rPr lang="en-IN" sz="5400" dirty="0" smtClean="0"/>
              <a:t>.,  Institute for Educational </a:t>
            </a:r>
            <a:r>
              <a:rPr lang="en-IN" sz="5400" dirty="0" err="1" smtClean="0"/>
              <a:t>Leadershop</a:t>
            </a:r>
            <a:r>
              <a:rPr lang="en-IN" sz="5400" dirty="0" smtClean="0"/>
              <a:t>, </a:t>
            </a:r>
            <a:r>
              <a:rPr lang="en-IN" sz="5400" dirty="0"/>
              <a:t>2003</a:t>
            </a:r>
            <a:endParaRPr lang="en-IN" sz="16600" dirty="0"/>
          </a:p>
          <a:p>
            <a:endParaRPr lang="en-IN" sz="16600" dirty="0"/>
          </a:p>
          <a:p>
            <a:endParaRPr lang="en-IN" sz="3000" dirty="0"/>
          </a:p>
        </p:txBody>
      </p:sp>
      <p:sp>
        <p:nvSpPr>
          <p:cNvPr id="29" name="TextBox 28">
            <a:extLst>
              <a:ext uri="{FF2B5EF4-FFF2-40B4-BE49-F238E27FC236}">
                <a16:creationId xmlns:a16="http://schemas.microsoft.com/office/drawing/2014/main" id="{010F3A18-AC33-8D47-9F1B-CDC38DDFEF5A}"/>
              </a:ext>
            </a:extLst>
          </p:cNvPr>
          <p:cNvSpPr txBox="1"/>
          <p:nvPr/>
        </p:nvSpPr>
        <p:spPr>
          <a:xfrm>
            <a:off x="4704932" y="-37854"/>
            <a:ext cx="36215257" cy="5632311"/>
          </a:xfrm>
          <a:prstGeom prst="rect">
            <a:avLst/>
          </a:prstGeom>
          <a:noFill/>
        </p:spPr>
        <p:txBody>
          <a:bodyPr wrap="square">
            <a:spAutoFit/>
          </a:bodyPr>
          <a:lstStyle/>
          <a:p>
            <a:pPr algn="ctr"/>
            <a:r>
              <a:rPr lang="en-US" sz="7200" b="1" dirty="0">
                <a:ln>
                  <a:noFill/>
                </a:ln>
                <a:solidFill>
                  <a:srgbClr val="000000"/>
                </a:solidFill>
                <a:effectLst/>
                <a:uFill>
                  <a:solidFill>
                    <a:srgbClr val="000000"/>
                  </a:solidFill>
                </a:uFill>
                <a:ea typeface="Calibri" panose="020F0502020204030204" pitchFamily="34" charset="0"/>
                <a:cs typeface="Calibri" panose="020F0502020204030204" pitchFamily="34" charset="0"/>
              </a:rPr>
              <a:t>A university-community collaboration for a sustainable school-based program for the holistic education and wellness of adolescents.</a:t>
            </a:r>
            <a:endParaRPr lang="en-IN" sz="7200" b="1" dirty="0">
              <a:ln>
                <a:noFill/>
              </a:ln>
              <a:solidFill>
                <a:srgbClr val="000000"/>
              </a:solidFill>
              <a:effectLst/>
              <a:uFill>
                <a:solidFill>
                  <a:srgbClr val="000000"/>
                </a:solidFill>
              </a:uFill>
              <a:ea typeface="Calibri" panose="020F0502020204030204" pitchFamily="34" charset="0"/>
            </a:endParaRPr>
          </a:p>
          <a:p>
            <a:pPr algn="ctr" defTabSz="914400" eaLnBrk="0" fontAlgn="base" hangingPunct="0">
              <a:spcBef>
                <a:spcPct val="0"/>
              </a:spcBef>
              <a:spcAft>
                <a:spcPct val="0"/>
              </a:spcAft>
            </a:pPr>
            <a:r>
              <a:rPr lang="nl-NL" sz="5400" dirty="0">
                <a:effectLst/>
                <a:latin typeface="Arial" panose="020B0604020202020204" pitchFamily="34" charset="0"/>
                <a:ea typeface="Arial Unicode MS"/>
                <a:cs typeface="Times New Roman" panose="02020603050405020304" pitchFamily="18" charset="0"/>
              </a:rPr>
              <a:t>Lijo Thomas </a:t>
            </a:r>
            <a:endParaRPr kumimoji="0" lang="x-none" altLang="x-none" sz="5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5400" b="0" i="0" u="none" strike="noStrike" cap="none" normalizeH="0" baseline="30000" dirty="0">
                <a:ln>
                  <a:noFill/>
                </a:ln>
                <a:solidFill>
                  <a:schemeClr val="tx1"/>
                </a:solidFill>
                <a:effectLst/>
                <a:ea typeface="Times New Roman" panose="02020603050405020304" pitchFamily="18" charset="0"/>
              </a:rPr>
              <a:t>A  </a:t>
            </a:r>
            <a:r>
              <a:rPr kumimoji="0" lang="en-US" altLang="x-none" sz="5400" b="0" i="0" u="none" strike="noStrike" cap="none" normalizeH="0" baseline="0" dirty="0">
                <a:ln>
                  <a:noFill/>
                </a:ln>
                <a:solidFill>
                  <a:schemeClr val="tx1"/>
                </a:solidFill>
                <a:effectLst/>
                <a:ea typeface="Times New Roman" panose="02020603050405020304" pitchFamily="18" charset="0"/>
              </a:rPr>
              <a:t>Department of Psychology, CHRIST (Deemed to be University), </a:t>
            </a:r>
            <a:r>
              <a:rPr lang="en-US" altLang="x-none" sz="5400" dirty="0">
                <a:ea typeface="Times New Roman" panose="02020603050405020304" pitchFamily="18" charset="0"/>
              </a:rPr>
              <a:t>Bangalore, India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5400" b="0" i="0" u="none" strike="noStrike" cap="none" normalizeH="0" baseline="0" dirty="0">
                <a:ln>
                  <a:noFill/>
                </a:ln>
                <a:solidFill>
                  <a:schemeClr val="tx1"/>
                </a:solidFill>
                <a:effectLst/>
              </a:rPr>
              <a:t>Email: lijo.thomas@christuniversity.in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x-none" sz="5400" b="0" i="0" u="none" strike="noStrike" cap="none" normalizeH="0" baseline="0" dirty="0">
              <a:ln>
                <a:noFill/>
              </a:ln>
              <a:solidFill>
                <a:schemeClr val="tx1"/>
              </a:solidFill>
              <a:effectLst/>
            </a:endParaRPr>
          </a:p>
        </p:txBody>
      </p:sp>
      <p:pic>
        <p:nvPicPr>
          <p:cNvPr id="37" name="Picture 2">
            <a:extLst>
              <a:ext uri="{FF2B5EF4-FFF2-40B4-BE49-F238E27FC236}">
                <a16:creationId xmlns:a16="http://schemas.microsoft.com/office/drawing/2014/main" id="{4CA8C93A-6398-FB43-AC68-BAAA485783E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708"/>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96704" y="825306"/>
            <a:ext cx="4721881" cy="4497028"/>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E94867C4-C642-FE40-B205-4C795D5BEC89}"/>
              </a:ext>
            </a:extLst>
          </p:cNvPr>
          <p:cNvGrpSpPr/>
          <p:nvPr/>
        </p:nvGrpSpPr>
        <p:grpSpPr>
          <a:xfrm>
            <a:off x="0" y="30431229"/>
            <a:ext cx="43891200" cy="2400658"/>
            <a:chOff x="0" y="30431229"/>
            <a:chExt cx="43891200" cy="2400658"/>
          </a:xfrm>
        </p:grpSpPr>
        <p:sp>
          <p:nvSpPr>
            <p:cNvPr id="35" name="TextBox 34">
              <a:extLst>
                <a:ext uri="{FF2B5EF4-FFF2-40B4-BE49-F238E27FC236}">
                  <a16:creationId xmlns:a16="http://schemas.microsoft.com/office/drawing/2014/main" id="{0EA84526-397C-BC45-9B5F-C849B7606B0D}"/>
                </a:ext>
              </a:extLst>
            </p:cNvPr>
            <p:cNvSpPr txBox="1"/>
            <p:nvPr/>
          </p:nvSpPr>
          <p:spPr>
            <a:xfrm>
              <a:off x="0" y="31631558"/>
              <a:ext cx="43891200" cy="1200329"/>
            </a:xfrm>
            <a:prstGeom prst="rect">
              <a:avLst/>
            </a:prstGeom>
            <a:solidFill>
              <a:schemeClr val="tx1"/>
            </a:solidFill>
          </p:spPr>
          <p:txBody>
            <a:bodyPr wrap="square" rtlCol="0">
              <a:spAutoFit/>
            </a:bodyPr>
            <a:lstStyle/>
            <a:p>
              <a:pPr algn="ctr"/>
              <a:r>
                <a:rPr lang="en-IN" sz="7200" b="1" dirty="0">
                  <a:solidFill>
                    <a:schemeClr val="bg1"/>
                  </a:solidFill>
                  <a:latin typeface="Segoe UI" panose="020B0502040204020203" pitchFamily="34" charset="0"/>
                  <a:cs typeface="Segoe UI" panose="020B0502040204020203" pitchFamily="34" charset="0"/>
                </a:rPr>
                <a:t>29</a:t>
              </a:r>
              <a:r>
                <a:rPr lang="en-IN" sz="7200" b="1" baseline="30000" dirty="0">
                  <a:solidFill>
                    <a:schemeClr val="bg1"/>
                  </a:solidFill>
                  <a:latin typeface="Segoe UI" panose="020B0502040204020203" pitchFamily="34" charset="0"/>
                  <a:cs typeface="Segoe UI" panose="020B0502040204020203" pitchFamily="34" charset="0"/>
                </a:rPr>
                <a:t>th</a:t>
              </a:r>
              <a:r>
                <a:rPr lang="en-IN" sz="7200" b="1" dirty="0">
                  <a:solidFill>
                    <a:schemeClr val="bg1"/>
                  </a:solidFill>
                  <a:latin typeface="Segoe UI" panose="020B0502040204020203" pitchFamily="34" charset="0"/>
                  <a:cs typeface="Segoe UI" panose="020B0502040204020203" pitchFamily="34" charset="0"/>
                </a:rPr>
                <a:t>-30</a:t>
              </a:r>
              <a:r>
                <a:rPr lang="en-IN" sz="7200" b="1" baseline="30000" dirty="0">
                  <a:solidFill>
                    <a:schemeClr val="bg1"/>
                  </a:solidFill>
                  <a:latin typeface="Segoe UI" panose="020B0502040204020203" pitchFamily="34" charset="0"/>
                  <a:cs typeface="Segoe UI" panose="020B0502040204020203" pitchFamily="34" charset="0"/>
                </a:rPr>
                <a:t>th</a:t>
              </a:r>
              <a:r>
                <a:rPr lang="en-IN" sz="7200" b="1" dirty="0">
                  <a:solidFill>
                    <a:schemeClr val="bg1"/>
                  </a:solidFill>
                  <a:latin typeface="Segoe UI" panose="020B0502040204020203" pitchFamily="34" charset="0"/>
                  <a:cs typeface="Segoe UI" panose="020B0502040204020203" pitchFamily="34" charset="0"/>
                </a:rPr>
                <a:t> </a:t>
              </a:r>
              <a:r>
                <a:rPr lang="en-IN" sz="7200" b="1" dirty="0">
                  <a:latin typeface="Segoe UI" panose="020B0502040204020203" pitchFamily="34" charset="0"/>
                  <a:cs typeface="Segoe UI" panose="020B0502040204020203" pitchFamily="34" charset="0"/>
                </a:rPr>
                <a:t> </a:t>
              </a:r>
              <a:r>
                <a:rPr lang="en-IN" sz="7200" b="1" dirty="0">
                  <a:solidFill>
                    <a:schemeClr val="bg1"/>
                  </a:solidFill>
                  <a:latin typeface="Segoe UI" panose="020B0502040204020203" pitchFamily="34" charset="0"/>
                  <a:cs typeface="Segoe UI" panose="020B0502040204020203" pitchFamily="34" charset="0"/>
                </a:rPr>
                <a:t>November 2021 | Online | World Wide | 100+ Global Academic Partnerships &amp; Alliances </a:t>
              </a:r>
            </a:p>
          </p:txBody>
        </p:sp>
        <p:sp>
          <p:nvSpPr>
            <p:cNvPr id="41" name="TextBox 40">
              <a:extLst>
                <a:ext uri="{FF2B5EF4-FFF2-40B4-BE49-F238E27FC236}">
                  <a16:creationId xmlns:a16="http://schemas.microsoft.com/office/drawing/2014/main" id="{A59FD73D-6A53-F34B-B560-43AE0E3B203F}"/>
                </a:ext>
              </a:extLst>
            </p:cNvPr>
            <p:cNvSpPr txBox="1"/>
            <p:nvPr/>
          </p:nvSpPr>
          <p:spPr>
            <a:xfrm>
              <a:off x="0" y="30431229"/>
              <a:ext cx="43875607" cy="1200329"/>
            </a:xfrm>
            <a:prstGeom prst="rect">
              <a:avLst/>
            </a:prstGeom>
            <a:solidFill>
              <a:srgbClr val="C00000"/>
            </a:solidFill>
          </p:spPr>
          <p:txBody>
            <a:bodyPr wrap="square" rtlCol="0">
              <a:spAutoFit/>
            </a:bodyPr>
            <a:lstStyle/>
            <a:p>
              <a:pPr algn="ctr"/>
              <a:r>
                <a:rPr lang="en-IN" sz="7200" b="1" kern="1800" dirty="0">
                  <a:solidFill>
                    <a:schemeClr val="bg1"/>
                  </a:solidFill>
                  <a:latin typeface="Segoe UI" panose="020B0502040204020203" pitchFamily="34" charset="0"/>
                  <a:ea typeface="Times New Roman" panose="02020603050405020304" pitchFamily="18" charset="0"/>
                  <a:cs typeface="Segoe UI" panose="020B0502040204020203" pitchFamily="34" charset="0"/>
                </a:rPr>
                <a:t>First International Conference on Technologies for  Smart Green Connected Society 2021 </a:t>
              </a:r>
              <a:endParaRPr lang="en-IN" sz="7200" dirty="0">
                <a:solidFill>
                  <a:schemeClr val="bg1"/>
                </a:solidFill>
                <a:latin typeface="Segoe UI" panose="020B0502040204020203" pitchFamily="34" charset="0"/>
                <a:ea typeface="Gill Sans MT" panose="020B0502020104020203" pitchFamily="34" charset="0"/>
                <a:cs typeface="Segoe UI" panose="020B0502040204020203" pitchFamily="34" charset="0"/>
              </a:endParaRPr>
            </a:p>
          </p:txBody>
        </p:sp>
      </p:grpSp>
      <p:sp>
        <p:nvSpPr>
          <p:cNvPr id="44" name="TextBox 43">
            <a:extLst>
              <a:ext uri="{FF2B5EF4-FFF2-40B4-BE49-F238E27FC236}">
                <a16:creationId xmlns:a16="http://schemas.microsoft.com/office/drawing/2014/main" id="{09BE651A-D6D6-B740-A9EA-4596C24D52BB}"/>
              </a:ext>
            </a:extLst>
          </p:cNvPr>
          <p:cNvSpPr txBox="1"/>
          <p:nvPr/>
        </p:nvSpPr>
        <p:spPr>
          <a:xfrm>
            <a:off x="28346400" y="19724914"/>
            <a:ext cx="184731" cy="369332"/>
          </a:xfrm>
          <a:prstGeom prst="rect">
            <a:avLst/>
          </a:prstGeom>
          <a:noFill/>
        </p:spPr>
        <p:txBody>
          <a:bodyPr wrap="none" rtlCol="0">
            <a:spAutoFit/>
          </a:bodyPr>
          <a:lstStyle/>
          <a:p>
            <a:endParaRPr lang="x-none" dirty="0"/>
          </a:p>
        </p:txBody>
      </p:sp>
      <p:sp>
        <p:nvSpPr>
          <p:cNvPr id="45" name="TextBox 44">
            <a:extLst>
              <a:ext uri="{FF2B5EF4-FFF2-40B4-BE49-F238E27FC236}">
                <a16:creationId xmlns:a16="http://schemas.microsoft.com/office/drawing/2014/main" id="{4EA9DD86-0998-B34E-90CA-47066EC561BE}"/>
              </a:ext>
            </a:extLst>
          </p:cNvPr>
          <p:cNvSpPr txBox="1"/>
          <p:nvPr/>
        </p:nvSpPr>
        <p:spPr>
          <a:xfrm>
            <a:off x="22920301" y="5944712"/>
            <a:ext cx="20178250" cy="9233297"/>
          </a:xfrm>
          <a:prstGeom prst="rect">
            <a:avLst/>
          </a:prstGeom>
          <a:noFill/>
        </p:spPr>
        <p:txBody>
          <a:bodyPr wrap="square" rtlCol="0">
            <a:spAutoFit/>
          </a:bodyPr>
          <a:lstStyle/>
          <a:p>
            <a:pPr algn="ctr"/>
            <a:r>
              <a:rPr lang="en-IN" sz="5400" b="1" dirty="0"/>
              <a:t>Findings and Recommendations</a:t>
            </a:r>
          </a:p>
          <a:p>
            <a:r>
              <a:rPr lang="en-IN" sz="5400" dirty="0"/>
              <a:t>The DREAMS Collaborative Intervention Model: Focusing on the Wellbeing (SDG 3) of school students through Holistic education (SDG 4) intervention by college students in partnering (SDG 17) with other community organizations and senior community volunteers. Creating sustainable, thriving reliable, caring, ethical, affordable, just and resilient societies (SDG 11). </a:t>
            </a:r>
          </a:p>
          <a:p>
            <a:r>
              <a:rPr lang="en-IN" sz="5400" dirty="0"/>
              <a:t>The author recommends these kinds of community based service-learning projects cantered on universities can impact the societies and communities substantially.  </a:t>
            </a:r>
          </a:p>
          <a:p>
            <a:pPr algn="ctr"/>
            <a:endParaRPr lang="en-IN" sz="5400" dirty="0"/>
          </a:p>
        </p:txBody>
      </p:sp>
      <p:grpSp>
        <p:nvGrpSpPr>
          <p:cNvPr id="55" name="Group 54">
            <a:extLst>
              <a:ext uri="{FF2B5EF4-FFF2-40B4-BE49-F238E27FC236}">
                <a16:creationId xmlns:a16="http://schemas.microsoft.com/office/drawing/2014/main" id="{BD0921E1-5F4D-B14C-8F23-C09073202DEF}"/>
              </a:ext>
            </a:extLst>
          </p:cNvPr>
          <p:cNvGrpSpPr/>
          <p:nvPr/>
        </p:nvGrpSpPr>
        <p:grpSpPr>
          <a:xfrm>
            <a:off x="-1" y="5138138"/>
            <a:ext cx="43875607" cy="23843507"/>
            <a:chOff x="0" y="6587722"/>
            <a:chExt cx="43875607" cy="23843507"/>
          </a:xfrm>
        </p:grpSpPr>
        <p:cxnSp>
          <p:nvCxnSpPr>
            <p:cNvPr id="6" name="Straight Connector 5">
              <a:extLst>
                <a:ext uri="{FF2B5EF4-FFF2-40B4-BE49-F238E27FC236}">
                  <a16:creationId xmlns:a16="http://schemas.microsoft.com/office/drawing/2014/main" id="{4D039B6D-7290-4779-AEFE-DA2D077B9387}"/>
                </a:ext>
              </a:extLst>
            </p:cNvPr>
            <p:cNvCxnSpPr>
              <a:cxnSpLocks/>
              <a:endCxn id="41" idx="0"/>
            </p:cNvCxnSpPr>
            <p:nvPr/>
          </p:nvCxnSpPr>
          <p:spPr>
            <a:xfrm>
              <a:off x="21937803" y="6632000"/>
              <a:ext cx="1" cy="23799229"/>
            </a:xfrm>
            <a:prstGeom prst="line">
              <a:avLst/>
            </a:prstGeom>
            <a:ln w="76200"/>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FDD75BC-8CDB-49A8-9607-021E4A18BB82}"/>
                </a:ext>
              </a:extLst>
            </p:cNvPr>
            <p:cNvSpPr txBox="1"/>
            <p:nvPr/>
          </p:nvSpPr>
          <p:spPr>
            <a:xfrm>
              <a:off x="1312597" y="7932533"/>
              <a:ext cx="20480603" cy="15142607"/>
            </a:xfrm>
            <a:prstGeom prst="rect">
              <a:avLst/>
            </a:prstGeom>
            <a:noFill/>
          </p:spPr>
          <p:txBody>
            <a:bodyPr wrap="square" rtlCol="0">
              <a:spAutoFit/>
            </a:bodyPr>
            <a:lstStyle/>
            <a:p>
              <a:pPr algn="l"/>
              <a:r>
                <a:rPr lang="en-US" sz="6000" b="0" i="0" dirty="0">
                  <a:solidFill>
                    <a:srgbClr val="222222"/>
                  </a:solidFill>
                  <a:effectLst/>
                  <a:latin typeface="Arial" panose="020B0604020202020204" pitchFamily="34" charset="0"/>
                </a:rPr>
                <a:t> </a:t>
              </a:r>
              <a:r>
                <a:rPr lang="en-US" sz="5400" b="0" i="0" dirty="0">
                  <a:solidFill>
                    <a:srgbClr val="222222"/>
                  </a:solidFill>
                  <a:effectLst/>
                </a:rPr>
                <a:t>The underserved adolescents have been particularly affected by the COVID-19 pandemic and the closure of schools that are already struggling to carry out their mission of quality education and holistic well-being of  students. Research suggests that community collaborative schools are improving students’ academic engagement and reducing learning barriers (Blank, </a:t>
              </a:r>
              <a:r>
                <a:rPr lang="en-US" sz="5400" b="0" i="0" dirty="0" err="1">
                  <a:solidFill>
                    <a:srgbClr val="222222"/>
                  </a:solidFill>
                  <a:effectLst/>
                </a:rPr>
                <a:t>Melaville</a:t>
              </a:r>
              <a:r>
                <a:rPr lang="en-US" sz="5400" b="0" i="0" dirty="0">
                  <a:solidFill>
                    <a:srgbClr val="222222"/>
                  </a:solidFill>
                  <a:effectLst/>
                </a:rPr>
                <a:t>, &amp; Shah, 2003). When a community is involved in education, it benefits both ways - enhancing mutual learning and strengthening schools and communities. Community members’ involvement for student development encourages  students and their families to be more involved in community service initiatives (Hall, Quinn &amp; </a:t>
              </a:r>
              <a:r>
                <a:rPr lang="en-US" sz="5400" b="0" i="0" dirty="0" err="1">
                  <a:solidFill>
                    <a:srgbClr val="222222"/>
                  </a:solidFill>
                  <a:effectLst/>
                </a:rPr>
                <a:t>Gollnick</a:t>
              </a:r>
              <a:r>
                <a:rPr lang="en-US" sz="5400" b="0" i="0" dirty="0">
                  <a:solidFill>
                    <a:srgbClr val="222222"/>
                  </a:solidFill>
                  <a:effectLst/>
                </a:rPr>
                <a:t> 2014).</a:t>
              </a:r>
            </a:p>
            <a:p>
              <a:pPr algn="l"/>
              <a:r>
                <a:rPr lang="en-US" sz="5400" b="0" i="0" dirty="0">
                  <a:solidFill>
                    <a:srgbClr val="222222"/>
                  </a:solidFill>
                  <a:effectLst/>
                </a:rPr>
                <a:t>The proposed multi-stakeholder partnership (schools, universities and communities)  after-school mentoring model DREAMS (Thomas, 2014) incorporates the Sustainable Development Goals (SDGs) calling for Good Health and Well-being (SDG-3), Quality Education (SDG-4),  Sustainable Cities and Communities (SDG-11) and Partnerships to Achieve its Goals (SDG-17) as a proposed sustainable after school plan for post </a:t>
              </a:r>
              <a:r>
                <a:rPr lang="en-US" sz="5400" b="0" i="0" dirty="0" smtClean="0">
                  <a:solidFill>
                    <a:srgbClr val="222222"/>
                  </a:solidFill>
                  <a:effectLst/>
                </a:rPr>
                <a:t>COVID </a:t>
              </a:r>
              <a:r>
                <a:rPr lang="en-US" sz="5400" b="0" i="0" dirty="0">
                  <a:solidFill>
                    <a:srgbClr val="222222"/>
                  </a:solidFill>
                  <a:effectLst/>
                </a:rPr>
                <a:t>scenario</a:t>
              </a:r>
            </a:p>
          </p:txBody>
        </p:sp>
        <p:cxnSp>
          <p:nvCxnSpPr>
            <p:cNvPr id="47" name="Straight Connector 46">
              <a:extLst>
                <a:ext uri="{FF2B5EF4-FFF2-40B4-BE49-F238E27FC236}">
                  <a16:creationId xmlns:a16="http://schemas.microsoft.com/office/drawing/2014/main" id="{AF79F79C-0515-BA43-86ED-3906202F50DA}"/>
                </a:ext>
              </a:extLst>
            </p:cNvPr>
            <p:cNvCxnSpPr>
              <a:cxnSpLocks/>
            </p:cNvCxnSpPr>
            <p:nvPr/>
          </p:nvCxnSpPr>
          <p:spPr>
            <a:xfrm>
              <a:off x="0" y="6587722"/>
              <a:ext cx="43875607" cy="44278"/>
            </a:xfrm>
            <a:prstGeom prst="line">
              <a:avLst/>
            </a:prstGeom>
            <a:ln w="76200"/>
          </p:spPr>
          <p:style>
            <a:lnRef idx="1">
              <a:schemeClr val="dk1"/>
            </a:lnRef>
            <a:fillRef idx="0">
              <a:schemeClr val="dk1"/>
            </a:fillRef>
            <a:effectRef idx="0">
              <a:schemeClr val="dk1"/>
            </a:effectRef>
            <a:fontRef idx="minor">
              <a:schemeClr val="tx1"/>
            </a:fontRef>
          </p:style>
        </p:cxnSp>
      </p:grpSp>
      <p:sp>
        <p:nvSpPr>
          <p:cNvPr id="3" name="AutoShape 2">
            <a:extLst>
              <a:ext uri="{FF2B5EF4-FFF2-40B4-BE49-F238E27FC236}">
                <a16:creationId xmlns:a16="http://schemas.microsoft.com/office/drawing/2014/main" id="{B9BBE9BC-CF8E-451B-AAFD-8C411B6B8BA3}"/>
              </a:ext>
            </a:extLst>
          </p:cNvPr>
          <p:cNvSpPr>
            <a:spLocks noChangeAspect="1" noChangeArrowheads="1"/>
          </p:cNvSpPr>
          <p:nvPr/>
        </p:nvSpPr>
        <p:spPr bwMode="auto">
          <a:xfrm flipH="1">
            <a:off x="15529207" y="16306799"/>
            <a:ext cx="6263993" cy="62639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a:extLst>
              <a:ext uri="{FF2B5EF4-FFF2-40B4-BE49-F238E27FC236}">
                <a16:creationId xmlns:a16="http://schemas.microsoft.com/office/drawing/2014/main" id="{661863B0-3AE8-4D28-A317-C87D4E8F2ECB}"/>
              </a:ext>
            </a:extLst>
          </p:cNvPr>
          <p:cNvSpPr>
            <a:spLocks noChangeAspect="1" noChangeArrowheads="1"/>
          </p:cNvSpPr>
          <p:nvPr/>
        </p:nvSpPr>
        <p:spPr bwMode="auto">
          <a:xfrm flipH="1">
            <a:off x="17187831" y="16559424"/>
            <a:ext cx="5937470" cy="59374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 name="Picture 18">
            <a:extLst>
              <a:ext uri="{FF2B5EF4-FFF2-40B4-BE49-F238E27FC236}">
                <a16:creationId xmlns:a16="http://schemas.microsoft.com/office/drawing/2014/main" id="{5E2A5E7D-B02D-46BD-A1E9-AB9AAEDB163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66388" y="1038405"/>
            <a:ext cx="5731510" cy="3149600"/>
          </a:xfrm>
          <a:prstGeom prst="rect">
            <a:avLst/>
          </a:prstGeom>
          <a:noFill/>
          <a:ln>
            <a:noFill/>
          </a:ln>
        </p:spPr>
      </p:pic>
      <p:pic>
        <p:nvPicPr>
          <p:cNvPr id="7" name="Picture 6"/>
          <p:cNvPicPr>
            <a:picLocks noChangeAspect="1"/>
          </p:cNvPicPr>
          <p:nvPr/>
        </p:nvPicPr>
        <p:blipFill>
          <a:blip r:embed="rId5"/>
          <a:stretch>
            <a:fillRect/>
          </a:stretch>
        </p:blipFill>
        <p:spPr>
          <a:xfrm>
            <a:off x="22920301" y="14400131"/>
            <a:ext cx="20083151" cy="1256079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7600" y="20790779"/>
            <a:ext cx="13177600" cy="9640449"/>
          </a:xfrm>
          <a:prstGeom prst="rect">
            <a:avLst/>
          </a:prstGeom>
        </p:spPr>
      </p:pic>
    </p:spTree>
    <p:extLst>
      <p:ext uri="{BB962C8B-B14F-4D97-AF65-F5344CB8AC3E}">
        <p14:creationId xmlns:p14="http://schemas.microsoft.com/office/powerpoint/2010/main" val="29113362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TotalTime>
  <Words>208</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Unicode MS</vt:lpstr>
      <vt:lpstr>Calibri</vt:lpstr>
      <vt:lpstr>Calibri Light</vt:lpstr>
      <vt:lpstr>Gill Sans MT</vt:lpstr>
      <vt:lpstr>Segoe UI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oruganti saikiran</dc:creator>
  <cp:lastModifiedBy>christ</cp:lastModifiedBy>
  <cp:revision>20</cp:revision>
  <dcterms:created xsi:type="dcterms:W3CDTF">2021-11-18T13:50:11Z</dcterms:created>
  <dcterms:modified xsi:type="dcterms:W3CDTF">2021-11-25T14:22:45Z</dcterms:modified>
</cp:coreProperties>
</file>